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4"/>
  </p:sldMasterIdLst>
  <p:notesMasterIdLst>
    <p:notesMasterId r:id="rId77"/>
  </p:notesMasterIdLst>
  <p:handoutMasterIdLst>
    <p:handoutMasterId r:id="rId78"/>
  </p:handoutMasterIdLst>
  <p:sldIdLst>
    <p:sldId id="2147469323" r:id="rId5"/>
    <p:sldId id="261" r:id="rId6"/>
    <p:sldId id="2147469369" r:id="rId7"/>
    <p:sldId id="447" r:id="rId8"/>
    <p:sldId id="2147469332" r:id="rId9"/>
    <p:sldId id="2147469398" r:id="rId10"/>
    <p:sldId id="434" r:id="rId11"/>
    <p:sldId id="2147469484" r:id="rId12"/>
    <p:sldId id="2147469468" r:id="rId13"/>
    <p:sldId id="2147469377" r:id="rId14"/>
    <p:sldId id="2147469344" r:id="rId15"/>
    <p:sldId id="2147469380" r:id="rId16"/>
    <p:sldId id="2147469345" r:id="rId17"/>
    <p:sldId id="2147469445" r:id="rId18"/>
    <p:sldId id="2147469333" r:id="rId19"/>
    <p:sldId id="2147469371" r:id="rId20"/>
    <p:sldId id="526" r:id="rId21"/>
    <p:sldId id="430" r:id="rId22"/>
    <p:sldId id="2147469463" r:id="rId23"/>
    <p:sldId id="2147469459" r:id="rId24"/>
    <p:sldId id="2147469343" r:id="rId25"/>
    <p:sldId id="2147469391" r:id="rId26"/>
    <p:sldId id="2147469466" r:id="rId27"/>
    <p:sldId id="2147469384" r:id="rId28"/>
    <p:sldId id="2147469390" r:id="rId29"/>
    <p:sldId id="2147469469" r:id="rId30"/>
    <p:sldId id="2147469471" r:id="rId31"/>
    <p:sldId id="2147469470" r:id="rId32"/>
    <p:sldId id="2145707233" r:id="rId33"/>
    <p:sldId id="2147469473" r:id="rId34"/>
    <p:sldId id="2145707362" r:id="rId35"/>
    <p:sldId id="2145707348" r:id="rId36"/>
    <p:sldId id="2147469411" r:id="rId37"/>
    <p:sldId id="2147469474" r:id="rId38"/>
    <p:sldId id="2147469478" r:id="rId39"/>
    <p:sldId id="2147469475" r:id="rId40"/>
    <p:sldId id="2147469418" r:id="rId41"/>
    <p:sldId id="2147469472" r:id="rId42"/>
    <p:sldId id="2147469368" r:id="rId43"/>
    <p:sldId id="2147469395" r:id="rId44"/>
    <p:sldId id="2147469450" r:id="rId45"/>
    <p:sldId id="2147469351" r:id="rId46"/>
    <p:sldId id="2147469352" r:id="rId47"/>
    <p:sldId id="2147469353" r:id="rId48"/>
    <p:sldId id="2147469354" r:id="rId49"/>
    <p:sldId id="2147469356" r:id="rId50"/>
    <p:sldId id="2147469355" r:id="rId51"/>
    <p:sldId id="2147469357" r:id="rId52"/>
    <p:sldId id="2147469358" r:id="rId53"/>
    <p:sldId id="2147469359" r:id="rId54"/>
    <p:sldId id="2147469360" r:id="rId55"/>
    <p:sldId id="2147469363" r:id="rId56"/>
    <p:sldId id="2147469364" r:id="rId57"/>
    <p:sldId id="2147469361" r:id="rId58"/>
    <p:sldId id="2147469456" r:id="rId59"/>
    <p:sldId id="2147469365" r:id="rId60"/>
    <p:sldId id="2147469457" r:id="rId61"/>
    <p:sldId id="2147469385" r:id="rId62"/>
    <p:sldId id="2147469386" r:id="rId63"/>
    <p:sldId id="2147469453" r:id="rId64"/>
    <p:sldId id="2147469458" r:id="rId65"/>
    <p:sldId id="2147469461" r:id="rId66"/>
    <p:sldId id="2147469462" r:id="rId67"/>
    <p:sldId id="2147469481" r:id="rId68"/>
    <p:sldId id="2147469480" r:id="rId69"/>
    <p:sldId id="2147469350" r:id="rId70"/>
    <p:sldId id="2147469446" r:id="rId71"/>
    <p:sldId id="2147469447" r:id="rId72"/>
    <p:sldId id="2147469448" r:id="rId73"/>
    <p:sldId id="2147469449" r:id="rId74"/>
    <p:sldId id="2147469465" r:id="rId75"/>
    <p:sldId id="2147469479" r:id="rId76"/>
  </p:sldIdLst>
  <p:sldSz cx="9144000" cy="5143500" type="screen16x9"/>
  <p:notesSz cx="6794500" cy="9906000"/>
  <p:custDataLst>
    <p:tags r:id="rId7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 userDrawn="1">
          <p15:clr>
            <a:srgbClr val="A4A3A4"/>
          </p15:clr>
        </p15:guide>
        <p15:guide id="2" orient="horz" pos="2850" userDrawn="1">
          <p15:clr>
            <a:srgbClr val="A4A3A4"/>
          </p15:clr>
        </p15:guide>
        <p15:guide id="3" orient="horz" pos="864">
          <p15:clr>
            <a:srgbClr val="A4A3A4"/>
          </p15:clr>
        </p15:guide>
        <p15:guide id="4" pos="5472">
          <p15:clr>
            <a:srgbClr val="A4A3A4"/>
          </p15:clr>
        </p15:guide>
        <p15:guide id="5" pos="2952" userDrawn="1">
          <p15:clr>
            <a:srgbClr val="A4A3A4"/>
          </p15:clr>
        </p15:guide>
        <p15:guide id="6" pos="287" userDrawn="1">
          <p15:clr>
            <a:srgbClr val="A4A3A4"/>
          </p15:clr>
        </p15:guide>
        <p15:guide id="7" pos="2640" userDrawn="1">
          <p15:clr>
            <a:srgbClr val="A4A3A4"/>
          </p15:clr>
        </p15:guide>
        <p15:guide id="8" orient="horz" pos="621" userDrawn="1">
          <p15:clr>
            <a:srgbClr val="A4A3A4"/>
          </p15:clr>
        </p15:guide>
        <p15:guide id="9" pos="1488" userDrawn="1">
          <p15:clr>
            <a:srgbClr val="A4A3A4"/>
          </p15:clr>
        </p15:guide>
        <p15:guide id="10" pos="390" userDrawn="1">
          <p15:clr>
            <a:srgbClr val="A4A3A4"/>
          </p15:clr>
        </p15:guide>
        <p15:guide id="11" orient="horz" pos="2964"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DB8008-FC96-C1D3-5CF3-D41D5353329A}" name="Varshney, Vishal" initials="" userId="S::vishal.varshney@syneoshealth.com::96017358-f5ea-4403-b1e8-329a151e6780" providerId="AD"/>
  <p188:author id="{87A4A217-4AA1-F500-7D9C-0EC9AF0E6C20}" name="Aggarwal, Anshu" initials="AA" userId="S::anshu.aggarwal@syneoshealth.com::89343dc7-aa85-4eb0-8c46-51f98b7cdb58" providerId="AD"/>
  <p188:author id="{6E74EC17-EC9C-195F-34AD-E441253DD26E}" name="Simone Zhao (FleishmanHillard)" initials="S(" userId="S::simone.zhao@fleishman.com::ff5b5a91-ceb7-4080-86da-a14d7ac24c7f" providerId="AD"/>
  <p188:author id="{E68DBF29-173B-1EE4-E980-EBF86C79181A}" name="Editor" initials="JD" userId="Editor" providerId="None"/>
  <p188:author id="{C756912D-B351-5140-498D-1B4464332B39}" name="Garcia, Mariana" initials="GM" userId="S::mariana.garcia@syneoshealth.com::86d4eae5-db24-4227-8f13-6abd1b6ecf24" providerId="AD"/>
  <p188:author id="{23862E2E-1A4D-8E27-CC5D-B8FD97B6EBC2}" name="Jacobs, Laura" initials="JL" userId="S::jacobla6_novartis.net#ext#@synh.onmicrosoft.com::c0b25266-d234-4072-941f-ac7ab8adc21c" providerId="AD"/>
  <p188:author id="{618A3B42-711A-0CD6-BBC7-BE7EF0C2DC21}" name="Natasha Burr (FleishmanHillard)" initials="NB(" userId="S::natasha.burr@fleishman.com::e54136dd-cc71-44c3-8a0b-650fe9c43cf9" providerId="AD"/>
  <p188:author id="{059DA257-60D5-E29E-ED82-D8A359B0BE62}" name="Jacobs, Laura" initials="JL" userId="S::JACOBLA6@novartis.net::99fa74c6-ede3-4954-a39a-d9db78cf29d5" providerId="AD"/>
  <p188:author id="{9B81156D-6FCB-24F1-A04C-A81F619797CE}" name="Lee, Chiara" initials="CL" userId="S::chiara.lee@syneoshealth.com::f374c26e-1d9f-4d5b-8532-7688d453840e" providerId="AD"/>
  <p188:author id="{14821077-16AF-6736-8BE4-618D20B64321}" name="Martelli, Costanza" initials="MC" userId="S::costanza.martelli@syneoshealth.com::b6975ea0-3bd2-45b5-a858-b981e68b52e1" providerId="AD"/>
  <p188:author id="{C7EFBC7A-81EC-5A40-2F3F-D2744B1E8A96}" name="Pang, Venese" initials="PV" userId="S::venese.pang@syneoshealth.com::9b772389-d7fb-4842-a45c-efb96d478413" providerId="AD"/>
  <p188:author id="{8E6392A2-B6F5-D25B-0E08-0052C368891C}" name="Rocha, Divya Marie" initials="RDM" userId="S::ROCHADI6@novartis.net::179c2959-5a8a-426d-b250-ad35822fb279" providerId="AD"/>
  <p188:author id="{F6851EA3-0D7E-A413-D7BB-909FECE0B21D}" name="Puentes, Luciana" initials="" userId="S::luciana.puentes@syneoshealth.com::c3377918-9d90-4f7f-b9ff-8ca91c5039b2" providerId="AD"/>
  <p188:author id="{6692DFA3-55D3-197D-5E48-5997340BC1D9}" name="Josie Ng (FleishmanHillard)" initials="JN(" userId="S::josie.ng@fleishman.com::b677cbee-4255-4686-a2eb-7745c83f82a0" providerId="AD"/>
  <p188:author id="{8039E6BB-23F0-9BBC-5F99-D744AC3D3F66}" name="O'Neill, Susan" initials="SO" userId="S::susan.oneill@syneoshealth.com::652bbf0c-bc63-44b2-a18e-5e4e4fec60e0" providerId="AD"/>
  <p188:author id="{AF9C9AD4-CAB5-F8B9-9617-6594F87331C1}" name="Smith, Joanne" initials="SJ" userId="S::joanne.smith@syneoshealth.com::eb737a42-100f-4dbb-8001-9bb1fa7c77ab" providerId="AD"/>
  <p188:author id="{F3B5DDEA-1DC4-0334-F85E-6572B4AF251E}" name="Rathod, Prachi" initials="RP" userId="S::prachi.rathod@syneoshealth.com::3952246f-f3eb-4755-a795-f9a00a669e41" providerId="AD"/>
  <p188:author id="{C2313AEB-7190-6FF0-790B-398F76A2B85A}" name="Emily Davis" initials="ED" userId="S::emily.davis@fleishman.com::89c4379d-b38f-4ad2-b3fd-c3c275a1b6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ottke, Andrea" initials="KA" lastIdx="39" clrIdx="6">
    <p:extLst>
      <p:ext uri="{19B8F6BF-5375-455C-9EA6-DF929625EA0E}">
        <p15:presenceInfo xmlns:p15="http://schemas.microsoft.com/office/powerpoint/2012/main" userId="S::KOTTKAN2@novartis.net::d7c2f2de-318f-4514-8ef6-93ce717a7ee2" providerId="AD"/>
      </p:ext>
    </p:extLst>
  </p:cmAuthor>
  <p:cmAuthor id="1" name="Baier, Anna-Lena" initials="BA" lastIdx="18" clrIdx="0">
    <p:extLst>
      <p:ext uri="{19B8F6BF-5375-455C-9EA6-DF929625EA0E}">
        <p15:presenceInfo xmlns:p15="http://schemas.microsoft.com/office/powerpoint/2012/main" userId="S-1-5-21-329068152-854245398-839522115-1712586" providerId="AD"/>
      </p:ext>
    </p:extLst>
  </p:cmAuthor>
  <p:cmAuthor id="8" name="Rocha, Divya Marie" initials="RDM" lastIdx="36" clrIdx="7">
    <p:extLst>
      <p:ext uri="{19B8F6BF-5375-455C-9EA6-DF929625EA0E}">
        <p15:presenceInfo xmlns:p15="http://schemas.microsoft.com/office/powerpoint/2012/main" userId="S::ROCHADI6@novartis.net::179c2959-5a8a-426d-b250-ad35822fb279" providerId="AD"/>
      </p:ext>
    </p:extLst>
  </p:cmAuthor>
  <p:cmAuthor id="2" name="Orlene Pereira" initials="OP" lastIdx="1" clrIdx="1">
    <p:extLst>
      <p:ext uri="{19B8F6BF-5375-455C-9EA6-DF929625EA0E}">
        <p15:presenceInfo xmlns:p15="http://schemas.microsoft.com/office/powerpoint/2012/main" userId="S::Orlene.Pereira@porternovelli.co.uk::0cd47377-c686-48d3-9347-3b9948085373" providerId="AD"/>
      </p:ext>
    </p:extLst>
  </p:cmAuthor>
  <p:cmAuthor id="9" name="Foierl, Tobias" initials="FT" lastIdx="2" clrIdx="8">
    <p:extLst>
      <p:ext uri="{19B8F6BF-5375-455C-9EA6-DF929625EA0E}">
        <p15:presenceInfo xmlns:p15="http://schemas.microsoft.com/office/powerpoint/2012/main" userId="S::FOIERTO1@novartis.net::4fd6a959-acde-465a-897c-e4c9a4e267cc" providerId="AD"/>
      </p:ext>
    </p:extLst>
  </p:cmAuthor>
  <p:cmAuthor id="3" name="Natasha Burr (FleishmanHillard)" initials="NB(" lastIdx="13" clrIdx="2">
    <p:extLst>
      <p:ext uri="{19B8F6BF-5375-455C-9EA6-DF929625EA0E}">
        <p15:presenceInfo xmlns:p15="http://schemas.microsoft.com/office/powerpoint/2012/main" userId="S::natasha.burr@fleishman.com::e54136dd-cc71-44c3-8a0b-650fe9c43cf9" providerId="AD"/>
      </p:ext>
    </p:extLst>
  </p:cmAuthor>
  <p:cmAuthor id="10" name="Simone Zhao (FleishmanHillard)" initials="SZ(" lastIdx="38" clrIdx="9">
    <p:extLst>
      <p:ext uri="{19B8F6BF-5375-455C-9EA6-DF929625EA0E}">
        <p15:presenceInfo xmlns:p15="http://schemas.microsoft.com/office/powerpoint/2012/main" userId="S::simone.zhao@fleishman.com::ff5b5a91-ceb7-4080-86da-a14d7ac24c7f" providerId="AD"/>
      </p:ext>
    </p:extLst>
  </p:cmAuthor>
  <p:cmAuthor id="4" name="Baier, Anna-Lena" initials="BAL" lastIdx="81" clrIdx="3">
    <p:extLst>
      <p:ext uri="{19B8F6BF-5375-455C-9EA6-DF929625EA0E}">
        <p15:presenceInfo xmlns:p15="http://schemas.microsoft.com/office/powerpoint/2012/main" userId="S::VIRGOAN2@novartis.net::98d9862e-3d87-4944-980a-10d4ce566d1d" providerId="AD"/>
      </p:ext>
    </p:extLst>
  </p:cmAuthor>
  <p:cmAuthor id="5" name="Fabian Dobree (FleishmanHillard)" initials="FD(" lastIdx="28" clrIdx="4">
    <p:extLst>
      <p:ext uri="{19B8F6BF-5375-455C-9EA6-DF929625EA0E}">
        <p15:presenceInfo xmlns:p15="http://schemas.microsoft.com/office/powerpoint/2012/main" userId="S::fabian.dobree@fleishman.com::0dc6c71d-57a1-4875-87b5-cd57f1c807b0" providerId="AD"/>
      </p:ext>
    </p:extLst>
  </p:cmAuthor>
  <p:cmAuthor id="6" name="Jantje Rees (FleishmanHillard)" initials="JR(" lastIdx="17" clrIdx="5">
    <p:extLst>
      <p:ext uri="{19B8F6BF-5375-455C-9EA6-DF929625EA0E}">
        <p15:presenceInfo xmlns:p15="http://schemas.microsoft.com/office/powerpoint/2012/main" userId="S::jantje.rees@fleishman.com::cbadb444-0861-4ba1-bfea-5bb07b3f6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a:srgbClr val="9FC2DE"/>
    <a:srgbClr val="000000"/>
    <a:srgbClr val="332D72"/>
    <a:srgbClr val="4D4D57"/>
    <a:srgbClr val="E77119"/>
    <a:srgbClr val="A746F2"/>
    <a:srgbClr val="7E7164"/>
    <a:srgbClr val="5191DD"/>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5780E6-A8F4-46B0-B82D-9E7F56C639EF}">
  <a:tblStyle styleId="{1C5780E6-A8F4-46B0-B82D-9E7F56C639EF}" styleName="Novartis Table">
    <a:wholeTbl>
      <a:tcTxStyle>
        <a:fontRef idx="minor"/>
        <a:srgbClr val="000000"/>
      </a:tcTxStyle>
      <a:tcStyle>
        <a:tcBdr>
          <a:left>
            <a:ln>
              <a:noFill/>
            </a:ln>
          </a:left>
          <a:right>
            <a:ln>
              <a:noFill/>
            </a:ln>
          </a:right>
          <a:top>
            <a:ln w="6350">
              <a:solidFill>
                <a:srgbClr val="646464"/>
              </a:solidFill>
            </a:ln>
          </a:top>
          <a:bottom>
            <a:ln w="6350">
              <a:solidFill>
                <a:srgbClr val="646464"/>
              </a:solidFill>
            </a:ln>
          </a:bottom>
          <a:insideH>
            <a:ln w="6350">
              <a:solidFill>
                <a:srgbClr val="646464"/>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b="on">
        <a:fontRef idx="minor"/>
        <a:srgbClr val="0460A9"/>
      </a:tcTxStyle>
      <a:tcStyle>
        <a:tcBdr>
          <a:top>
            <a:ln>
              <a:noFill/>
            </a:ln>
          </a:top>
          <a:bottom>
            <a:ln w="19050">
              <a:solidFill>
                <a:srgbClr val="0460A9"/>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50"/>
    <p:restoredTop sz="96240" autoAdjust="0"/>
  </p:normalViewPr>
  <p:slideViewPr>
    <p:cSldViewPr snapToGrid="0">
      <p:cViewPr varScale="1">
        <p:scale>
          <a:sx n="136" d="100"/>
          <a:sy n="136" d="100"/>
        </p:scale>
        <p:origin x="144" y="204"/>
      </p:cViewPr>
      <p:guideLst>
        <p:guide orient="horz" pos="360"/>
        <p:guide orient="horz" pos="2850"/>
        <p:guide orient="horz" pos="864"/>
        <p:guide pos="5472"/>
        <p:guide pos="2952"/>
        <p:guide pos="287"/>
        <p:guide pos="2640"/>
        <p:guide orient="horz" pos="621"/>
        <p:guide pos="1488"/>
        <p:guide pos="390"/>
        <p:guide orient="horz" pos="2964"/>
      </p:guideLst>
    </p:cSldViewPr>
  </p:slideViewPr>
  <p:notesTextViewPr>
    <p:cViewPr>
      <p:scale>
        <a:sx n="125" d="100"/>
        <a:sy n="125" d="100"/>
      </p:scale>
      <p:origin x="0" y="0"/>
    </p:cViewPr>
  </p:notesTextViewPr>
  <p:notesViewPr>
    <p:cSldViewPr snapToGrid="0">
      <p:cViewPr varScale="1">
        <p:scale>
          <a:sx n="66" d="100"/>
          <a:sy n="66" d="100"/>
        </p:scale>
        <p:origin x="0" y="0"/>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ags" Target="tags/tag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presProps" Target="pres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elli, Costanza" userId="b6975ea0-3bd2-45b5-a858-b981e68b52e1" providerId="ADAL" clId="{56839BCD-1CE9-4457-835A-9B30AB79A06A}"/>
    <pc:docChg chg="custSel modSld">
      <pc:chgData name="Martelli, Costanza" userId="b6975ea0-3bd2-45b5-a858-b981e68b52e1" providerId="ADAL" clId="{56839BCD-1CE9-4457-835A-9B30AB79A06A}" dt="2024-02-26T10:25:22.265" v="108" actId="14100"/>
      <pc:docMkLst>
        <pc:docMk/>
      </pc:docMkLst>
      <pc:sldChg chg="delCm">
        <pc:chgData name="Martelli, Costanza" userId="b6975ea0-3bd2-45b5-a858-b981e68b52e1" providerId="ADAL" clId="{56839BCD-1CE9-4457-835A-9B30AB79A06A}" dt="2024-02-26T10:17:07.234" v="11"/>
        <pc:sldMkLst>
          <pc:docMk/>
          <pc:sldMk cId="398684552" sldId="430"/>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7:07.234" v="11"/>
              <pc2:cmMkLst xmlns:pc2="http://schemas.microsoft.com/office/powerpoint/2019/9/main/command">
                <pc:docMk/>
                <pc:sldMk cId="398684552" sldId="430"/>
                <pc2:cmMk id="{5487142F-FED9-4FBF-9BEB-78EBCD5B6326}"/>
              </pc2:cmMkLst>
            </pc226:cmChg>
          </p:ext>
        </pc:extLst>
      </pc:sldChg>
      <pc:sldChg chg="delCm">
        <pc:chgData name="Martelli, Costanza" userId="b6975ea0-3bd2-45b5-a858-b981e68b52e1" providerId="ADAL" clId="{56839BCD-1CE9-4457-835A-9B30AB79A06A}" dt="2024-02-26T10:08:35.969" v="0"/>
        <pc:sldMkLst>
          <pc:docMk/>
          <pc:sldMk cId="514237350" sldId="447"/>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08:35.969" v="0"/>
              <pc2:cmMkLst xmlns:pc2="http://schemas.microsoft.com/office/powerpoint/2019/9/main/command">
                <pc:docMk/>
                <pc:sldMk cId="514237350" sldId="447"/>
                <pc2:cmMk id="{3A3D6E99-0F8E-4F72-B528-6E57BF7A3BC8}"/>
              </pc2:cmMkLst>
            </pc226:cmChg>
          </p:ext>
        </pc:extLst>
      </pc:sldChg>
      <pc:sldChg chg="modSp mod delCm">
        <pc:chgData name="Martelli, Costanza" userId="b6975ea0-3bd2-45b5-a858-b981e68b52e1" providerId="ADAL" clId="{56839BCD-1CE9-4457-835A-9B30AB79A06A}" dt="2024-02-26T10:21:37.520" v="84" actId="1035"/>
        <pc:sldMkLst>
          <pc:docMk/>
          <pc:sldMk cId="349218125" sldId="2145707233"/>
        </pc:sldMkLst>
        <pc:spChg chg="mod">
          <ac:chgData name="Martelli, Costanza" userId="b6975ea0-3bd2-45b5-a858-b981e68b52e1" providerId="ADAL" clId="{56839BCD-1CE9-4457-835A-9B30AB79A06A}" dt="2024-02-26T10:21:29.946" v="82" actId="1035"/>
          <ac:spMkLst>
            <pc:docMk/>
            <pc:sldMk cId="349218125" sldId="2145707233"/>
            <ac:spMk id="27" creationId="{AE157B97-CA90-45B0-8D06-49F7DEAC26DD}"/>
          </ac:spMkLst>
        </pc:spChg>
        <pc:spChg chg="mod">
          <ac:chgData name="Martelli, Costanza" userId="b6975ea0-3bd2-45b5-a858-b981e68b52e1" providerId="ADAL" clId="{56839BCD-1CE9-4457-835A-9B30AB79A06A}" dt="2024-02-26T10:21:37.520" v="84" actId="1035"/>
          <ac:spMkLst>
            <pc:docMk/>
            <pc:sldMk cId="349218125" sldId="2145707233"/>
            <ac:spMk id="33" creationId="{28B03CED-B9B0-9A7A-4C57-8243BC5E4935}"/>
          </ac:spMkLst>
        </pc:spChg>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21:09.072" v="68"/>
              <pc2:cmMkLst xmlns:pc2="http://schemas.microsoft.com/office/powerpoint/2019/9/main/command">
                <pc:docMk/>
                <pc:sldMk cId="349218125" sldId="2145707233"/>
                <pc2:cmMk id="{A74577A2-A891-4638-BF85-C4DBFCA238AC}"/>
              </pc2:cmMkLst>
            </pc226:cmChg>
          </p:ext>
        </pc:extLst>
      </pc:sldChg>
      <pc:sldChg chg="modSp mod">
        <pc:chgData name="Martelli, Costanza" userId="b6975ea0-3bd2-45b5-a858-b981e68b52e1" providerId="ADAL" clId="{56839BCD-1CE9-4457-835A-9B30AB79A06A}" dt="2024-02-26T10:22:47.848" v="98" actId="20577"/>
        <pc:sldMkLst>
          <pc:docMk/>
          <pc:sldMk cId="656089248" sldId="2145707362"/>
        </pc:sldMkLst>
        <pc:spChg chg="mod">
          <ac:chgData name="Martelli, Costanza" userId="b6975ea0-3bd2-45b5-a858-b981e68b52e1" providerId="ADAL" clId="{56839BCD-1CE9-4457-835A-9B30AB79A06A}" dt="2024-02-26T10:22:47.848" v="98" actId="20577"/>
          <ac:spMkLst>
            <pc:docMk/>
            <pc:sldMk cId="656089248" sldId="2145707362"/>
            <ac:spMk id="5" creationId="{8C6E6FC3-945B-6660-8F07-47B59D5BBEA3}"/>
          </ac:spMkLst>
        </pc:spChg>
      </pc:sldChg>
      <pc:sldChg chg="delCm">
        <pc:chgData name="Martelli, Costanza" userId="b6975ea0-3bd2-45b5-a858-b981e68b52e1" providerId="ADAL" clId="{56839BCD-1CE9-4457-835A-9B30AB79A06A}" dt="2024-02-26T10:19:24.983" v="46"/>
        <pc:sldMkLst>
          <pc:docMk/>
          <pc:sldMk cId="1097917158" sldId="2147469343"/>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9:24.983" v="46"/>
              <pc2:cmMkLst xmlns:pc2="http://schemas.microsoft.com/office/powerpoint/2019/9/main/command">
                <pc:docMk/>
                <pc:sldMk cId="1097917158" sldId="2147469343"/>
                <pc2:cmMk id="{86191B76-CA86-4D1A-8914-59958BD903DA}"/>
              </pc2:cmMkLst>
            </pc226:cmChg>
            <pc226:cmChg xmlns:pc226="http://schemas.microsoft.com/office/powerpoint/2022/06/main/command" chg="del">
              <pc226:chgData name="Martelli, Costanza" userId="b6975ea0-3bd2-45b5-a858-b981e68b52e1" providerId="ADAL" clId="{56839BCD-1CE9-4457-835A-9B30AB79A06A}" dt="2024-02-26T10:19:22.937" v="44"/>
              <pc2:cmMkLst xmlns:pc2="http://schemas.microsoft.com/office/powerpoint/2019/9/main/command">
                <pc:docMk/>
                <pc:sldMk cId="1097917158" sldId="2147469343"/>
                <pc2:cmMk id="{A1B45C83-B2C5-4F0D-8666-D031F7F382E8}"/>
              </pc2:cmMkLst>
            </pc226:cmChg>
            <pc226:cmChg xmlns:pc226="http://schemas.microsoft.com/office/powerpoint/2022/06/main/command" chg="del">
              <pc226:chgData name="Martelli, Costanza" userId="b6975ea0-3bd2-45b5-a858-b981e68b52e1" providerId="ADAL" clId="{56839BCD-1CE9-4457-835A-9B30AB79A06A}" dt="2024-02-26T10:19:24.090" v="45"/>
              <pc2:cmMkLst xmlns:pc2="http://schemas.microsoft.com/office/powerpoint/2019/9/main/command">
                <pc:docMk/>
                <pc:sldMk cId="1097917158" sldId="2147469343"/>
                <pc2:cmMk id="{361244F6-B77B-4F26-81B0-C78CAF06EB32}"/>
              </pc2:cmMkLst>
            </pc226:cmChg>
          </p:ext>
        </pc:extLst>
      </pc:sldChg>
      <pc:sldChg chg="delCm">
        <pc:chgData name="Martelli, Costanza" userId="b6975ea0-3bd2-45b5-a858-b981e68b52e1" providerId="ADAL" clId="{56839BCD-1CE9-4457-835A-9B30AB79A06A}" dt="2024-02-26T10:16:55.448" v="10"/>
        <pc:sldMkLst>
          <pc:docMk/>
          <pc:sldMk cId="2408836625" sldId="2147469345"/>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6:55.448" v="10"/>
              <pc2:cmMkLst xmlns:pc2="http://schemas.microsoft.com/office/powerpoint/2019/9/main/command">
                <pc:docMk/>
                <pc:sldMk cId="2408836625" sldId="2147469345"/>
                <pc2:cmMk id="{CF7A512E-45CA-4730-A625-DE6B6D51AF80}"/>
              </pc2:cmMkLst>
            </pc226:cmChg>
          </p:ext>
        </pc:extLst>
      </pc:sldChg>
      <pc:sldChg chg="delCm">
        <pc:chgData name="Martelli, Costanza" userId="b6975ea0-3bd2-45b5-a858-b981e68b52e1" providerId="ADAL" clId="{56839BCD-1CE9-4457-835A-9B30AB79A06A}" dt="2024-02-26T10:13:58.538" v="9"/>
        <pc:sldMkLst>
          <pc:docMk/>
          <pc:sldMk cId="3777991858" sldId="2147469380"/>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3:57.108" v="8"/>
              <pc2:cmMkLst xmlns:pc2="http://schemas.microsoft.com/office/powerpoint/2019/9/main/command">
                <pc:docMk/>
                <pc:sldMk cId="3777991858" sldId="2147469380"/>
                <pc2:cmMk id="{F23D5B0E-7D15-4913-B06C-EB4173583016}"/>
              </pc2:cmMkLst>
            </pc226:cmChg>
            <pc226:cmChg xmlns:pc226="http://schemas.microsoft.com/office/powerpoint/2022/06/main/command" chg="del">
              <pc226:chgData name="Martelli, Costanza" userId="b6975ea0-3bd2-45b5-a858-b981e68b52e1" providerId="ADAL" clId="{56839BCD-1CE9-4457-835A-9B30AB79A06A}" dt="2024-02-26T10:13:58.538" v="9"/>
              <pc2:cmMkLst xmlns:pc2="http://schemas.microsoft.com/office/powerpoint/2019/9/main/command">
                <pc:docMk/>
                <pc:sldMk cId="3777991858" sldId="2147469380"/>
                <pc2:cmMk id="{894AF35E-0E3E-49B7-9302-D38832BADDCD}"/>
              </pc2:cmMkLst>
            </pc226:cmChg>
          </p:ext>
        </pc:extLst>
      </pc:sldChg>
      <pc:sldChg chg="modSp mod delCm">
        <pc:chgData name="Martelli, Costanza" userId="b6975ea0-3bd2-45b5-a858-b981e68b52e1" providerId="ADAL" clId="{56839BCD-1CE9-4457-835A-9B30AB79A06A}" dt="2024-02-26T10:19:35.500" v="48" actId="122"/>
        <pc:sldMkLst>
          <pc:docMk/>
          <pc:sldMk cId="3885099165" sldId="2147469391"/>
        </pc:sldMkLst>
        <pc:spChg chg="mod">
          <ac:chgData name="Martelli, Costanza" userId="b6975ea0-3bd2-45b5-a858-b981e68b52e1" providerId="ADAL" clId="{56839BCD-1CE9-4457-835A-9B30AB79A06A}" dt="2024-02-26T10:19:35.500" v="48" actId="122"/>
          <ac:spMkLst>
            <pc:docMk/>
            <pc:sldMk cId="3885099165" sldId="2147469391"/>
            <ac:spMk id="53" creationId="{B3DE3327-C9DC-8A7C-B594-6B51F134748B}"/>
          </ac:spMkLst>
        </pc:spChg>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9:29.221" v="47"/>
              <pc2:cmMkLst xmlns:pc2="http://schemas.microsoft.com/office/powerpoint/2019/9/main/command">
                <pc:docMk/>
                <pc:sldMk cId="3885099165" sldId="2147469391"/>
                <pc2:cmMk id="{3A5E287C-9F43-4594-85DB-029003127C9F}"/>
              </pc2:cmMkLst>
            </pc226:cmChg>
          </p:ext>
        </pc:extLst>
      </pc:sldChg>
      <pc:sldChg chg="modSp mod delCm">
        <pc:chgData name="Martelli, Costanza" userId="b6975ea0-3bd2-45b5-a858-b981e68b52e1" providerId="ADAL" clId="{56839BCD-1CE9-4457-835A-9B30AB79A06A}" dt="2024-02-26T10:08:57.339" v="4" actId="13926"/>
        <pc:sldMkLst>
          <pc:docMk/>
          <pc:sldMk cId="3777710546" sldId="2147469398"/>
        </pc:sldMkLst>
        <pc:spChg chg="mod">
          <ac:chgData name="Martelli, Costanza" userId="b6975ea0-3bd2-45b5-a858-b981e68b52e1" providerId="ADAL" clId="{56839BCD-1CE9-4457-835A-9B30AB79A06A}" dt="2024-02-26T10:08:57.339" v="4" actId="13926"/>
          <ac:spMkLst>
            <pc:docMk/>
            <pc:sldMk cId="3777710546" sldId="2147469398"/>
            <ac:spMk id="35" creationId="{0D49B4F5-6E68-0C65-681A-5826840C7E02}"/>
          </ac:spMkLst>
        </pc:spChg>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08:45.720" v="3"/>
              <pc2:cmMkLst xmlns:pc2="http://schemas.microsoft.com/office/powerpoint/2019/9/main/command">
                <pc:docMk/>
                <pc:sldMk cId="3777710546" sldId="2147469398"/>
                <pc2:cmMk id="{6FF24030-7DE7-4B37-8B7B-624F6D06FFA3}"/>
              </pc2:cmMkLst>
            </pc226:cmChg>
            <pc226:cmChg xmlns:pc226="http://schemas.microsoft.com/office/powerpoint/2022/06/main/command" chg="del">
              <pc226:chgData name="Martelli, Costanza" userId="b6975ea0-3bd2-45b5-a858-b981e68b52e1" providerId="ADAL" clId="{56839BCD-1CE9-4457-835A-9B30AB79A06A}" dt="2024-02-26T10:08:44.984" v="2"/>
              <pc2:cmMkLst xmlns:pc2="http://schemas.microsoft.com/office/powerpoint/2019/9/main/command">
                <pc:docMk/>
                <pc:sldMk cId="3777710546" sldId="2147469398"/>
                <pc2:cmMk id="{A661D6AE-61B8-4042-B634-543A028FF9F2}"/>
              </pc2:cmMkLst>
            </pc226:cmChg>
            <pc226:cmChg xmlns:pc226="http://schemas.microsoft.com/office/powerpoint/2022/06/main/command" chg="del">
              <pc226:chgData name="Martelli, Costanza" userId="b6975ea0-3bd2-45b5-a858-b981e68b52e1" providerId="ADAL" clId="{56839BCD-1CE9-4457-835A-9B30AB79A06A}" dt="2024-02-26T10:08:44.086" v="1"/>
              <pc2:cmMkLst xmlns:pc2="http://schemas.microsoft.com/office/powerpoint/2019/9/main/command">
                <pc:docMk/>
                <pc:sldMk cId="3777710546" sldId="2147469398"/>
                <pc2:cmMk id="{885C00B8-CD4A-4C8C-9FC8-6D93FFE71BB7}"/>
              </pc2:cmMkLst>
            </pc226:cmChg>
          </p:ext>
        </pc:extLst>
      </pc:sldChg>
      <pc:sldChg chg="modSp mod">
        <pc:chgData name="Martelli, Costanza" userId="b6975ea0-3bd2-45b5-a858-b981e68b52e1" providerId="ADAL" clId="{56839BCD-1CE9-4457-835A-9B30AB79A06A}" dt="2024-02-26T10:24:47.672" v="106" actId="208"/>
        <pc:sldMkLst>
          <pc:docMk/>
          <pc:sldMk cId="3414571426" sldId="2147469411"/>
        </pc:sldMkLst>
        <pc:spChg chg="mod">
          <ac:chgData name="Martelli, Costanza" userId="b6975ea0-3bd2-45b5-a858-b981e68b52e1" providerId="ADAL" clId="{56839BCD-1CE9-4457-835A-9B30AB79A06A}" dt="2024-02-26T10:24:47.672" v="106" actId="208"/>
          <ac:spMkLst>
            <pc:docMk/>
            <pc:sldMk cId="3414571426" sldId="2147469411"/>
            <ac:spMk id="53" creationId="{F94765D2-890E-3599-86D2-86A1DFE0F5BB}"/>
          </ac:spMkLst>
        </pc:spChg>
        <pc:spChg chg="mod">
          <ac:chgData name="Martelli, Costanza" userId="b6975ea0-3bd2-45b5-a858-b981e68b52e1" providerId="ADAL" clId="{56839BCD-1CE9-4457-835A-9B30AB79A06A}" dt="2024-02-26T10:24:39.565" v="104" actId="207"/>
          <ac:spMkLst>
            <pc:docMk/>
            <pc:sldMk cId="3414571426" sldId="2147469411"/>
            <ac:spMk id="58" creationId="{AE1442E5-43F5-9685-DF28-3A07D1DE313F}"/>
          </ac:spMkLst>
        </pc:spChg>
        <pc:cxnChg chg="mod">
          <ac:chgData name="Martelli, Costanza" userId="b6975ea0-3bd2-45b5-a858-b981e68b52e1" providerId="ADAL" clId="{56839BCD-1CE9-4457-835A-9B30AB79A06A}" dt="2024-02-26T10:23:47.386" v="99" actId="208"/>
          <ac:cxnSpMkLst>
            <pc:docMk/>
            <pc:sldMk cId="3414571426" sldId="2147469411"/>
            <ac:cxnSpMk id="40" creationId="{44DD83B4-DCC8-89C3-A6B4-B8F0CAA54BC0}"/>
          </ac:cxnSpMkLst>
        </pc:cxnChg>
        <pc:cxnChg chg="mod">
          <ac:chgData name="Martelli, Costanza" userId="b6975ea0-3bd2-45b5-a858-b981e68b52e1" providerId="ADAL" clId="{56839BCD-1CE9-4457-835A-9B30AB79A06A}" dt="2024-02-26T10:24:45.335" v="105" actId="208"/>
          <ac:cxnSpMkLst>
            <pc:docMk/>
            <pc:sldMk cId="3414571426" sldId="2147469411"/>
            <ac:cxnSpMk id="45" creationId="{240F9B50-4EAA-7E5F-875E-DE187AEF156B}"/>
          </ac:cxnSpMkLst>
        </pc:cxnChg>
        <pc:cxnChg chg="mod">
          <ac:chgData name="Martelli, Costanza" userId="b6975ea0-3bd2-45b5-a858-b981e68b52e1" providerId="ADAL" clId="{56839BCD-1CE9-4457-835A-9B30AB79A06A}" dt="2024-02-26T10:23:50.793" v="100" actId="208"/>
          <ac:cxnSpMkLst>
            <pc:docMk/>
            <pc:sldMk cId="3414571426" sldId="2147469411"/>
            <ac:cxnSpMk id="52" creationId="{5E29BBD1-7DF1-6CE5-D0D0-9B2F381FB887}"/>
          </ac:cxnSpMkLst>
        </pc:cxnChg>
      </pc:sldChg>
      <pc:sldChg chg="delCm">
        <pc:chgData name="Martelli, Costanza" userId="b6975ea0-3bd2-45b5-a858-b981e68b52e1" providerId="ADAL" clId="{56839BCD-1CE9-4457-835A-9B30AB79A06A}" dt="2024-02-26T10:19:08.887" v="43"/>
        <pc:sldMkLst>
          <pc:docMk/>
          <pc:sldMk cId="48683776" sldId="2147469459"/>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9:08.887" v="43"/>
              <pc2:cmMkLst xmlns:pc2="http://schemas.microsoft.com/office/powerpoint/2019/9/main/command">
                <pc:docMk/>
                <pc:sldMk cId="48683776" sldId="2147469459"/>
                <pc2:cmMk id="{69981DC0-755E-4619-BA6D-AF2C45AFA59A}"/>
              </pc2:cmMkLst>
            </pc226:cmChg>
          </p:ext>
        </pc:extLst>
      </pc:sldChg>
      <pc:sldChg chg="modSp mod delCm">
        <pc:chgData name="Martelli, Costanza" userId="b6975ea0-3bd2-45b5-a858-b981e68b52e1" providerId="ADAL" clId="{56839BCD-1CE9-4457-835A-9B30AB79A06A}" dt="2024-02-26T10:18:56.388" v="42" actId="20577"/>
        <pc:sldMkLst>
          <pc:docMk/>
          <pc:sldMk cId="1758882031" sldId="2147469463"/>
        </pc:sldMkLst>
        <pc:spChg chg="mod">
          <ac:chgData name="Martelli, Costanza" userId="b6975ea0-3bd2-45b5-a858-b981e68b52e1" providerId="ADAL" clId="{56839BCD-1CE9-4457-835A-9B30AB79A06A}" dt="2024-02-26T10:18:56.388" v="42" actId="20577"/>
          <ac:spMkLst>
            <pc:docMk/>
            <pc:sldMk cId="1758882031" sldId="2147469463"/>
            <ac:spMk id="29" creationId="{5E79222E-4B03-33E5-CE22-EA1EC04011E7}"/>
          </ac:spMkLst>
        </pc:spChg>
        <pc:spChg chg="mod">
          <ac:chgData name="Martelli, Costanza" userId="b6975ea0-3bd2-45b5-a858-b981e68b52e1" providerId="ADAL" clId="{56839BCD-1CE9-4457-835A-9B30AB79A06A}" dt="2024-02-26T10:18:25.608" v="41" actId="1037"/>
          <ac:spMkLst>
            <pc:docMk/>
            <pc:sldMk cId="1758882031" sldId="2147469463"/>
            <ac:spMk id="445" creationId="{57375F15-4018-529B-F0E1-92BE67C5C5A4}"/>
          </ac:spMkLst>
        </pc:spChg>
        <pc:spChg chg="mod">
          <ac:chgData name="Martelli, Costanza" userId="b6975ea0-3bd2-45b5-a858-b981e68b52e1" providerId="ADAL" clId="{56839BCD-1CE9-4457-835A-9B30AB79A06A}" dt="2024-02-26T10:18:12.830" v="31" actId="1037"/>
          <ac:spMkLst>
            <pc:docMk/>
            <pc:sldMk cId="1758882031" sldId="2147469463"/>
            <ac:spMk id="446" creationId="{614D7323-102D-9E66-5548-F236DBD6E4A9}"/>
          </ac:spMkLst>
        </pc:spChg>
        <pc:spChg chg="mod">
          <ac:chgData name="Martelli, Costanza" userId="b6975ea0-3bd2-45b5-a858-b981e68b52e1" providerId="ADAL" clId="{56839BCD-1CE9-4457-835A-9B30AB79A06A}" dt="2024-02-26T10:18:08.863" v="24" actId="1038"/>
          <ac:spMkLst>
            <pc:docMk/>
            <pc:sldMk cId="1758882031" sldId="2147469463"/>
            <ac:spMk id="447" creationId="{56A28CF2-2A08-859D-92EC-B6D9B8B0D879}"/>
          </ac:spMkLst>
        </pc:spChg>
        <pc:spChg chg="mod">
          <ac:chgData name="Martelli, Costanza" userId="b6975ea0-3bd2-45b5-a858-b981e68b52e1" providerId="ADAL" clId="{56839BCD-1CE9-4457-835A-9B30AB79A06A}" dt="2024-02-26T10:18:16.887" v="34" actId="1038"/>
          <ac:spMkLst>
            <pc:docMk/>
            <pc:sldMk cId="1758882031" sldId="2147469463"/>
            <ac:spMk id="448" creationId="{CAF07BD4-B349-6C9C-034B-DCF161260B05}"/>
          </ac:spMkLst>
        </pc:spChg>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7:10.512" v="12"/>
              <pc2:cmMkLst xmlns:pc2="http://schemas.microsoft.com/office/powerpoint/2019/9/main/command">
                <pc:docMk/>
                <pc:sldMk cId="1758882031" sldId="2147469463"/>
                <pc2:cmMk id="{067087A8-BA1E-4CE6-A0B2-AE844856B5AF}"/>
              </pc2:cmMkLst>
            </pc226:cmChg>
          </p:ext>
        </pc:extLst>
      </pc:sldChg>
      <pc:sldChg chg="delCm">
        <pc:chgData name="Martelli, Costanza" userId="b6975ea0-3bd2-45b5-a858-b981e68b52e1" providerId="ADAL" clId="{56839BCD-1CE9-4457-835A-9B30AB79A06A}" dt="2024-02-26T10:19:43.354" v="50"/>
        <pc:sldMkLst>
          <pc:docMk/>
          <pc:sldMk cId="1122028596" sldId="2147469466"/>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9:42.846" v="49"/>
              <pc2:cmMkLst xmlns:pc2="http://schemas.microsoft.com/office/powerpoint/2019/9/main/command">
                <pc:docMk/>
                <pc:sldMk cId="1122028596" sldId="2147469466"/>
                <pc2:cmMk id="{C20CAE8E-E5EE-4DDD-910C-8AF2A8270B77}"/>
              </pc2:cmMkLst>
            </pc226:cmChg>
            <pc226:cmChg xmlns:pc226="http://schemas.microsoft.com/office/powerpoint/2022/06/main/command" chg="del">
              <pc226:chgData name="Martelli, Costanza" userId="b6975ea0-3bd2-45b5-a858-b981e68b52e1" providerId="ADAL" clId="{56839BCD-1CE9-4457-835A-9B30AB79A06A}" dt="2024-02-26T10:19:43.354" v="50"/>
              <pc2:cmMkLst xmlns:pc2="http://schemas.microsoft.com/office/powerpoint/2019/9/main/command">
                <pc:docMk/>
                <pc:sldMk cId="1122028596" sldId="2147469466"/>
                <pc2:cmMk id="{C66A91C4-BF28-4AE2-9CD6-AF3581278850}"/>
              </pc2:cmMkLst>
            </pc226:cmChg>
          </p:ext>
        </pc:extLst>
      </pc:sldChg>
      <pc:sldChg chg="delCm">
        <pc:chgData name="Martelli, Costanza" userId="b6975ea0-3bd2-45b5-a858-b981e68b52e1" providerId="ADAL" clId="{56839BCD-1CE9-4457-835A-9B30AB79A06A}" dt="2024-02-26T10:19:52.523" v="51"/>
        <pc:sldMkLst>
          <pc:docMk/>
          <pc:sldMk cId="1043862141" sldId="2147469469"/>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9:52.523" v="51"/>
              <pc2:cmMkLst xmlns:pc2="http://schemas.microsoft.com/office/powerpoint/2019/9/main/command">
                <pc:docMk/>
                <pc:sldMk cId="1043862141" sldId="2147469469"/>
                <pc2:cmMk id="{ECED28F5-B43D-4ABE-8BCC-7BC51F2167F1}"/>
              </pc2:cmMkLst>
            </pc226:cmChg>
          </p:ext>
        </pc:extLst>
      </pc:sldChg>
      <pc:sldChg chg="modSp mod delCm">
        <pc:chgData name="Martelli, Costanza" userId="b6975ea0-3bd2-45b5-a858-b981e68b52e1" providerId="ADAL" clId="{56839BCD-1CE9-4457-835A-9B30AB79A06A}" dt="2024-02-26T10:20:52.980" v="67" actId="1035"/>
        <pc:sldMkLst>
          <pc:docMk/>
          <pc:sldMk cId="500320458" sldId="2147469470"/>
        </pc:sldMkLst>
        <pc:spChg chg="mod">
          <ac:chgData name="Martelli, Costanza" userId="b6975ea0-3bd2-45b5-a858-b981e68b52e1" providerId="ADAL" clId="{56839BCD-1CE9-4457-835A-9B30AB79A06A}" dt="2024-02-26T10:20:44.499" v="63" actId="1035"/>
          <ac:spMkLst>
            <pc:docMk/>
            <pc:sldMk cId="500320458" sldId="2147469470"/>
            <ac:spMk id="10" creationId="{5DE914EA-3490-8CA7-D712-2FEF39CCC7FC}"/>
          </ac:spMkLst>
        </pc:spChg>
        <pc:spChg chg="mod">
          <ac:chgData name="Martelli, Costanza" userId="b6975ea0-3bd2-45b5-a858-b981e68b52e1" providerId="ADAL" clId="{56839BCD-1CE9-4457-835A-9B30AB79A06A}" dt="2024-02-26T10:20:52.980" v="67" actId="1035"/>
          <ac:spMkLst>
            <pc:docMk/>
            <pc:sldMk cId="500320458" sldId="2147469470"/>
            <ac:spMk id="16" creationId="{2C111EDC-A5E3-ABCA-B88E-5FFEB6910B06}"/>
          </ac:spMkLst>
        </pc:spChg>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20:39.657" v="54"/>
              <pc2:cmMkLst xmlns:pc2="http://schemas.microsoft.com/office/powerpoint/2019/9/main/command">
                <pc:docMk/>
                <pc:sldMk cId="500320458" sldId="2147469470"/>
                <pc2:cmMk id="{CD0F3FB0-A9E8-43FB-8E14-D29F5C7537F7}"/>
              </pc2:cmMkLst>
            </pc226:cmChg>
          </p:ext>
        </pc:extLst>
      </pc:sldChg>
      <pc:sldChg chg="delCm">
        <pc:chgData name="Martelli, Costanza" userId="b6975ea0-3bd2-45b5-a858-b981e68b52e1" providerId="ADAL" clId="{56839BCD-1CE9-4457-835A-9B30AB79A06A}" dt="2024-02-26T10:20:31.877" v="53"/>
        <pc:sldMkLst>
          <pc:docMk/>
          <pc:sldMk cId="4265797749" sldId="2147469471"/>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20:31.877" v="53"/>
              <pc2:cmMkLst xmlns:pc2="http://schemas.microsoft.com/office/powerpoint/2019/9/main/command">
                <pc:docMk/>
                <pc:sldMk cId="4265797749" sldId="2147469471"/>
                <pc2:cmMk id="{94ED2C07-CBCC-4498-A8E8-985CA9930DCA}"/>
              </pc2:cmMkLst>
            </pc226:cmChg>
            <pc226:cmChg xmlns:pc226="http://schemas.microsoft.com/office/powerpoint/2022/06/main/command" chg="del">
              <pc226:chgData name="Martelli, Costanza" userId="b6975ea0-3bd2-45b5-a858-b981e68b52e1" providerId="ADAL" clId="{56839BCD-1CE9-4457-835A-9B30AB79A06A}" dt="2024-02-26T10:20:01.030" v="52"/>
              <pc2:cmMkLst xmlns:pc2="http://schemas.microsoft.com/office/powerpoint/2019/9/main/command">
                <pc:docMk/>
                <pc:sldMk cId="4265797749" sldId="2147469471"/>
                <pc2:cmMk id="{7017DAD0-0E71-4D47-BCB1-6750EEAF017B}"/>
              </pc2:cmMkLst>
            </pc226:cmChg>
          </p:ext>
        </pc:extLst>
      </pc:sldChg>
      <pc:sldChg chg="delCm">
        <pc:chgData name="Martelli, Costanza" userId="b6975ea0-3bd2-45b5-a858-b981e68b52e1" providerId="ADAL" clId="{56839BCD-1CE9-4457-835A-9B30AB79A06A}" dt="2024-02-26T10:21:52.883" v="85"/>
        <pc:sldMkLst>
          <pc:docMk/>
          <pc:sldMk cId="3840591791" sldId="2147469473"/>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21:52.883" v="85"/>
              <pc2:cmMkLst xmlns:pc2="http://schemas.microsoft.com/office/powerpoint/2019/9/main/command">
                <pc:docMk/>
                <pc:sldMk cId="3840591791" sldId="2147469473"/>
                <pc2:cmMk id="{E7472AB5-045E-415F-98BC-68DB3B6E70D6}"/>
              </pc2:cmMkLst>
            </pc226:cmChg>
          </p:ext>
        </pc:extLst>
      </pc:sldChg>
      <pc:sldChg chg="modSp mod delCm">
        <pc:chgData name="Martelli, Costanza" userId="b6975ea0-3bd2-45b5-a858-b981e68b52e1" providerId="ADAL" clId="{56839BCD-1CE9-4457-835A-9B30AB79A06A}" dt="2024-02-26T10:25:22.265" v="108" actId="14100"/>
        <pc:sldMkLst>
          <pc:docMk/>
          <pc:sldMk cId="3924729298" sldId="2147469475"/>
        </pc:sldMkLst>
        <pc:graphicFrameChg chg="modGraphic">
          <ac:chgData name="Martelli, Costanza" userId="b6975ea0-3bd2-45b5-a858-b981e68b52e1" providerId="ADAL" clId="{56839BCD-1CE9-4457-835A-9B30AB79A06A}" dt="2024-02-26T10:25:22.265" v="108" actId="14100"/>
          <ac:graphicFrameMkLst>
            <pc:docMk/>
            <pc:sldMk cId="3924729298" sldId="2147469475"/>
            <ac:graphicFrameMk id="3" creationId="{1C340818-F11E-C0F3-A189-E397BAAC4767}"/>
          </ac:graphicFrameMkLst>
        </pc:graphicFrameChg>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25:17.346" v="107"/>
              <pc2:cmMkLst xmlns:pc2="http://schemas.microsoft.com/office/powerpoint/2019/9/main/command">
                <pc:docMk/>
                <pc:sldMk cId="3924729298" sldId="2147469475"/>
                <pc2:cmMk id="{E0B836AD-D364-43A7-8ED2-2D8C9E819792}"/>
              </pc2:cmMkLst>
            </pc226:cmChg>
          </p:ext>
        </pc:extLst>
      </pc:sldChg>
      <pc:sldChg chg="delCm">
        <pc:chgData name="Martelli, Costanza" userId="b6975ea0-3bd2-45b5-a858-b981e68b52e1" providerId="ADAL" clId="{56839BCD-1CE9-4457-835A-9B30AB79A06A}" dt="2024-02-26T10:12:53.757" v="7"/>
        <pc:sldMkLst>
          <pc:docMk/>
          <pc:sldMk cId="993275777" sldId="2147469484"/>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2:53.757" v="7"/>
              <pc2:cmMkLst xmlns:pc2="http://schemas.microsoft.com/office/powerpoint/2019/9/main/command">
                <pc:docMk/>
                <pc:sldMk cId="993275777" sldId="2147469484"/>
                <pc2:cmMk id="{5C08AF01-2D55-F44C-BB14-CFC825DF09B8}"/>
              </pc2:cmMkLst>
            </pc226:cmChg>
            <pc226:cmChg xmlns:pc226="http://schemas.microsoft.com/office/powerpoint/2022/06/main/command" chg="del">
              <pc226:chgData name="Martelli, Costanza" userId="b6975ea0-3bd2-45b5-a858-b981e68b52e1" providerId="ADAL" clId="{56839BCD-1CE9-4457-835A-9B30AB79A06A}" dt="2024-02-26T10:12:50.611" v="5"/>
              <pc2:cmMkLst xmlns:pc2="http://schemas.microsoft.com/office/powerpoint/2019/9/main/command">
                <pc:docMk/>
                <pc:sldMk cId="993275777" sldId="2147469484"/>
                <pc2:cmMk id="{BFFBBB4B-60D1-8F46-8CBE-6E4B33F84257}"/>
              </pc2:cmMkLst>
            </pc226:cmChg>
            <pc226:cmChg xmlns:pc226="http://schemas.microsoft.com/office/powerpoint/2022/06/main/command" chg="del">
              <pc226:chgData name="Martelli, Costanza" userId="b6975ea0-3bd2-45b5-a858-b981e68b52e1" providerId="ADAL" clId="{56839BCD-1CE9-4457-835A-9B30AB79A06A}" dt="2024-02-26T10:12:52.190" v="6"/>
              <pc2:cmMkLst xmlns:pc2="http://schemas.microsoft.com/office/powerpoint/2019/9/main/command">
                <pc:docMk/>
                <pc:sldMk cId="993275777" sldId="2147469484"/>
                <pc2:cmMk id="{C97339BA-2EB1-584C-94EC-1A4A4C985B91}"/>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61BB60FF-ACF0-5A4A-9C79-4881E6B16567}" type="datetimeFigureOut">
              <a:rPr lang="en-US" smtClean="0">
                <a:latin typeface="Arial" charset="0"/>
              </a:rPr>
              <a:pPr/>
              <a:t>2/26/2024</a:t>
            </a:fld>
            <a:endParaRPr lang="en-US">
              <a:latin typeface="Arial" charset="0"/>
            </a:endParaRPr>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56ABA786-EB35-BA4C-A7F7-24740D3067F1}" type="slidenum">
              <a:rPr lang="en-US" smtClean="0">
                <a:latin typeface="Arial" charset="0"/>
              </a:rPr>
              <a:pPr/>
              <a:t>‹#›</a:t>
            </a:fld>
            <a:endParaRPr lang="en-US">
              <a:latin typeface="Arial" charset="0"/>
            </a:endParaRPr>
          </a:p>
        </p:txBody>
      </p:sp>
    </p:spTree>
    <p:extLst>
      <p:ext uri="{BB962C8B-B14F-4D97-AF65-F5344CB8AC3E}">
        <p14:creationId xmlns:p14="http://schemas.microsoft.com/office/powerpoint/2010/main" val="237994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b="0" i="0">
                <a:latin typeface="Arial" charset="0"/>
              </a:defRPr>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b="0" i="0">
                <a:latin typeface="Arial" charset="0"/>
              </a:defRPr>
            </a:lvl1pPr>
          </a:lstStyle>
          <a:p>
            <a:fld id="{0C4595FF-6E7F-4C41-B8DF-4AE76FC1F075}" type="datetimeFigureOut">
              <a:rPr lang="en-US" smtClean="0"/>
              <a:pPr/>
              <a:t>2/26/2024</a:t>
            </a:fld>
            <a:endParaRPr lang="en-US"/>
          </a:p>
        </p:txBody>
      </p:sp>
      <p:sp>
        <p:nvSpPr>
          <p:cNvPr id="4" name="Slide Image Placeholder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b="0" i="0">
                <a:latin typeface="Arial" charset="0"/>
              </a:defRPr>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b="0" i="0">
                <a:latin typeface="Arial" charset="0"/>
              </a:defRPr>
            </a:lvl1pPr>
          </a:lstStyle>
          <a:p>
            <a:fld id="{5A6330BE-D91A-D240-B266-E5D5F99B4CCE}" type="slidenum">
              <a:rPr lang="en-US" smtClean="0"/>
              <a:pPr/>
              <a:t>‹#›</a:t>
            </a:fld>
            <a:endParaRPr lang="en-US"/>
          </a:p>
        </p:txBody>
      </p:sp>
    </p:spTree>
    <p:extLst>
      <p:ext uri="{BB962C8B-B14F-4D97-AF65-F5344CB8AC3E}">
        <p14:creationId xmlns:p14="http://schemas.microsoft.com/office/powerpoint/2010/main" val="31263167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R"/>
          </a:p>
        </p:txBody>
      </p:sp>
      <p:sp>
        <p:nvSpPr>
          <p:cNvPr id="4" name="Slide Number Placeholder 3"/>
          <p:cNvSpPr>
            <a:spLocks noGrp="1"/>
          </p:cNvSpPr>
          <p:nvPr>
            <p:ph type="sldNum" sz="quarter" idx="5"/>
          </p:nvPr>
        </p:nvSpPr>
        <p:spPr/>
        <p:txBody>
          <a:bodyPr/>
          <a:lstStyle/>
          <a:p>
            <a:fld id="{5A6330BE-D91A-D240-B266-E5D5F99B4CCE}" type="slidenum">
              <a:rPr lang="en-US" smtClean="0"/>
              <a:pPr/>
              <a:t>1</a:t>
            </a:fld>
            <a:endParaRPr lang="en-US"/>
          </a:p>
        </p:txBody>
      </p:sp>
    </p:spTree>
    <p:extLst>
      <p:ext uri="{BB962C8B-B14F-4D97-AF65-F5344CB8AC3E}">
        <p14:creationId xmlns:p14="http://schemas.microsoft.com/office/powerpoint/2010/main" val="246056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a:p>
        </p:txBody>
      </p:sp>
      <p:sp>
        <p:nvSpPr>
          <p:cNvPr id="4" name="Slide Number Placeholder 3"/>
          <p:cNvSpPr>
            <a:spLocks noGrp="1"/>
          </p:cNvSpPr>
          <p:nvPr>
            <p:ph type="sldNum" sz="quarter" idx="5"/>
          </p:nvPr>
        </p:nvSpPr>
        <p:spPr/>
        <p:txBody>
          <a:bodyPr/>
          <a:lstStyle/>
          <a:p>
            <a:fld id="{5A6330BE-D91A-D240-B266-E5D5F99B4CCE}" type="slidenum">
              <a:rPr lang="en-US" smtClean="0"/>
              <a:pPr/>
              <a:t>13</a:t>
            </a:fld>
            <a:endParaRPr lang="en-US"/>
          </a:p>
        </p:txBody>
      </p:sp>
    </p:spTree>
    <p:extLst>
      <p:ext uri="{BB962C8B-B14F-4D97-AF65-F5344CB8AC3E}">
        <p14:creationId xmlns:p14="http://schemas.microsoft.com/office/powerpoint/2010/main" val="3729203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4006B-1EBC-4153-BE35-9B3AC6705E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19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6330BE-D91A-D240-B266-E5D5F99B4CCE}" type="slidenum">
              <a:rPr lang="en-US" smtClean="0"/>
              <a:pPr/>
              <a:t>16</a:t>
            </a:fld>
            <a:endParaRPr lang="en-US"/>
          </a:p>
        </p:txBody>
      </p:sp>
    </p:spTree>
    <p:extLst>
      <p:ext uri="{BB962C8B-B14F-4D97-AF65-F5344CB8AC3E}">
        <p14:creationId xmlns:p14="http://schemas.microsoft.com/office/powerpoint/2010/main" val="163318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An approved biosimilar medicine is expected to provide the same treatment benefits and clinical outcomes as its reference biologic. ‘No clinically meaningful differences’ is a regulatory phrase used to indicate that slight differences between a biosimilar medicine and its reference biologic might exist due to inherent variability; however, these slight differences do not have an impact on the clinical efficacy and safety of the biosimilar medicine. </a:t>
            </a:r>
            <a:endParaRPr lang="en-US"/>
          </a:p>
        </p:txBody>
      </p:sp>
      <p:sp>
        <p:nvSpPr>
          <p:cNvPr id="4" name="Slide Number Placeholder 3"/>
          <p:cNvSpPr>
            <a:spLocks noGrp="1"/>
          </p:cNvSpPr>
          <p:nvPr>
            <p:ph type="sldNum" sz="quarter" idx="5"/>
          </p:nvPr>
        </p:nvSpPr>
        <p:spPr/>
        <p:txBody>
          <a:bodyPr/>
          <a:lstStyle/>
          <a:p>
            <a:fld id="{5A6330BE-D91A-D240-B266-E5D5F99B4CCE}" type="slidenum">
              <a:rPr lang="en-US" smtClean="0"/>
              <a:pPr/>
              <a:t>17</a:t>
            </a:fld>
            <a:endParaRPr lang="en-US"/>
          </a:p>
        </p:txBody>
      </p:sp>
    </p:spTree>
    <p:extLst>
      <p:ext uri="{BB962C8B-B14F-4D97-AF65-F5344CB8AC3E}">
        <p14:creationId xmlns:p14="http://schemas.microsoft.com/office/powerpoint/2010/main" val="1669431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847725"/>
            <a:ext cx="6400800" cy="3602038"/>
          </a:xfrm>
        </p:spPr>
      </p:sp>
      <p:sp>
        <p:nvSpPr>
          <p:cNvPr id="3" name="Notes Placeholder 2"/>
          <p:cNvSpPr>
            <a:spLocks noGrp="1"/>
          </p:cNvSpPr>
          <p:nvPr>
            <p:ph type="body" idx="1"/>
          </p:nvPr>
        </p:nvSpPr>
        <p:spPr/>
        <p:txBody>
          <a:bodyPr/>
          <a:lstStyle/>
          <a:p>
            <a:endParaRPr lang="en-GB" sz="1200"/>
          </a:p>
        </p:txBody>
      </p:sp>
      <p:sp>
        <p:nvSpPr>
          <p:cNvPr id="4" name="Slide Number Placeholder 3"/>
          <p:cNvSpPr>
            <a:spLocks noGrp="1"/>
          </p:cNvSpPr>
          <p:nvPr>
            <p:ph type="sldNum" sz="quarter" idx="10"/>
          </p:nvPr>
        </p:nvSpPr>
        <p:spPr/>
        <p:txBody>
          <a:bodyPr/>
          <a:lstStyle/>
          <a:p>
            <a:fld id="{5A6330BE-D91A-D240-B266-E5D5F99B4CCE}" type="slidenum">
              <a:rPr lang="en-US" smtClean="0"/>
              <a:pPr/>
              <a:t>18</a:t>
            </a:fld>
            <a:endParaRPr lang="en-US"/>
          </a:p>
        </p:txBody>
      </p:sp>
    </p:spTree>
    <p:extLst>
      <p:ext uri="{BB962C8B-B14F-4D97-AF65-F5344CB8AC3E}">
        <p14:creationId xmlns:p14="http://schemas.microsoft.com/office/powerpoint/2010/main" val="4192824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19</a:t>
            </a:fld>
            <a:endParaRPr lang="en-US"/>
          </a:p>
        </p:txBody>
      </p:sp>
    </p:spTree>
    <p:extLst>
      <p:ext uri="{BB962C8B-B14F-4D97-AF65-F5344CB8AC3E}">
        <p14:creationId xmlns:p14="http://schemas.microsoft.com/office/powerpoint/2010/main" val="3957019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accent1"/>
                </a:solidFill>
              </a:rPr>
              <a:t>The development of reference medicines and biosimilar medicines is based on a strict and robust manufacturing process and provides the same level of confidence with regard to the safety and efficacy of the biologic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data package, known as the Totality of Evidence, is reviewed by European and US regulatory agencies to approve a biosimilar medicine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accent1"/>
                </a:solidFill>
              </a:rPr>
              <a:t>Once biosimilarity has been demonstrated, the </a:t>
            </a:r>
            <a:r>
              <a:rPr lang="en-US" sz="1200">
                <a:solidFill>
                  <a:schemeClr val="accent1"/>
                </a:solidFill>
              </a:rPr>
              <a:t>proposed biosimilar medicine is considered to have the same clinical effect as the reference medicine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a:solidFill>
                  <a:schemeClr val="accent1"/>
                </a:solidFill>
              </a:rPr>
              <a:t>The analytical assessments are crucial for biosimilar approval. They use sensitive and state-of-the-art methods to confirm that the biosimilar medicine's molecule is an identical amino acid sequence and indistinguishable higher-order structures to the reference medicine</a:t>
            </a:r>
          </a:p>
          <a:p>
            <a:pPr marL="628650"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a:t>Analytical characterization serves to demonstrate that a biosimilar medicine is structurally and functionally similar to the reference medicine and so can be expected to behave in the same way in the body</a:t>
            </a:r>
          </a:p>
          <a:p>
            <a:pPr marL="628650"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b="0"/>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a:solidFill>
                  <a:srgbClr val="FF0000"/>
                </a:solidFill>
              </a:rPr>
              <a:t>For further information of the individual aspects/studies that make up the Totality of Evidence, please refer to the Glossary Infographic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baseline="0">
              <a:solidFill>
                <a:schemeClr val="accent1"/>
              </a:solidFill>
            </a:endParaRPr>
          </a:p>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20</a:t>
            </a:fld>
            <a:endParaRPr lang="en-US"/>
          </a:p>
        </p:txBody>
      </p:sp>
    </p:spTree>
    <p:extLst>
      <p:ext uri="{BB962C8B-B14F-4D97-AF65-F5344CB8AC3E}">
        <p14:creationId xmlns:p14="http://schemas.microsoft.com/office/powerpoint/2010/main" val="1002150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Extrapolation is the process of granting clinical use to medicine without new clinical trials, relying on quality assessments and laboratory studies for one indication</a:t>
            </a:r>
          </a:p>
          <a:p>
            <a:pPr marL="171450" indent="-171450">
              <a:buFont typeface="Arial" panose="020B0604020202020204" pitchFamily="34" charset="0"/>
              <a:buChar char="•"/>
            </a:pPr>
            <a:r>
              <a:rPr lang="en-US" dirty="0"/>
              <a:t>The biosimilar molecule matches the reference molecule, confirmed through the Totality of Evidence. Thus, the biosimilar is expected to behave similarly to the reference molecule in all approved indications and patient populations</a:t>
            </a:r>
            <a:endParaRPr lang="en-GB"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21</a:t>
            </a:fld>
            <a:endParaRPr lang="en-US"/>
          </a:p>
        </p:txBody>
      </p:sp>
    </p:spTree>
    <p:extLst>
      <p:ext uri="{BB962C8B-B14F-4D97-AF65-F5344CB8AC3E}">
        <p14:creationId xmlns:p14="http://schemas.microsoft.com/office/powerpoint/2010/main" val="3613466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22</a:t>
            </a:fld>
            <a:endParaRPr lang="en-US"/>
          </a:p>
        </p:txBody>
      </p:sp>
    </p:spTree>
    <p:extLst>
      <p:ext uri="{BB962C8B-B14F-4D97-AF65-F5344CB8AC3E}">
        <p14:creationId xmlns:p14="http://schemas.microsoft.com/office/powerpoint/2010/main" val="2129110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24</a:t>
            </a:fld>
            <a:endParaRPr lang="en-US"/>
          </a:p>
        </p:txBody>
      </p:sp>
    </p:spTree>
    <p:extLst>
      <p:ext uri="{BB962C8B-B14F-4D97-AF65-F5344CB8AC3E}">
        <p14:creationId xmlns:p14="http://schemas.microsoft.com/office/powerpoint/2010/main" val="275861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6330BE-D91A-D240-B266-E5D5F99B4CCE}" type="slidenum">
              <a:rPr lang="en-US" smtClean="0"/>
              <a:pPr/>
              <a:t>2</a:t>
            </a:fld>
            <a:endParaRPr lang="en-US"/>
          </a:p>
        </p:txBody>
      </p:sp>
    </p:spTree>
    <p:extLst>
      <p:ext uri="{BB962C8B-B14F-4D97-AF65-F5344CB8AC3E}">
        <p14:creationId xmlns:p14="http://schemas.microsoft.com/office/powerpoint/2010/main" val="1803800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25</a:t>
            </a:fld>
            <a:endParaRPr lang="en-US"/>
          </a:p>
        </p:txBody>
      </p:sp>
    </p:spTree>
    <p:extLst>
      <p:ext uri="{BB962C8B-B14F-4D97-AF65-F5344CB8AC3E}">
        <p14:creationId xmlns:p14="http://schemas.microsoft.com/office/powerpoint/2010/main" val="4026501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6330BE-D91A-D240-B266-E5D5F99B4CCE}" type="slidenum">
              <a:rPr lang="en-US" smtClean="0"/>
              <a:pPr/>
              <a:t>27</a:t>
            </a:fld>
            <a:endParaRPr lang="en-US"/>
          </a:p>
        </p:txBody>
      </p:sp>
    </p:spTree>
    <p:extLst>
      <p:ext uri="{BB962C8B-B14F-4D97-AF65-F5344CB8AC3E}">
        <p14:creationId xmlns:p14="http://schemas.microsoft.com/office/powerpoint/2010/main" val="1467217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a:solidFill>
                <a:srgbClr val="000000"/>
              </a:solidFill>
            </a:endParaRPr>
          </a:p>
          <a:p>
            <a:endParaRPr lang="en-US" b="0"/>
          </a:p>
        </p:txBody>
      </p:sp>
      <p:sp>
        <p:nvSpPr>
          <p:cNvPr id="4" name="Slide Number Placeholder 3"/>
          <p:cNvSpPr>
            <a:spLocks noGrp="1"/>
          </p:cNvSpPr>
          <p:nvPr>
            <p:ph type="sldNum" sz="quarter" idx="5"/>
          </p:nvPr>
        </p:nvSpPr>
        <p:spPr/>
        <p:txBody>
          <a:bodyPr/>
          <a:lstStyle/>
          <a:p>
            <a:fld id="{B049A29B-BDA8-4038-B8FD-8FD0628A3476}" type="slidenum">
              <a:rPr lang="en-GB" smtClean="0"/>
              <a:t>29</a:t>
            </a:fld>
            <a:endParaRPr lang="en-GB"/>
          </a:p>
        </p:txBody>
      </p:sp>
    </p:spTree>
    <p:extLst>
      <p:ext uri="{BB962C8B-B14F-4D97-AF65-F5344CB8AC3E}">
        <p14:creationId xmlns:p14="http://schemas.microsoft.com/office/powerpoint/2010/main" val="1644629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30</a:t>
            </a:fld>
            <a:endParaRPr lang="en-US"/>
          </a:p>
        </p:txBody>
      </p:sp>
    </p:spTree>
    <p:extLst>
      <p:ext uri="{BB962C8B-B14F-4D97-AF65-F5344CB8AC3E}">
        <p14:creationId xmlns:p14="http://schemas.microsoft.com/office/powerpoint/2010/main" val="985230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513BC3-03F4-4EF0-BDF8-CFB1DDDCC4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605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54006B-1EBC-4153-BE35-9B3AC6705E9A}" type="slidenum">
              <a:rPr lang="en-GB" smtClean="0"/>
              <a:t>32</a:t>
            </a:fld>
            <a:endParaRPr lang="en-GB"/>
          </a:p>
        </p:txBody>
      </p:sp>
    </p:spTree>
    <p:extLst>
      <p:ext uri="{BB962C8B-B14F-4D97-AF65-F5344CB8AC3E}">
        <p14:creationId xmlns:p14="http://schemas.microsoft.com/office/powerpoint/2010/main" val="3878519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028">
              <a:defRPr/>
            </a:pPr>
            <a:endParaRPr lang="en-US" b="1"/>
          </a:p>
        </p:txBody>
      </p:sp>
      <p:sp>
        <p:nvSpPr>
          <p:cNvPr id="4" name="Slide Number Placeholder 3"/>
          <p:cNvSpPr>
            <a:spLocks noGrp="1"/>
          </p:cNvSpPr>
          <p:nvPr>
            <p:ph type="sldNum" sz="quarter" idx="5"/>
          </p:nvPr>
        </p:nvSpPr>
        <p:spPr/>
        <p:txBody>
          <a:bodyPr/>
          <a:lstStyle/>
          <a:p>
            <a:pPr defTabSz="913028">
              <a:defRPr/>
            </a:pPr>
            <a:fld id="{B049A29B-BDA8-4038-B8FD-8FD0628A3476}" type="slidenum">
              <a:rPr lang="en-GB">
                <a:solidFill>
                  <a:prstClr val="black"/>
                </a:solidFill>
                <a:latin typeface="Calibri" panose="020F0502020204030204"/>
              </a:rPr>
              <a:pPr defTabSz="913028">
                <a:defRPr/>
              </a:pPr>
              <a:t>33</a:t>
            </a:fld>
            <a:endParaRPr lang="en-GB">
              <a:solidFill>
                <a:prstClr val="black"/>
              </a:solidFill>
              <a:latin typeface="Calibri" panose="020F0502020204030204"/>
            </a:endParaRPr>
          </a:p>
        </p:txBody>
      </p:sp>
    </p:spTree>
    <p:extLst>
      <p:ext uri="{BB962C8B-B14F-4D97-AF65-F5344CB8AC3E}">
        <p14:creationId xmlns:p14="http://schemas.microsoft.com/office/powerpoint/2010/main" val="3318855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fld id="{C760EBDC-3FA9-4F71-9E7C-E2AE7079801F}" type="slidenum">
              <a:rPr lang="en-GB" smtClean="0"/>
              <a:t>37</a:t>
            </a:fld>
            <a:endParaRPr lang="en-GB"/>
          </a:p>
        </p:txBody>
      </p:sp>
    </p:spTree>
    <p:extLst>
      <p:ext uri="{BB962C8B-B14F-4D97-AF65-F5344CB8AC3E}">
        <p14:creationId xmlns:p14="http://schemas.microsoft.com/office/powerpoint/2010/main" val="1546003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847725"/>
            <a:ext cx="6400800" cy="3602038"/>
          </a:xfrm>
        </p:spPr>
      </p:sp>
      <p:sp>
        <p:nvSpPr>
          <p:cNvPr id="3" name="Notes Placeholder 2"/>
          <p:cNvSpPr>
            <a:spLocks noGrp="1"/>
          </p:cNvSpPr>
          <p:nvPr>
            <p:ph type="body" idx="1"/>
          </p:nvPr>
        </p:nvSpPr>
        <p:spPr/>
        <p:txBody>
          <a:bodyPr/>
          <a:lstStyle/>
          <a:p>
            <a:endParaRPr lang="en-GB" sz="1200"/>
          </a:p>
        </p:txBody>
      </p:sp>
      <p:sp>
        <p:nvSpPr>
          <p:cNvPr id="4" name="Slide Number Placeholder 3"/>
          <p:cNvSpPr>
            <a:spLocks noGrp="1"/>
          </p:cNvSpPr>
          <p:nvPr>
            <p:ph type="sldNum" sz="quarter" idx="10"/>
          </p:nvPr>
        </p:nvSpPr>
        <p:spPr/>
        <p:txBody>
          <a:bodyPr/>
          <a:lstStyle/>
          <a:p>
            <a:fld id="{5A6330BE-D91A-D240-B266-E5D5F99B4CCE}" type="slidenum">
              <a:rPr lang="en-US" smtClean="0"/>
              <a:pPr/>
              <a:t>38</a:t>
            </a:fld>
            <a:endParaRPr lang="en-US"/>
          </a:p>
        </p:txBody>
      </p:sp>
    </p:spTree>
    <p:extLst>
      <p:ext uri="{BB962C8B-B14F-4D97-AF65-F5344CB8AC3E}">
        <p14:creationId xmlns:p14="http://schemas.microsoft.com/office/powerpoint/2010/main" val="615899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R"/>
          </a:p>
        </p:txBody>
      </p:sp>
      <p:sp>
        <p:nvSpPr>
          <p:cNvPr id="4" name="Slide Number Placeholder 3"/>
          <p:cNvSpPr>
            <a:spLocks noGrp="1"/>
          </p:cNvSpPr>
          <p:nvPr>
            <p:ph type="sldNum" sz="quarter" idx="5"/>
          </p:nvPr>
        </p:nvSpPr>
        <p:spPr/>
        <p:txBody>
          <a:bodyPr/>
          <a:lstStyle/>
          <a:p>
            <a:fld id="{5A6330BE-D91A-D240-B266-E5D5F99B4CCE}" type="slidenum">
              <a:rPr lang="en-US" smtClean="0"/>
              <a:pPr/>
              <a:t>41</a:t>
            </a:fld>
            <a:endParaRPr lang="en-US"/>
          </a:p>
        </p:txBody>
      </p:sp>
    </p:spTree>
    <p:extLst>
      <p:ext uri="{BB962C8B-B14F-4D97-AF65-F5344CB8AC3E}">
        <p14:creationId xmlns:p14="http://schemas.microsoft.com/office/powerpoint/2010/main" val="142415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6330BE-D91A-D240-B266-E5D5F99B4CCE}" type="slidenum">
              <a:rPr lang="en-US" smtClean="0"/>
              <a:pPr/>
              <a:t>4</a:t>
            </a:fld>
            <a:endParaRPr lang="en-US"/>
          </a:p>
        </p:txBody>
      </p:sp>
    </p:spTree>
    <p:extLst>
      <p:ext uri="{BB962C8B-B14F-4D97-AF65-F5344CB8AC3E}">
        <p14:creationId xmlns:p14="http://schemas.microsoft.com/office/powerpoint/2010/main" val="3761403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54</a:t>
            </a:fld>
            <a:endParaRPr lang="en-US"/>
          </a:p>
        </p:txBody>
      </p:sp>
    </p:spTree>
    <p:extLst>
      <p:ext uri="{BB962C8B-B14F-4D97-AF65-F5344CB8AC3E}">
        <p14:creationId xmlns:p14="http://schemas.microsoft.com/office/powerpoint/2010/main" val="317049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61</a:t>
            </a:fld>
            <a:endParaRPr lang="en-US"/>
          </a:p>
        </p:txBody>
      </p:sp>
    </p:spTree>
    <p:extLst>
      <p:ext uri="{BB962C8B-B14F-4D97-AF65-F5344CB8AC3E}">
        <p14:creationId xmlns:p14="http://schemas.microsoft.com/office/powerpoint/2010/main" val="322074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pPr marL="171450" marR="0" lvl="0" indent="-171450" algn="l" defTabSz="87349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374151"/>
                </a:solidFill>
                <a:effectLst/>
                <a:latin typeface="Söhne"/>
              </a:rPr>
              <a:t>Small molecule medicines are low-weight compounds created through chemical synthesis, which </a:t>
            </a:r>
            <a:r>
              <a:rPr lang="en-US" altLang="en-US">
                <a:cs typeface="Arial" pitchFamily="34" charset="0"/>
              </a:rPr>
              <a:t>is the process of making new chemicals by combining simpler substances through chemical reactions. Small molecule medicines consist</a:t>
            </a:r>
            <a:r>
              <a:rPr lang="en-US" b="0" i="0">
                <a:solidFill>
                  <a:srgbClr val="374151"/>
                </a:solidFill>
                <a:effectLst/>
                <a:latin typeface="Söhne"/>
              </a:rPr>
              <a:t> of a single, well-defined molecule that can be precisely replicated synthetically. Examples of small molecules include cladribine, siponimod, ozanimod and ponesimod </a:t>
            </a:r>
          </a:p>
          <a:p>
            <a:pPr marL="171450" marR="0" lvl="0" indent="-171450" algn="l" defTabSz="87349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a:p>
          <a:p>
            <a:pPr marL="171450" indent="-171450" defTabSz="873495">
              <a:buFont typeface="Arial" panose="020B0604020202020204" pitchFamily="34" charset="0"/>
              <a:buChar char="•"/>
              <a:defRPr/>
            </a:pPr>
            <a:r>
              <a:rPr lang="en-US" b="0" i="0">
                <a:solidFill>
                  <a:srgbClr val="374151"/>
                </a:solidFill>
                <a:effectLst/>
                <a:latin typeface="Söhne"/>
              </a:rPr>
              <a:t>NBCDs are made synthetically, like small molecule medicines, but have a complexity similar to biologics, requiring strict manufacturing processes for consistent quality, safety, and effectiveness</a:t>
            </a:r>
            <a:r>
              <a:rPr lang="en-GB" b="0" i="0">
                <a:solidFill>
                  <a:srgbClr val="374151"/>
                </a:solidFill>
                <a:effectLst/>
                <a:latin typeface="Söhne"/>
                <a:cs typeface="+mn-cs"/>
              </a:rPr>
              <a:t>. </a:t>
            </a:r>
            <a:r>
              <a:rPr lang="en-GB" altLang="en-US">
                <a:cs typeface="Arial" pitchFamily="34" charset="0"/>
              </a:rPr>
              <a:t>Glatiramer acetate is an example of NBCD, although it is often mis-classified as a biologic medicine. </a:t>
            </a:r>
          </a:p>
          <a:p>
            <a:pPr marL="171450" indent="-171450" defTabSz="873495">
              <a:buFont typeface="Arial" panose="020B0604020202020204" pitchFamily="34" charset="0"/>
              <a:buChar char="•"/>
              <a:defRPr/>
            </a:pPr>
            <a:endParaRPr lang="en-GB" altLang="en-US">
              <a:cs typeface="Arial" pitchFamily="34" charset="0"/>
            </a:endParaRPr>
          </a:p>
          <a:p>
            <a:pPr marL="171450" indent="-171450" defTabSz="873495">
              <a:buFont typeface="Arial" panose="020B0604020202020204" pitchFamily="34" charset="0"/>
              <a:buChar char="•"/>
              <a:defRPr/>
            </a:pPr>
            <a:r>
              <a:rPr lang="en-GB" altLang="en-US">
                <a:cs typeface="Arial" pitchFamily="34" charset="0"/>
              </a:rPr>
              <a:t>When the patent and exclusive rights for a branded medicine expire, other medicines that contain the same chemical substance or active ingredient as the ‘original’ medicine can be created. For small molecules and NBCDs, these ‘successors’ are known as generic medicines. For biologic medicines, successors are called biosimilar medicines.</a:t>
            </a:r>
          </a:p>
          <a:p>
            <a:pPr marL="0" indent="0" defTabSz="873495">
              <a:buFont typeface="Arial" panose="020B0604020202020204" pitchFamily="34" charset="0"/>
              <a:buNone/>
              <a:defRPr/>
            </a:pPr>
            <a:endParaRPr lang="de-DE" sz="1200"/>
          </a:p>
        </p:txBody>
      </p:sp>
      <p:sp>
        <p:nvSpPr>
          <p:cNvPr id="57348" name="Slide Number Placeholder 3"/>
          <p:cNvSpPr>
            <a:spLocks noGrp="1"/>
          </p:cNvSpPr>
          <p:nvPr>
            <p:ph type="sldNum" sz="quarter" idx="5"/>
          </p:nvPr>
        </p:nvSpPr>
        <p:spPr>
          <a:noFill/>
        </p:spPr>
        <p:txBody>
          <a:bodyPr/>
          <a:lstStyle>
            <a:lvl1pPr defTabSz="927204" eaLnBrk="0" hangingPunct="0">
              <a:spcBef>
                <a:spcPct val="30000"/>
              </a:spcBef>
              <a:defRPr sz="1200">
                <a:solidFill>
                  <a:schemeClr val="tx1"/>
                </a:solidFill>
                <a:latin typeface="Arial" pitchFamily="34" charset="0"/>
                <a:cs typeface="Arial" pitchFamily="34" charset="0"/>
              </a:defRPr>
            </a:lvl1pPr>
            <a:lvl2pPr marL="741763" indent="-285293" defTabSz="927204" eaLnBrk="0" hangingPunct="0">
              <a:spcBef>
                <a:spcPct val="30000"/>
              </a:spcBef>
              <a:defRPr sz="1200">
                <a:solidFill>
                  <a:schemeClr val="tx1"/>
                </a:solidFill>
                <a:latin typeface="Arial" pitchFamily="34" charset="0"/>
                <a:cs typeface="Arial" pitchFamily="34" charset="0"/>
              </a:defRPr>
            </a:lvl2pPr>
            <a:lvl3pPr marL="1141174" indent="-228235" defTabSz="927204" eaLnBrk="0" hangingPunct="0">
              <a:spcBef>
                <a:spcPct val="30000"/>
              </a:spcBef>
              <a:defRPr sz="1200">
                <a:solidFill>
                  <a:schemeClr val="tx1"/>
                </a:solidFill>
                <a:latin typeface="Arial" pitchFamily="34" charset="0"/>
                <a:cs typeface="Arial" pitchFamily="34" charset="0"/>
              </a:defRPr>
            </a:lvl3pPr>
            <a:lvl4pPr marL="1597643" indent="-228235" defTabSz="927204" eaLnBrk="0" hangingPunct="0">
              <a:spcBef>
                <a:spcPct val="30000"/>
              </a:spcBef>
              <a:defRPr sz="1200">
                <a:solidFill>
                  <a:schemeClr val="tx1"/>
                </a:solidFill>
                <a:latin typeface="Arial" pitchFamily="34" charset="0"/>
                <a:cs typeface="Arial" pitchFamily="34" charset="0"/>
              </a:defRPr>
            </a:lvl4pPr>
            <a:lvl5pPr marL="2054113" indent="-228235" defTabSz="927204" eaLnBrk="0" hangingPunct="0">
              <a:spcBef>
                <a:spcPct val="30000"/>
              </a:spcBef>
              <a:defRPr sz="1200">
                <a:solidFill>
                  <a:schemeClr val="tx1"/>
                </a:solidFill>
                <a:latin typeface="Arial" pitchFamily="34" charset="0"/>
                <a:cs typeface="Arial" pitchFamily="34" charset="0"/>
              </a:defRPr>
            </a:lvl5pPr>
            <a:lvl6pPr marL="2510582" indent="-228235" defTabSz="927204" eaLnBrk="0" fontAlgn="base" hangingPunct="0">
              <a:spcBef>
                <a:spcPct val="30000"/>
              </a:spcBef>
              <a:spcAft>
                <a:spcPct val="0"/>
              </a:spcAft>
              <a:defRPr sz="1200">
                <a:solidFill>
                  <a:schemeClr val="tx1"/>
                </a:solidFill>
                <a:latin typeface="Arial" pitchFamily="34" charset="0"/>
                <a:cs typeface="Arial" pitchFamily="34" charset="0"/>
              </a:defRPr>
            </a:lvl6pPr>
            <a:lvl7pPr marL="2967052" indent="-228235" defTabSz="927204" eaLnBrk="0" fontAlgn="base" hangingPunct="0">
              <a:spcBef>
                <a:spcPct val="30000"/>
              </a:spcBef>
              <a:spcAft>
                <a:spcPct val="0"/>
              </a:spcAft>
              <a:defRPr sz="1200">
                <a:solidFill>
                  <a:schemeClr val="tx1"/>
                </a:solidFill>
                <a:latin typeface="Arial" pitchFamily="34" charset="0"/>
                <a:cs typeface="Arial" pitchFamily="34" charset="0"/>
              </a:defRPr>
            </a:lvl7pPr>
            <a:lvl8pPr marL="3423521" indent="-228235" defTabSz="927204" eaLnBrk="0" fontAlgn="base" hangingPunct="0">
              <a:spcBef>
                <a:spcPct val="30000"/>
              </a:spcBef>
              <a:spcAft>
                <a:spcPct val="0"/>
              </a:spcAft>
              <a:defRPr sz="1200">
                <a:solidFill>
                  <a:schemeClr val="tx1"/>
                </a:solidFill>
                <a:latin typeface="Arial" pitchFamily="34" charset="0"/>
                <a:cs typeface="Arial" pitchFamily="34" charset="0"/>
              </a:defRPr>
            </a:lvl8pPr>
            <a:lvl9pPr marL="3879990" indent="-228235" defTabSz="927204"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27204" rtl="0" eaLnBrk="0" fontAlgn="auto" latinLnBrk="0" hangingPunct="0">
              <a:lnSpc>
                <a:spcPct val="100000"/>
              </a:lnSpc>
              <a:spcBef>
                <a:spcPct val="0"/>
              </a:spcBef>
              <a:spcAft>
                <a:spcPts val="0"/>
              </a:spcAft>
              <a:buClrTx/>
              <a:buSzTx/>
              <a:buFontTx/>
              <a:buNone/>
              <a:tabLst/>
              <a:defRPr/>
            </a:pPr>
            <a:fld id="{0B60DB9D-4C97-488E-8C40-9A8B5ABE13DA}"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pPr marL="0" marR="0" lvl="0" indent="0" algn="r" defTabSz="927204" rtl="0" eaLnBrk="0" fontAlgn="auto" latinLnBrk="0" hangingPunct="0">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AA0FE-65CF-479C-85CA-C1B4D69F61A5}" type="datetime1">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26/02/2024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Sandoz Pharmaceuticals</a:t>
            </a:r>
          </a:p>
        </p:txBody>
      </p:sp>
      <p:sp>
        <p:nvSpPr>
          <p:cNvPr id="4" name="Header Placeholder 3"/>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Biosimilars slide repository</a:t>
            </a:r>
          </a:p>
        </p:txBody>
      </p:sp>
    </p:spTree>
    <p:extLst>
      <p:ext uri="{BB962C8B-B14F-4D97-AF65-F5344CB8AC3E}">
        <p14:creationId xmlns:p14="http://schemas.microsoft.com/office/powerpoint/2010/main" val="394444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bg1"/>
                </a:solidFill>
              </a:rPr>
              <a:t>Natalizumab, ocrelizumab and alemtuzumab are examples of biologic medicines used for the treatment of relapsing forms of multiple sclerosis</a:t>
            </a:r>
            <a:endParaRPr lang="en-US" sz="1200" baseline="30000">
              <a:solidFill>
                <a:schemeClr val="bg1"/>
              </a:solidFill>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9A29B-BDA8-4038-B8FD-8FD0628A347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5397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B719C-D458-0039-BD9F-A67C24024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30B83-7FD0-3CD4-EC52-9CB01F434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E0D42-5D63-A5A5-6A23-5987FC18B0DC}"/>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rPr>
              <a:t>All biologic and biosimilar medicines are produced from living cells, which naturally vary. As a result, the active substance in the medicine may have slight variations, known as ‘inherent variability’</a:t>
            </a:r>
            <a:endParaRPr lang="en-US" sz="1200" b="0" baseline="300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rPr>
              <a:t>This variability means that there can be structural differences between batches of the same biologic medicine, between a biosimilar medicine and its reference, and between different batches of the same biosimilar medicine</a:t>
            </a:r>
            <a:endParaRPr lang="en-US" sz="1200" b="0" baseline="300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rPr>
              <a:t>These minor differences are not clinically meaningful as they are monitored during production of the medicine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rPr>
              <a:t>The manufacturing process is controlled to ensure that the resulting active substance falls within an acceptable range of the reference medicine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noProof="1">
              <a:solidFill>
                <a:srgbClr val="FFFFFF">
                  <a:lumMod val="50000"/>
                </a:srgbClr>
              </a:solidFill>
            </a:endParaRPr>
          </a:p>
          <a:p>
            <a:endParaRPr lang="en-GB" dirty="0"/>
          </a:p>
        </p:txBody>
      </p:sp>
      <p:sp>
        <p:nvSpPr>
          <p:cNvPr id="4" name="Slide Number Placeholder 3">
            <a:extLst>
              <a:ext uri="{FF2B5EF4-FFF2-40B4-BE49-F238E27FC236}">
                <a16:creationId xmlns:a16="http://schemas.microsoft.com/office/drawing/2014/main" id="{B334252B-4141-2DF0-CB89-288E794517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9A29B-BDA8-4038-B8FD-8FD0628A347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50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847725"/>
            <a:ext cx="6400800" cy="3602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330BE-D91A-D240-B266-E5D5F99B4CCE}" type="slidenum">
              <a:rPr lang="en-US" smtClean="0"/>
              <a:pPr/>
              <a:t>9</a:t>
            </a:fld>
            <a:endParaRPr lang="en-US"/>
          </a:p>
        </p:txBody>
      </p:sp>
    </p:spTree>
    <p:extLst>
      <p:ext uri="{BB962C8B-B14F-4D97-AF65-F5344CB8AC3E}">
        <p14:creationId xmlns:p14="http://schemas.microsoft.com/office/powerpoint/2010/main" val="233813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10</a:t>
            </a:fld>
            <a:endParaRPr lang="en-US"/>
          </a:p>
        </p:txBody>
      </p:sp>
    </p:spTree>
    <p:extLst>
      <p:ext uri="{BB962C8B-B14F-4D97-AF65-F5344CB8AC3E}">
        <p14:creationId xmlns:p14="http://schemas.microsoft.com/office/powerpoint/2010/main" val="361074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12</a:t>
            </a:fld>
            <a:endParaRPr lang="en-US"/>
          </a:p>
        </p:txBody>
      </p:sp>
    </p:spTree>
    <p:extLst>
      <p:ext uri="{BB962C8B-B14F-4D97-AF65-F5344CB8AC3E}">
        <p14:creationId xmlns:p14="http://schemas.microsoft.com/office/powerpoint/2010/main" val="2405618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S' crop 1">
    <p:bg>
      <p:bgPr>
        <a:solidFill>
          <a:srgbClr val="5DA6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89C696-E6B5-E13F-B136-A087D8C56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243001" y="2159918"/>
            <a:ext cx="2813334" cy="1939405"/>
          </a:xfrm>
        </p:spPr>
        <p:txBody>
          <a:bodyPr anchor="t" anchorCtr="0">
            <a:noAutofit/>
          </a:bodyPr>
          <a:lstStyle>
            <a:lvl1pPr algn="l">
              <a:lnSpc>
                <a:spcPct val="95000"/>
              </a:lnSpc>
              <a:defRPr sz="3150">
                <a:solidFill>
                  <a:schemeClr val="accent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43001" y="208568"/>
            <a:ext cx="3175284" cy="712976"/>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6" name="Picture 5">
            <a:extLst>
              <a:ext uri="{FF2B5EF4-FFF2-40B4-BE49-F238E27FC236}">
                <a16:creationId xmlns:a16="http://schemas.microsoft.com/office/drawing/2014/main" id="{39AFF9BF-4C3E-0321-AED5-E291086FF0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32323242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O' crop 2">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C71F3A-8DB9-ED5B-32E2-789E53E2C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6096000" y="173219"/>
            <a:ext cx="2807494" cy="1548425"/>
          </a:xfrm>
        </p:spPr>
        <p:txBody>
          <a:bodyPr anchor="t" anchorCtr="0">
            <a:noAutofit/>
          </a:bodyPr>
          <a:lstStyle>
            <a:lvl1pPr algn="l">
              <a:lnSpc>
                <a:spcPct val="95000"/>
              </a:lnSpc>
              <a:defRPr sz="315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6096000" y="2191731"/>
            <a:ext cx="2808685" cy="1509922"/>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291C3FE6-B4B1-BACD-4B07-7925548C59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23562810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Z' crop 1">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9A4B7D-FD22-C56A-0CE6-D8BA9EFFF5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885021" y="641747"/>
            <a:ext cx="3555195" cy="1472803"/>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3908823" y="2538364"/>
            <a:ext cx="2802731" cy="843134"/>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FFCE1A02-CB3E-470E-BE96-DA4E83E674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21858138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Z' crop 2">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78D7B1-E7FF-30BF-9EF1-BD8464E58E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885021" y="641747"/>
            <a:ext cx="3555195" cy="1472803"/>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3908823" y="2538364"/>
            <a:ext cx="2802731" cy="843134"/>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FFCE1A02-CB3E-470E-BE96-DA4E83E674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18396143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s '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a:extLst>
              <a:ext uri="{FF2B5EF4-FFF2-40B4-BE49-F238E27FC236}">
                <a16:creationId xmlns:a16="http://schemas.microsoft.com/office/drawing/2014/main" id="{087D5913-68C0-B4AC-02C1-57AB57CF0F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 y="0"/>
            <a:ext cx="4577197"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38127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s '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pic>
        <p:nvPicPr>
          <p:cNvPr id="7" name="Picture 6">
            <a:extLst>
              <a:ext uri="{FF2B5EF4-FFF2-40B4-BE49-F238E27FC236}">
                <a16:creationId xmlns:a16="http://schemas.microsoft.com/office/drawing/2014/main" id="{05840DEF-44F6-4455-A530-771B2B2336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Tree>
    <p:extLst>
      <p:ext uri="{BB962C8B-B14F-4D97-AF65-F5344CB8AC3E}">
        <p14:creationId xmlns:p14="http://schemas.microsoft.com/office/powerpoint/2010/main" val="42715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s '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pic>
        <p:nvPicPr>
          <p:cNvPr id="6" name="Picture 5">
            <a:extLst>
              <a:ext uri="{FF2B5EF4-FFF2-40B4-BE49-F238E27FC236}">
                <a16:creationId xmlns:a16="http://schemas.microsoft.com/office/drawing/2014/main" id="{77C794D2-F6FF-47E1-1F0F-F957CA9AB9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Tree>
    <p:extLst>
      <p:ext uri="{BB962C8B-B14F-4D97-AF65-F5344CB8AC3E}">
        <p14:creationId xmlns:p14="http://schemas.microsoft.com/office/powerpoint/2010/main" val="420079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s '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pic>
        <p:nvPicPr>
          <p:cNvPr id="6" name="Picture 5">
            <a:extLst>
              <a:ext uri="{FF2B5EF4-FFF2-40B4-BE49-F238E27FC236}">
                <a16:creationId xmlns:a16="http://schemas.microsoft.com/office/drawing/2014/main" id="{FFB8B84E-915A-F85B-2F5E-BC3D8D9C37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Tree>
    <p:extLst>
      <p:ext uri="{BB962C8B-B14F-4D97-AF65-F5344CB8AC3E}">
        <p14:creationId xmlns:p14="http://schemas.microsoft.com/office/powerpoint/2010/main" val="2613601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s '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pic>
        <p:nvPicPr>
          <p:cNvPr id="7" name="Picture 6">
            <a:extLst>
              <a:ext uri="{FF2B5EF4-FFF2-40B4-BE49-F238E27FC236}">
                <a16:creationId xmlns:a16="http://schemas.microsoft.com/office/drawing/2014/main" id="{88EA5E2D-26CE-F08F-C6BC-88BF369FB8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Tree>
    <p:extLst>
      <p:ext uri="{BB962C8B-B14F-4D97-AF65-F5344CB8AC3E}">
        <p14:creationId xmlns:p14="http://schemas.microsoft.com/office/powerpoint/2010/main" val="248166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s 'Z'">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a:extLst>
              <a:ext uri="{FF2B5EF4-FFF2-40B4-BE49-F238E27FC236}">
                <a16:creationId xmlns:a16="http://schemas.microsoft.com/office/drawing/2014/main" id="{77234823-F66C-787B-B1A9-93A277154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42552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1145"/>
            <a:ext cx="3543188" cy="233107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4635103" y="201499"/>
            <a:ext cx="4266797" cy="3897824"/>
          </a:xfrm>
        </p:spPr>
        <p:txBody>
          <a:bodyPr/>
          <a:lstStyle>
            <a:lvl1pPr>
              <a:spcBef>
                <a:spcPts val="0"/>
              </a:spcBef>
              <a:defRPr sz="2400" spc="-8" baseline="0">
                <a:solidFill>
                  <a:schemeClr val="accent2"/>
                </a:solidFill>
              </a:defRPr>
            </a:lvl1pPr>
            <a:lvl2pPr marL="163116" indent="-163116">
              <a:defRPr sz="2400" spc="-8" baseline="0">
                <a:solidFill>
                  <a:schemeClr val="accent2"/>
                </a:solidFill>
              </a:defRPr>
            </a:lvl2pPr>
            <a:lvl3pPr marL="375047" indent="-195263">
              <a:defRPr sz="2100">
                <a:solidFill>
                  <a:schemeClr val="accent2"/>
                </a:solidFill>
              </a:defRPr>
            </a:lvl3pPr>
            <a:lvl4pPr marL="586979" indent="-211931">
              <a:defRPr sz="2100">
                <a:solidFill>
                  <a:schemeClr val="accent2"/>
                </a:solidFill>
              </a:defRPr>
            </a:lvl4pPr>
            <a:lvl5pPr marL="816769" indent="-204788">
              <a:defRPr sz="21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1EC6571B-319C-A04B-ACD4-55D92BDDF6F3}"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0939CB68-973C-6DEF-54EE-3CCE1C33E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96174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S' crop 2">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A19A9F-989C-53C3-BE73-E4AAF8C632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243001" y="2159918"/>
            <a:ext cx="2813334" cy="1939405"/>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43001" y="208568"/>
            <a:ext cx="3175284" cy="712976"/>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6" name="Picture 5">
            <a:extLst>
              <a:ext uri="{FF2B5EF4-FFF2-40B4-BE49-F238E27FC236}">
                <a16:creationId xmlns:a16="http://schemas.microsoft.com/office/drawing/2014/main" id="{39AFF9BF-4C3E-0321-AED5-E291086FF0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2081960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1146"/>
            <a:ext cx="7316279"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1831181"/>
            <a:ext cx="8660494" cy="2782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F9C48A26-1223-1349-AF05-4C8CF88C68B5}"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a:xfrm>
            <a:off x="420573" y="4827355"/>
            <a:ext cx="7406640" cy="134999"/>
          </a:xfrm>
        </p:spPr>
        <p:txBody>
          <a:bodyPr/>
          <a:lstStyle>
            <a:lvl1pPr>
              <a:defRPr>
                <a:solidFill>
                  <a:srgbClr val="4D4D57"/>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57E6D95F-CD66-E15E-5BAF-22B04ACB26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0294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Low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2999" y="181146"/>
            <a:ext cx="7317000"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5733938"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9C372800-6495-A74B-BA8A-6404663C5747}"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BAD8835A-3281-6B5C-E81D-9828468E4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476356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Content (Left)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2999" y="181146"/>
            <a:ext cx="2813336"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B436A9C2-572A-BF46-B2E0-FBA686F69071}"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CF0B838F-B8BA-C4DD-DB16-EE066221B9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94935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Left)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1146"/>
            <a:ext cx="7317000"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6F4E5E96-EDF0-9B4E-BB0C-4053462B3635}"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63D77E68-8691-CDE5-1758-0FFE48D9A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473180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Large Title,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35930" y="113123"/>
            <a:ext cx="7317000" cy="1597917"/>
          </a:xfrm>
        </p:spPr>
        <p:txBody>
          <a:bodyPr/>
          <a:lstStyle>
            <a:lvl1pPr>
              <a:lnSpc>
                <a:spcPct val="95000"/>
              </a:lnSpc>
              <a:defRPr sz="5700" spc="-113" baseline="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188198"/>
            <a:ext cx="2813335" cy="242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2950DBA8-FFF2-3C41-BC41-1721658C362D}"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CBD56389-D18A-4CC9-548C-18EDAAECBB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187274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Left) + Quote '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65288292-E81C-36A8-BF4A-38F8FD4B7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7"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294B8637-ED5B-C84D-9808-8E2F0C4E8A23}"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5440477" y="1665010"/>
            <a:ext cx="3216558" cy="1366322"/>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3581440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Left) + Quote '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A6927CCB-3DC4-BDE1-4090-DE2C01E955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3826A095-898E-7645-8BF0-D0F276A152AE}"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5203597" y="2502820"/>
            <a:ext cx="3087917" cy="1590675"/>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3398171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Left) + Quote '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C2A687C7-D8FC-2814-0276-C1198ED8C3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E51395BA-34E9-A149-A391-784A681F7601}"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5440477" y="2155529"/>
            <a:ext cx="3098061" cy="1590675"/>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681641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Left) + Quote '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009BE57E-4185-A07F-D475-2A07D27DA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62594255-F5BC-704E-8792-02952BA838AB}"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6095999" y="1040607"/>
            <a:ext cx="2808686" cy="1531144"/>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2299002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Left) + Quote '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a:extLst>
              <a:ext uri="{FF2B5EF4-FFF2-40B4-BE49-F238E27FC236}">
                <a16:creationId xmlns:a16="http://schemas.microsoft.com/office/drawing/2014/main" id="{8FBDBB08-EBCB-3CEC-8EAF-BC484917D3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4C8805C8-7D5F-414A-B875-C568B77B771C}"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5924747" y="975411"/>
            <a:ext cx="2976253" cy="1653489"/>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427382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A' crop 1">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2EDA2D-56F5-00A2-BA7B-4E0173FAA4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175397" y="958000"/>
            <a:ext cx="4019550" cy="1950698"/>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43001" y="1003955"/>
            <a:ext cx="2198972" cy="1904743"/>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7F9D0656-1615-ECFB-CFB9-A18641D085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3189004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Left) + Quote 'Z'">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ABD307FA-73DA-0129-EBCC-4C8616F895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EA68E110-F141-CC41-8E9B-62CC45EF7A2D}"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5440477" y="575361"/>
            <a:ext cx="3098061" cy="1653489"/>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2046942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 Source 'S'">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E6BADC-A43F-E5BA-93FD-A0E80B8ADF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9" y="-405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260BFEC3-637B-3644-BFAE-A25A7AE80A0F}"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364111" y="1364463"/>
            <a:ext cx="4882974"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618846" y="2524905"/>
            <a:ext cx="2799439"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562861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 Source 'A'">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5A52A9-A81F-F010-BB48-070B1610A9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6E486446-7B82-0940-9025-F9FF6D14C2F7}"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2587939" y="447896"/>
            <a:ext cx="5145909"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2811066" y="1618942"/>
            <a:ext cx="3900488"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161332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 Source 'N'">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0639A4-03A8-239C-CB02-08FECCF70A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8D1C58DE-2C4F-2A4A-8CE3-6AEFD314A271}"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1127682" y="447896"/>
            <a:ext cx="4483735"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2076450" y="1618942"/>
            <a:ext cx="3534966"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3028293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 Source 'D'">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45DB3D-F50C-8A1C-77F6-B557A993F3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3F32ABA5-0664-024A-86C4-1C064CE7DAF4}"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2959562" y="447896"/>
            <a:ext cx="5145909"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3182689" y="1618942"/>
            <a:ext cx="3900488"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3791125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Source 'O'">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BCA869-BC2E-A64A-23F0-E948A8EB72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E76E658E-6790-9842-A629-D80630D06503}"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3305997" y="447896"/>
            <a:ext cx="5145909"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3529124" y="1618942"/>
            <a:ext cx="3900488"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3013751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Source 'Z'">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D257AB-8286-372E-B9BC-977E434ECA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DCA21778-BA2E-FB43-8D26-5203F71A63F8}"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1846021" y="447896"/>
            <a:ext cx="5594195"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3905250" y="1618942"/>
            <a:ext cx="3289697"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27395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 (Right) '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84FDC48C-3B92-D86E-872D-97B3BCCD7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 y="0"/>
            <a:ext cx="4577197"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AEAD355E-BAB6-9349-A69D-5F111BC28950}"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851081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Content (Right) '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id="{B15F7C95-8738-CD9E-D1E2-A794F113F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C028F439-135E-E14F-A136-3ACABC66E616}"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512245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 (Right) '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228A0A95-011F-E165-251B-B3E80DF3D5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2C0C880C-4228-6E48-A501-9870B115673E}"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99582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A' crop 2">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78E79B-B460-F3A6-C747-2D23C7CF9F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175397" y="958000"/>
            <a:ext cx="4019550" cy="1950698"/>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43001" y="1003955"/>
            <a:ext cx="2198972" cy="1904743"/>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7F9D0656-1615-ECFB-CFB9-A18641D085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26867499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 (Right) '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7732B716-F30A-B134-D1E0-A994C55F06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6454CD9A-A399-D34D-8B5F-B786CA3C7A02}"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732100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 (Right) '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C75B2A00-307C-C42C-3C3B-118F95AB05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2DB4C273-D41D-9E45-9F12-FA94601979B4}"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248314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 (Right) 'Z'">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F824B2D9-F918-68F7-62A7-6D6C737C3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398B996B-F824-B446-A832-5665FF76FB3A}"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140077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mp; Captions (1) San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3175397" y="1831182"/>
            <a:ext cx="5968603" cy="3312318"/>
          </a:xfrm>
        </p:spPr>
        <p:txBody>
          <a:bodyPr/>
          <a:lstStyle>
            <a:lvl1pPr>
              <a:defRPr sz="1050"/>
            </a:lvl1pPr>
          </a:lstStyle>
          <a:p>
            <a:r>
              <a:rPr lang="en-US"/>
              <a:t>Click icon to add picture</a:t>
            </a:r>
            <a:endParaRPr lang="en-GB"/>
          </a:p>
        </p:txBody>
      </p:sp>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0900"/>
            <a:ext cx="7317000" cy="1266581"/>
          </a:xfrm>
        </p:spPr>
        <p:txBody>
          <a:bodyPr/>
          <a:lstStyle>
            <a:lvl1pPr>
              <a:defRPr sz="2400" spc="-15" baseline="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FE94D2D9-6F32-F746-A7C7-5D771AEFE356}"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1716820" y="1798927"/>
            <a:ext cx="1339515" cy="2300396"/>
          </a:xfrm>
        </p:spPr>
        <p:txBody>
          <a:bodyPr/>
          <a:lstStyle>
            <a:lvl1pPr>
              <a:spcBef>
                <a:spcPts val="375"/>
              </a:spcBef>
              <a:spcAft>
                <a:spcPts val="600"/>
              </a:spcAft>
              <a:defRPr sz="1200" b="1">
                <a:solidFill>
                  <a:schemeClr val="accent2"/>
                </a:solidFill>
              </a:defRPr>
            </a:lvl1pPr>
            <a:lvl2pPr marL="0" indent="0">
              <a:spcBef>
                <a:spcPts val="150"/>
              </a:spcBef>
              <a:buNone/>
              <a:defRPr sz="975">
                <a:solidFill>
                  <a:schemeClr val="accent2"/>
                </a:solidFill>
              </a:defRPr>
            </a:lvl2pPr>
            <a:lvl3pPr marL="77391" indent="-77391">
              <a:spcBef>
                <a:spcPts val="150"/>
              </a:spcBef>
              <a:buClrTx/>
              <a:buFont typeface="Arial" panose="020B0604020202020204" pitchFamily="34" charset="0"/>
              <a:buChar char="•"/>
              <a:defRPr sz="975">
                <a:solidFill>
                  <a:schemeClr val="accent2"/>
                </a:solidFill>
              </a:defRPr>
            </a:lvl3pPr>
            <a:lvl4pPr marL="77391" indent="-77391">
              <a:spcBef>
                <a:spcPts val="150"/>
              </a:spcBef>
              <a:buClrTx/>
              <a:buFont typeface="Arial" panose="020B0604020202020204" pitchFamily="34" charset="0"/>
              <a:buChar char="•"/>
              <a:defRPr sz="975">
                <a:solidFill>
                  <a:schemeClr val="accent2"/>
                </a:solidFill>
              </a:defRPr>
            </a:lvl4pPr>
            <a:lvl5pPr marL="77391" indent="-77391">
              <a:spcBef>
                <a:spcPts val="150"/>
              </a:spcBef>
              <a:buClrTx/>
              <a:buFont typeface="Arial" panose="020B0604020202020204" pitchFamily="34" charset="0"/>
              <a:buChar char="•"/>
              <a:defRPr sz="975">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6413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mp; Captions (1) Blue">
    <p:bg>
      <p:bgPr>
        <a:solidFill>
          <a:schemeClr val="accent4"/>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3175397" y="1831182"/>
            <a:ext cx="5968603" cy="3312318"/>
          </a:xfrm>
        </p:spPr>
        <p:txBody>
          <a:bodyPr/>
          <a:lstStyle>
            <a:lvl1pPr>
              <a:defRPr sz="1050">
                <a:solidFill>
                  <a:schemeClr val="accent1"/>
                </a:solidFill>
              </a:defRPr>
            </a:lvl1pPr>
          </a:lstStyle>
          <a:p>
            <a:r>
              <a:rPr lang="en-US"/>
              <a:t>Click icon to add picture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1"/>
                </a:solidFill>
              </a:defRPr>
            </a:lvl1pPr>
          </a:lstStyle>
          <a:p>
            <a:fld id="{40D39EF1-D64C-E64B-9C47-D70E44750B76}"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1"/>
                </a:solidFill>
              </a:defRPr>
            </a:lvl1pPr>
          </a:lstStyle>
          <a:p>
            <a:fld id="{A31C51CB-94C2-40E2-B070-08CEE3D6A386}" type="slidenum">
              <a:rPr lang="en-GB" smtClean="0"/>
              <a:pPr/>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1716820" y="1798927"/>
            <a:ext cx="1339515" cy="2300396"/>
          </a:xfrm>
        </p:spPr>
        <p:txBody>
          <a:bodyPr/>
          <a:lstStyle>
            <a:lvl1pPr>
              <a:spcBef>
                <a:spcPts val="375"/>
              </a:spcBef>
              <a:spcAft>
                <a:spcPts val="600"/>
              </a:spcAft>
              <a:defRPr sz="1200" b="1">
                <a:solidFill>
                  <a:schemeClr val="accent1"/>
                </a:solidFill>
              </a:defRPr>
            </a:lvl1pPr>
            <a:lvl2pPr marL="0" indent="0">
              <a:spcBef>
                <a:spcPts val="150"/>
              </a:spcBef>
              <a:buNone/>
              <a:defRPr sz="975">
                <a:solidFill>
                  <a:schemeClr val="accent1"/>
                </a:solidFill>
              </a:defRPr>
            </a:lvl2pPr>
            <a:lvl3pPr marL="77391" indent="-77391">
              <a:spcBef>
                <a:spcPts val="150"/>
              </a:spcBef>
              <a:buClrTx/>
              <a:buFont typeface="Arial" panose="020B0604020202020204" pitchFamily="34" charset="0"/>
              <a:buChar char="•"/>
              <a:defRPr sz="975">
                <a:solidFill>
                  <a:schemeClr val="accent1"/>
                </a:solidFill>
              </a:defRPr>
            </a:lvl3pPr>
            <a:lvl4pPr marL="77391" indent="-77391">
              <a:spcBef>
                <a:spcPts val="150"/>
              </a:spcBef>
              <a:buClrTx/>
              <a:buFont typeface="Arial" panose="020B0604020202020204" pitchFamily="34" charset="0"/>
              <a:buChar char="•"/>
              <a:defRPr sz="975">
                <a:solidFill>
                  <a:schemeClr val="accent1"/>
                </a:solidFill>
              </a:defRPr>
            </a:lvl4pPr>
            <a:lvl5pPr marL="77391" indent="-77391">
              <a:spcBef>
                <a:spcPts val="150"/>
              </a:spcBef>
              <a:buClrTx/>
              <a:buFont typeface="Arial" panose="020B0604020202020204" pitchFamily="34" charset="0"/>
              <a:buChar char="•"/>
              <a:defRPr sz="975">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80900"/>
            <a:ext cx="7317000" cy="1266581"/>
          </a:xfrm>
        </p:spPr>
        <p:txBody>
          <a:bodyPr/>
          <a:lstStyle>
            <a:lvl1pPr>
              <a:defRPr sz="2400" spc="-15" baseline="0">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1994009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s &amp; Captions (2)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1C5D01A2-E800-9142-B4F3-4718B008601D}"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6096000" y="1798927"/>
            <a:ext cx="1207417" cy="1109771"/>
          </a:xfrm>
        </p:spPr>
        <p:txBody>
          <a:bodyPr/>
          <a:lstStyle>
            <a:lvl1pPr>
              <a:spcBef>
                <a:spcPts val="375"/>
              </a:spcBef>
              <a:spcAft>
                <a:spcPts val="600"/>
              </a:spcAft>
              <a:defRPr sz="1200" b="1">
                <a:solidFill>
                  <a:schemeClr val="accent2"/>
                </a:solidFill>
              </a:defRPr>
            </a:lvl1pPr>
            <a:lvl2pPr marL="0" indent="0">
              <a:spcBef>
                <a:spcPts val="150"/>
              </a:spcBef>
              <a:buNone/>
              <a:defRPr sz="825">
                <a:solidFill>
                  <a:schemeClr val="accent2"/>
                </a:solidFill>
              </a:defRPr>
            </a:lvl2pPr>
            <a:lvl3pPr marL="77391" indent="-77391">
              <a:spcBef>
                <a:spcPts val="150"/>
              </a:spcBef>
              <a:buClrTx/>
              <a:buFont typeface="Arial" panose="020B0604020202020204" pitchFamily="34" charset="0"/>
              <a:buChar char="•"/>
              <a:defRPr sz="825">
                <a:solidFill>
                  <a:schemeClr val="accent2"/>
                </a:solidFill>
              </a:defRPr>
            </a:lvl3pPr>
            <a:lvl4pPr marL="77391" indent="-77391">
              <a:spcBef>
                <a:spcPts val="150"/>
              </a:spcBef>
              <a:buClrTx/>
              <a:buFont typeface="Arial" panose="020B0604020202020204" pitchFamily="34" charset="0"/>
              <a:buChar char="•"/>
              <a:defRPr sz="825">
                <a:solidFill>
                  <a:schemeClr val="accent2"/>
                </a:solidFill>
              </a:defRPr>
            </a:lvl4pPr>
            <a:lvl5pPr marL="77391" indent="-77391">
              <a:spcBef>
                <a:spcPts val="150"/>
              </a:spcBef>
              <a:buClrTx/>
              <a:buFont typeface="Arial" panose="020B0604020202020204" pitchFamily="34" charset="0"/>
              <a:buChar char="•"/>
              <a:defRPr sz="825">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1">
            <a:extLst>
              <a:ext uri="{FF2B5EF4-FFF2-40B4-BE49-F238E27FC236}">
                <a16:creationId xmlns:a16="http://schemas.microsoft.com/office/drawing/2014/main" id="{3855E7BD-DFA1-15E6-2596-8DA68706FC07}"/>
              </a:ext>
            </a:extLst>
          </p:cNvPr>
          <p:cNvSpPr>
            <a:spLocks noGrp="1"/>
          </p:cNvSpPr>
          <p:nvPr>
            <p:ph type="body" sz="quarter" idx="14" hasCustomPrompt="1"/>
          </p:nvPr>
        </p:nvSpPr>
        <p:spPr>
          <a:xfrm>
            <a:off x="6096000" y="3003041"/>
            <a:ext cx="1207417" cy="1109771"/>
          </a:xfrm>
        </p:spPr>
        <p:txBody>
          <a:bodyPr/>
          <a:lstStyle>
            <a:lvl1pPr>
              <a:spcBef>
                <a:spcPts val="375"/>
              </a:spcBef>
              <a:spcAft>
                <a:spcPts val="600"/>
              </a:spcAft>
              <a:defRPr sz="1200" b="1">
                <a:solidFill>
                  <a:schemeClr val="accent2"/>
                </a:solidFill>
              </a:defRPr>
            </a:lvl1pPr>
            <a:lvl2pPr marL="0" indent="0">
              <a:spcBef>
                <a:spcPts val="150"/>
              </a:spcBef>
              <a:buNone/>
              <a:defRPr sz="825">
                <a:solidFill>
                  <a:schemeClr val="accent2"/>
                </a:solidFill>
              </a:defRPr>
            </a:lvl2pPr>
            <a:lvl3pPr marL="77391" indent="-77391">
              <a:spcBef>
                <a:spcPts val="150"/>
              </a:spcBef>
              <a:buClrTx/>
              <a:buFont typeface="Arial" panose="020B0604020202020204" pitchFamily="34" charset="0"/>
              <a:buChar char="•"/>
              <a:defRPr sz="825">
                <a:solidFill>
                  <a:schemeClr val="accent2"/>
                </a:solidFill>
              </a:defRPr>
            </a:lvl3pPr>
            <a:lvl4pPr marL="77391" indent="-77391">
              <a:spcBef>
                <a:spcPts val="150"/>
              </a:spcBef>
              <a:buClrTx/>
              <a:buFont typeface="Arial" panose="020B0604020202020204" pitchFamily="34" charset="0"/>
              <a:buChar char="•"/>
              <a:defRPr sz="825">
                <a:solidFill>
                  <a:schemeClr val="accent2"/>
                </a:solidFill>
              </a:defRPr>
            </a:lvl4pPr>
            <a:lvl5pPr marL="77391" indent="-77391">
              <a:spcBef>
                <a:spcPts val="150"/>
              </a:spcBef>
              <a:buClrTx/>
              <a:buFont typeface="Arial" panose="020B0604020202020204" pitchFamily="34" charset="0"/>
              <a:buChar char="•"/>
              <a:defRPr sz="825">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F6E76A2F-E6DC-C26F-D9B7-A279159056F5}"/>
              </a:ext>
            </a:extLst>
          </p:cNvPr>
          <p:cNvSpPr>
            <a:spLocks noGrp="1"/>
          </p:cNvSpPr>
          <p:nvPr>
            <p:ph type="body" sz="quarter" idx="15" hasCustomPrompt="1"/>
          </p:nvPr>
        </p:nvSpPr>
        <p:spPr>
          <a:xfrm>
            <a:off x="7562814" y="1798927"/>
            <a:ext cx="1207417" cy="1109771"/>
          </a:xfrm>
        </p:spPr>
        <p:txBody>
          <a:bodyPr/>
          <a:lstStyle>
            <a:lvl1pPr>
              <a:spcBef>
                <a:spcPts val="375"/>
              </a:spcBef>
              <a:spcAft>
                <a:spcPts val="600"/>
              </a:spcAft>
              <a:defRPr sz="1200" b="1">
                <a:solidFill>
                  <a:schemeClr val="accent2"/>
                </a:solidFill>
              </a:defRPr>
            </a:lvl1pPr>
            <a:lvl2pPr marL="0" indent="0">
              <a:spcBef>
                <a:spcPts val="150"/>
              </a:spcBef>
              <a:buNone/>
              <a:defRPr sz="825">
                <a:solidFill>
                  <a:schemeClr val="accent2"/>
                </a:solidFill>
              </a:defRPr>
            </a:lvl2pPr>
            <a:lvl3pPr marL="77391" indent="-77391">
              <a:spcBef>
                <a:spcPts val="150"/>
              </a:spcBef>
              <a:buClrTx/>
              <a:buFont typeface="Arial" panose="020B0604020202020204" pitchFamily="34" charset="0"/>
              <a:buChar char="•"/>
              <a:defRPr sz="825">
                <a:solidFill>
                  <a:schemeClr val="accent2"/>
                </a:solidFill>
              </a:defRPr>
            </a:lvl3pPr>
            <a:lvl4pPr marL="77391" indent="-77391">
              <a:spcBef>
                <a:spcPts val="150"/>
              </a:spcBef>
              <a:buClrTx/>
              <a:buFont typeface="Arial" panose="020B0604020202020204" pitchFamily="34" charset="0"/>
              <a:buChar char="•"/>
              <a:defRPr sz="825">
                <a:solidFill>
                  <a:schemeClr val="accent2"/>
                </a:solidFill>
              </a:defRPr>
            </a:lvl4pPr>
            <a:lvl5pPr marL="77391" indent="-77391">
              <a:spcBef>
                <a:spcPts val="150"/>
              </a:spcBef>
              <a:buClrTx/>
              <a:buFont typeface="Arial" panose="020B0604020202020204" pitchFamily="34" charset="0"/>
              <a:buChar char="•"/>
              <a:defRPr sz="825">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65785879-EB2B-3317-348C-1E3F282A0F79}"/>
              </a:ext>
            </a:extLst>
          </p:cNvPr>
          <p:cNvSpPr>
            <a:spLocks noGrp="1"/>
          </p:cNvSpPr>
          <p:nvPr>
            <p:ph type="body" sz="quarter" idx="16" hasCustomPrompt="1"/>
          </p:nvPr>
        </p:nvSpPr>
        <p:spPr>
          <a:xfrm>
            <a:off x="7562814" y="3003041"/>
            <a:ext cx="1207417" cy="1109771"/>
          </a:xfrm>
        </p:spPr>
        <p:txBody>
          <a:bodyPr/>
          <a:lstStyle>
            <a:lvl1pPr>
              <a:spcBef>
                <a:spcPts val="375"/>
              </a:spcBef>
              <a:spcAft>
                <a:spcPts val="600"/>
              </a:spcAft>
              <a:defRPr sz="1200" b="1">
                <a:solidFill>
                  <a:schemeClr val="accent2"/>
                </a:solidFill>
              </a:defRPr>
            </a:lvl1pPr>
            <a:lvl2pPr marL="0" indent="0">
              <a:spcBef>
                <a:spcPts val="150"/>
              </a:spcBef>
              <a:buNone/>
              <a:defRPr sz="825">
                <a:solidFill>
                  <a:schemeClr val="accent2"/>
                </a:solidFill>
              </a:defRPr>
            </a:lvl2pPr>
            <a:lvl3pPr marL="77391" indent="-77391">
              <a:spcBef>
                <a:spcPts val="150"/>
              </a:spcBef>
              <a:buClrTx/>
              <a:buFont typeface="Arial" panose="020B0604020202020204" pitchFamily="34" charset="0"/>
              <a:buChar char="•"/>
              <a:defRPr sz="825">
                <a:solidFill>
                  <a:schemeClr val="accent2"/>
                </a:solidFill>
              </a:defRPr>
            </a:lvl3pPr>
            <a:lvl4pPr marL="77391" indent="-77391">
              <a:spcBef>
                <a:spcPts val="150"/>
              </a:spcBef>
              <a:buClrTx/>
              <a:buFont typeface="Arial" panose="020B0604020202020204" pitchFamily="34" charset="0"/>
              <a:buChar char="•"/>
              <a:defRPr sz="825">
                <a:solidFill>
                  <a:schemeClr val="accent2"/>
                </a:solidFill>
              </a:defRPr>
            </a:lvl4pPr>
            <a:lvl5pPr marL="77391" indent="-77391">
              <a:spcBef>
                <a:spcPts val="150"/>
              </a:spcBef>
              <a:buClrTx/>
              <a:buFont typeface="Arial" panose="020B0604020202020204" pitchFamily="34" charset="0"/>
              <a:buChar char="•"/>
              <a:defRPr sz="825">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242888" y="1831182"/>
            <a:ext cx="2808000" cy="2268141"/>
          </a:xfrm>
        </p:spPr>
        <p:txBody>
          <a:bodyPr/>
          <a:lstStyle>
            <a:lvl1pPr>
              <a:defRPr sz="1050"/>
            </a:lvl1pPr>
          </a:lstStyle>
          <a:p>
            <a:r>
              <a:rPr lang="en-US"/>
              <a:t>Click icon to add picture</a:t>
            </a:r>
            <a:endParaRPr lang="en-GB"/>
          </a:p>
        </p:txBody>
      </p:sp>
      <p:sp>
        <p:nvSpPr>
          <p:cNvPr id="17" name="Picture Placeholder 15">
            <a:extLst>
              <a:ext uri="{FF2B5EF4-FFF2-40B4-BE49-F238E27FC236}">
                <a16:creationId xmlns:a16="http://schemas.microsoft.com/office/drawing/2014/main" id="{4FBB8786-C231-0100-4EAA-505D7B1B3FEB}"/>
              </a:ext>
            </a:extLst>
          </p:cNvPr>
          <p:cNvSpPr>
            <a:spLocks noGrp="1"/>
          </p:cNvSpPr>
          <p:nvPr>
            <p:ph type="pic" sz="quarter" idx="18"/>
          </p:nvPr>
        </p:nvSpPr>
        <p:spPr>
          <a:xfrm>
            <a:off x="3169444" y="1831182"/>
            <a:ext cx="2808000" cy="2268141"/>
          </a:xfrm>
        </p:spPr>
        <p:txBody>
          <a:bodyPr/>
          <a:lstStyle>
            <a:lvl1pPr>
              <a:defRPr sz="1050"/>
            </a:lvl1pPr>
          </a:lstStyle>
          <a:p>
            <a:r>
              <a:rPr lang="en-US"/>
              <a:t>Click icon to add picture</a:t>
            </a:r>
            <a:endParaRPr lang="en-GB"/>
          </a:p>
        </p:txBody>
      </p:sp>
      <p:pic>
        <p:nvPicPr>
          <p:cNvPr id="7" name="Picture 6">
            <a:extLst>
              <a:ext uri="{FF2B5EF4-FFF2-40B4-BE49-F238E27FC236}">
                <a16:creationId xmlns:a16="http://schemas.microsoft.com/office/drawing/2014/main" id="{F60DA4B9-96F1-8C52-6B10-C5C69EA554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579893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s &amp; Captions (2)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lvl1pPr>
              <a:defRPr>
                <a:solidFill>
                  <a:schemeClr val="accent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1"/>
                </a:solidFill>
              </a:defRPr>
            </a:lvl1pPr>
          </a:lstStyle>
          <a:p>
            <a:fld id="{ACD5438A-ED08-324E-B624-FFF8106C65E2}"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1"/>
                </a:solidFill>
              </a:defRPr>
            </a:lvl1pPr>
          </a:lstStyle>
          <a:p>
            <a:fld id="{A31C51CB-94C2-40E2-B070-08CEE3D6A386}" type="slidenum">
              <a:rPr lang="en-GB" smtClean="0"/>
              <a:pPr/>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6096000" y="1798927"/>
            <a:ext cx="1207417" cy="1109771"/>
          </a:xfrm>
        </p:spPr>
        <p:txBody>
          <a:bodyPr/>
          <a:lstStyle>
            <a:lvl1pPr>
              <a:spcBef>
                <a:spcPts val="375"/>
              </a:spcBef>
              <a:spcAft>
                <a:spcPts val="600"/>
              </a:spcAft>
              <a:defRPr sz="1200" b="1">
                <a:solidFill>
                  <a:schemeClr val="accent1"/>
                </a:solidFill>
              </a:defRPr>
            </a:lvl1pPr>
            <a:lvl2pPr marL="0" indent="0">
              <a:spcBef>
                <a:spcPts val="150"/>
              </a:spcBef>
              <a:buNone/>
              <a:defRPr sz="825">
                <a:solidFill>
                  <a:schemeClr val="accent1"/>
                </a:solidFill>
              </a:defRPr>
            </a:lvl2pPr>
            <a:lvl3pPr marL="77391" indent="-77391">
              <a:spcBef>
                <a:spcPts val="150"/>
              </a:spcBef>
              <a:buClrTx/>
              <a:buFont typeface="Arial" panose="020B0604020202020204" pitchFamily="34" charset="0"/>
              <a:buChar char="•"/>
              <a:defRPr sz="825">
                <a:solidFill>
                  <a:schemeClr val="accent1"/>
                </a:solidFill>
              </a:defRPr>
            </a:lvl3pPr>
            <a:lvl4pPr marL="77391" indent="-77391">
              <a:spcBef>
                <a:spcPts val="150"/>
              </a:spcBef>
              <a:buClrTx/>
              <a:buFont typeface="Arial" panose="020B0604020202020204" pitchFamily="34" charset="0"/>
              <a:buChar char="•"/>
              <a:defRPr sz="825">
                <a:solidFill>
                  <a:schemeClr val="accent1"/>
                </a:solidFill>
              </a:defRPr>
            </a:lvl4pPr>
            <a:lvl5pPr marL="77391" indent="-77391">
              <a:spcBef>
                <a:spcPts val="150"/>
              </a:spcBef>
              <a:buClrTx/>
              <a:buFont typeface="Arial" panose="020B0604020202020204" pitchFamily="34" charset="0"/>
              <a:buChar char="•"/>
              <a:defRPr sz="825">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1">
            <a:extLst>
              <a:ext uri="{FF2B5EF4-FFF2-40B4-BE49-F238E27FC236}">
                <a16:creationId xmlns:a16="http://schemas.microsoft.com/office/drawing/2014/main" id="{3855E7BD-DFA1-15E6-2596-8DA68706FC07}"/>
              </a:ext>
            </a:extLst>
          </p:cNvPr>
          <p:cNvSpPr>
            <a:spLocks noGrp="1"/>
          </p:cNvSpPr>
          <p:nvPr>
            <p:ph type="body" sz="quarter" idx="14" hasCustomPrompt="1"/>
          </p:nvPr>
        </p:nvSpPr>
        <p:spPr>
          <a:xfrm>
            <a:off x="6096000" y="3003041"/>
            <a:ext cx="1207417" cy="1109771"/>
          </a:xfrm>
        </p:spPr>
        <p:txBody>
          <a:bodyPr/>
          <a:lstStyle>
            <a:lvl1pPr>
              <a:spcBef>
                <a:spcPts val="375"/>
              </a:spcBef>
              <a:spcAft>
                <a:spcPts val="600"/>
              </a:spcAft>
              <a:defRPr sz="1200" b="1">
                <a:solidFill>
                  <a:schemeClr val="accent1"/>
                </a:solidFill>
              </a:defRPr>
            </a:lvl1pPr>
            <a:lvl2pPr marL="0" indent="0">
              <a:spcBef>
                <a:spcPts val="150"/>
              </a:spcBef>
              <a:buNone/>
              <a:defRPr sz="825">
                <a:solidFill>
                  <a:schemeClr val="accent1"/>
                </a:solidFill>
              </a:defRPr>
            </a:lvl2pPr>
            <a:lvl3pPr marL="77391" indent="-77391">
              <a:spcBef>
                <a:spcPts val="150"/>
              </a:spcBef>
              <a:buClrTx/>
              <a:buFont typeface="Arial" panose="020B0604020202020204" pitchFamily="34" charset="0"/>
              <a:buChar char="•"/>
              <a:defRPr sz="825">
                <a:solidFill>
                  <a:schemeClr val="accent1"/>
                </a:solidFill>
              </a:defRPr>
            </a:lvl3pPr>
            <a:lvl4pPr marL="77391" indent="-77391">
              <a:spcBef>
                <a:spcPts val="150"/>
              </a:spcBef>
              <a:buClrTx/>
              <a:buFont typeface="Arial" panose="020B0604020202020204" pitchFamily="34" charset="0"/>
              <a:buChar char="•"/>
              <a:defRPr sz="825">
                <a:solidFill>
                  <a:schemeClr val="accent1"/>
                </a:solidFill>
              </a:defRPr>
            </a:lvl4pPr>
            <a:lvl5pPr marL="77391" indent="-77391">
              <a:spcBef>
                <a:spcPts val="150"/>
              </a:spcBef>
              <a:buClrTx/>
              <a:buFont typeface="Arial" panose="020B0604020202020204" pitchFamily="34" charset="0"/>
              <a:buChar char="•"/>
              <a:defRPr sz="825">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F6E76A2F-E6DC-C26F-D9B7-A279159056F5}"/>
              </a:ext>
            </a:extLst>
          </p:cNvPr>
          <p:cNvSpPr>
            <a:spLocks noGrp="1"/>
          </p:cNvSpPr>
          <p:nvPr>
            <p:ph type="body" sz="quarter" idx="15" hasCustomPrompt="1"/>
          </p:nvPr>
        </p:nvSpPr>
        <p:spPr>
          <a:xfrm>
            <a:off x="7562814" y="1798927"/>
            <a:ext cx="1207417" cy="1109771"/>
          </a:xfrm>
        </p:spPr>
        <p:txBody>
          <a:bodyPr/>
          <a:lstStyle>
            <a:lvl1pPr>
              <a:spcBef>
                <a:spcPts val="375"/>
              </a:spcBef>
              <a:spcAft>
                <a:spcPts val="600"/>
              </a:spcAft>
              <a:defRPr sz="1200" b="1">
                <a:solidFill>
                  <a:schemeClr val="accent1"/>
                </a:solidFill>
              </a:defRPr>
            </a:lvl1pPr>
            <a:lvl2pPr marL="0" indent="0">
              <a:spcBef>
                <a:spcPts val="150"/>
              </a:spcBef>
              <a:buNone/>
              <a:defRPr sz="825">
                <a:solidFill>
                  <a:schemeClr val="accent1"/>
                </a:solidFill>
              </a:defRPr>
            </a:lvl2pPr>
            <a:lvl3pPr marL="77391" indent="-77391">
              <a:spcBef>
                <a:spcPts val="150"/>
              </a:spcBef>
              <a:buClrTx/>
              <a:buFont typeface="Arial" panose="020B0604020202020204" pitchFamily="34" charset="0"/>
              <a:buChar char="•"/>
              <a:defRPr sz="825">
                <a:solidFill>
                  <a:schemeClr val="accent1"/>
                </a:solidFill>
              </a:defRPr>
            </a:lvl3pPr>
            <a:lvl4pPr marL="77391" indent="-77391">
              <a:spcBef>
                <a:spcPts val="150"/>
              </a:spcBef>
              <a:buClrTx/>
              <a:buFont typeface="Arial" panose="020B0604020202020204" pitchFamily="34" charset="0"/>
              <a:buChar char="•"/>
              <a:defRPr sz="825">
                <a:solidFill>
                  <a:schemeClr val="accent1"/>
                </a:solidFill>
              </a:defRPr>
            </a:lvl4pPr>
            <a:lvl5pPr marL="77391" indent="-77391">
              <a:spcBef>
                <a:spcPts val="150"/>
              </a:spcBef>
              <a:buClrTx/>
              <a:buFont typeface="Arial" panose="020B0604020202020204" pitchFamily="34" charset="0"/>
              <a:buChar char="•"/>
              <a:defRPr sz="825">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65785879-EB2B-3317-348C-1E3F282A0F79}"/>
              </a:ext>
            </a:extLst>
          </p:cNvPr>
          <p:cNvSpPr>
            <a:spLocks noGrp="1"/>
          </p:cNvSpPr>
          <p:nvPr>
            <p:ph type="body" sz="quarter" idx="16" hasCustomPrompt="1"/>
          </p:nvPr>
        </p:nvSpPr>
        <p:spPr>
          <a:xfrm>
            <a:off x="7562814" y="3003041"/>
            <a:ext cx="1207417" cy="1109771"/>
          </a:xfrm>
        </p:spPr>
        <p:txBody>
          <a:bodyPr/>
          <a:lstStyle>
            <a:lvl1pPr>
              <a:spcBef>
                <a:spcPts val="375"/>
              </a:spcBef>
              <a:spcAft>
                <a:spcPts val="600"/>
              </a:spcAft>
              <a:defRPr sz="1200" b="1">
                <a:solidFill>
                  <a:schemeClr val="accent1"/>
                </a:solidFill>
              </a:defRPr>
            </a:lvl1pPr>
            <a:lvl2pPr marL="0" indent="0">
              <a:spcBef>
                <a:spcPts val="150"/>
              </a:spcBef>
              <a:buNone/>
              <a:defRPr sz="825">
                <a:solidFill>
                  <a:schemeClr val="accent1"/>
                </a:solidFill>
              </a:defRPr>
            </a:lvl2pPr>
            <a:lvl3pPr marL="77391" indent="-77391">
              <a:spcBef>
                <a:spcPts val="150"/>
              </a:spcBef>
              <a:buClrTx/>
              <a:buFont typeface="Arial" panose="020B0604020202020204" pitchFamily="34" charset="0"/>
              <a:buChar char="•"/>
              <a:defRPr sz="825">
                <a:solidFill>
                  <a:schemeClr val="accent1"/>
                </a:solidFill>
              </a:defRPr>
            </a:lvl3pPr>
            <a:lvl4pPr marL="77391" indent="-77391">
              <a:spcBef>
                <a:spcPts val="150"/>
              </a:spcBef>
              <a:buClrTx/>
              <a:buFont typeface="Arial" panose="020B0604020202020204" pitchFamily="34" charset="0"/>
              <a:buChar char="•"/>
              <a:defRPr sz="825">
                <a:solidFill>
                  <a:schemeClr val="accent1"/>
                </a:solidFill>
              </a:defRPr>
            </a:lvl4pPr>
            <a:lvl5pPr marL="77391" indent="-77391">
              <a:spcBef>
                <a:spcPts val="150"/>
              </a:spcBef>
              <a:buClrTx/>
              <a:buFont typeface="Arial" panose="020B0604020202020204" pitchFamily="34" charset="0"/>
              <a:buChar char="•"/>
              <a:defRPr sz="825">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242888" y="1831182"/>
            <a:ext cx="2808000" cy="2268141"/>
          </a:xfrm>
        </p:spPr>
        <p:txBody>
          <a:bodyPr/>
          <a:lstStyle>
            <a:lvl1pPr>
              <a:defRPr sz="1050">
                <a:solidFill>
                  <a:schemeClr val="accent1"/>
                </a:solidFill>
              </a:defRPr>
            </a:lvl1pPr>
          </a:lstStyle>
          <a:p>
            <a:r>
              <a:rPr lang="en-US"/>
              <a:t>Click icon to add picture</a:t>
            </a:r>
            <a:endParaRPr lang="en-GB"/>
          </a:p>
        </p:txBody>
      </p:sp>
      <p:sp>
        <p:nvSpPr>
          <p:cNvPr id="17" name="Picture Placeholder 15">
            <a:extLst>
              <a:ext uri="{FF2B5EF4-FFF2-40B4-BE49-F238E27FC236}">
                <a16:creationId xmlns:a16="http://schemas.microsoft.com/office/drawing/2014/main" id="{4FBB8786-C231-0100-4EAA-505D7B1B3FEB}"/>
              </a:ext>
            </a:extLst>
          </p:cNvPr>
          <p:cNvSpPr>
            <a:spLocks noGrp="1"/>
          </p:cNvSpPr>
          <p:nvPr>
            <p:ph type="pic" sz="quarter" idx="18"/>
          </p:nvPr>
        </p:nvSpPr>
        <p:spPr>
          <a:xfrm>
            <a:off x="3169444" y="1831182"/>
            <a:ext cx="2808000" cy="2268141"/>
          </a:xfrm>
        </p:spPr>
        <p:txBody>
          <a:bodyPr/>
          <a:lstStyle>
            <a:lvl1pPr>
              <a:defRPr sz="1050">
                <a:solidFill>
                  <a:schemeClr val="accent1"/>
                </a:solidFill>
              </a:defRPr>
            </a:lvl1pPr>
          </a:lstStyle>
          <a:p>
            <a:r>
              <a:rPr lang="en-US"/>
              <a:t>Click icon to add picture</a:t>
            </a:r>
            <a:endParaRPr lang="en-GB"/>
          </a:p>
        </p:txBody>
      </p:sp>
      <p:pic>
        <p:nvPicPr>
          <p:cNvPr id="8" name="Picture 7">
            <a:extLst>
              <a:ext uri="{FF2B5EF4-FFF2-40B4-BE49-F238E27FC236}">
                <a16:creationId xmlns:a16="http://schemas.microsoft.com/office/drawing/2014/main" id="{5F5D5AA5-E9E4-37F2-43E2-281111D312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6519971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ext (top right)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1146"/>
            <a:ext cx="4638563" cy="1138067"/>
          </a:xfrm>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48A1F5B7-9D9C-464E-AB23-99BCBE7A8E1E}"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2" name="Text Placeholder 11">
            <a:extLst>
              <a:ext uri="{FF2B5EF4-FFF2-40B4-BE49-F238E27FC236}">
                <a16:creationId xmlns:a16="http://schemas.microsoft.com/office/drawing/2014/main" id="{E454B8FA-4979-2C6F-A999-E7DADA9FD311}"/>
              </a:ext>
            </a:extLst>
          </p:cNvPr>
          <p:cNvSpPr>
            <a:spLocks noGrp="1"/>
          </p:cNvSpPr>
          <p:nvPr>
            <p:ph type="body" sz="quarter" idx="13"/>
          </p:nvPr>
        </p:nvSpPr>
        <p:spPr>
          <a:xfrm>
            <a:off x="6096000" y="222945"/>
            <a:ext cx="2805000" cy="1096268"/>
          </a:xfrm>
        </p:spPr>
        <p:txBody>
          <a:bodyPr/>
          <a:lstStyle>
            <a:lvl1pPr>
              <a:spcBef>
                <a:spcPts val="375"/>
              </a:spcBef>
              <a:defRPr sz="975">
                <a:solidFill>
                  <a:schemeClr val="bg1"/>
                </a:solidFill>
              </a:defRPr>
            </a:lvl1pPr>
            <a:lvl2pPr marL="77391" indent="-77391">
              <a:spcBef>
                <a:spcPts val="150"/>
              </a:spcBef>
              <a:defRPr sz="975">
                <a:solidFill>
                  <a:schemeClr val="bg1"/>
                </a:solidFill>
              </a:defRPr>
            </a:lvl2pPr>
            <a:lvl3pPr marL="77391" indent="-77391">
              <a:spcBef>
                <a:spcPts val="150"/>
              </a:spcBef>
              <a:buClrTx/>
              <a:buFont typeface="Arial" panose="020B0604020202020204" pitchFamily="34" charset="0"/>
              <a:buChar char="•"/>
              <a:defRPr sz="975">
                <a:solidFill>
                  <a:schemeClr val="bg1"/>
                </a:solidFill>
              </a:defRPr>
            </a:lvl3pPr>
            <a:lvl4pPr marL="77391" indent="-77391">
              <a:spcBef>
                <a:spcPts val="150"/>
              </a:spcBef>
              <a:buClrTx/>
              <a:buFont typeface="Arial" panose="020B0604020202020204" pitchFamily="34" charset="0"/>
              <a:buChar char="•"/>
              <a:defRPr sz="975">
                <a:solidFill>
                  <a:schemeClr val="bg1"/>
                </a:solidFill>
              </a:defRPr>
            </a:lvl4pPr>
            <a:lvl5pPr marL="77391" indent="-77391">
              <a:spcBef>
                <a:spcPts val="150"/>
              </a:spcBef>
              <a:buClrTx/>
              <a:buFont typeface="Arial" panose="020B0604020202020204" pitchFamily="34" charset="0"/>
              <a:buChar char="•"/>
              <a:defRPr sz="9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37747D72-198B-89D0-DCFD-5D2BA33BC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2769342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ext (top right) Ligh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1146"/>
            <a:ext cx="4638563" cy="1138067"/>
          </a:xfrm>
        </p:spPr>
        <p:txBody>
          <a:bodyPr/>
          <a:lstStyle>
            <a:lvl1pPr>
              <a:defRPr>
                <a:solidFill>
                  <a:schemeClr val="accent2"/>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153F9F0A-6F9C-554A-A956-7977EECAB849}"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2" name="Text Placeholder 11">
            <a:extLst>
              <a:ext uri="{FF2B5EF4-FFF2-40B4-BE49-F238E27FC236}">
                <a16:creationId xmlns:a16="http://schemas.microsoft.com/office/drawing/2014/main" id="{E454B8FA-4979-2C6F-A999-E7DADA9FD311}"/>
              </a:ext>
            </a:extLst>
          </p:cNvPr>
          <p:cNvSpPr>
            <a:spLocks noGrp="1"/>
          </p:cNvSpPr>
          <p:nvPr>
            <p:ph type="body" sz="quarter" idx="13"/>
          </p:nvPr>
        </p:nvSpPr>
        <p:spPr>
          <a:xfrm>
            <a:off x="6096000" y="222945"/>
            <a:ext cx="2805000" cy="1096268"/>
          </a:xfrm>
        </p:spPr>
        <p:txBody>
          <a:bodyPr/>
          <a:lstStyle>
            <a:lvl1pPr>
              <a:spcBef>
                <a:spcPts val="375"/>
              </a:spcBef>
              <a:defRPr sz="975">
                <a:solidFill>
                  <a:schemeClr val="accent2"/>
                </a:solidFill>
              </a:defRPr>
            </a:lvl1pPr>
            <a:lvl2pPr marL="77391" indent="-77391">
              <a:spcBef>
                <a:spcPts val="150"/>
              </a:spcBef>
              <a:defRPr sz="975">
                <a:solidFill>
                  <a:schemeClr val="accent2"/>
                </a:solidFill>
              </a:defRPr>
            </a:lvl2pPr>
            <a:lvl3pPr marL="77391" indent="-77391">
              <a:spcBef>
                <a:spcPts val="150"/>
              </a:spcBef>
              <a:buClrTx/>
              <a:buFont typeface="Arial" panose="020B0604020202020204" pitchFamily="34" charset="0"/>
              <a:buChar char="•"/>
              <a:defRPr sz="975">
                <a:solidFill>
                  <a:schemeClr val="accent2"/>
                </a:solidFill>
              </a:defRPr>
            </a:lvl3pPr>
            <a:lvl4pPr marL="77391" indent="-77391">
              <a:spcBef>
                <a:spcPts val="150"/>
              </a:spcBef>
              <a:buClrTx/>
              <a:buFont typeface="Arial" panose="020B0604020202020204" pitchFamily="34" charset="0"/>
              <a:buChar char="•"/>
              <a:defRPr sz="975">
                <a:solidFill>
                  <a:schemeClr val="accent2"/>
                </a:solidFill>
              </a:defRPr>
            </a:lvl4pPr>
            <a:lvl5pPr marL="77391" indent="-77391">
              <a:spcBef>
                <a:spcPts val="150"/>
              </a:spcBef>
              <a:buClrTx/>
              <a:buFont typeface="Arial" panose="020B0604020202020204" pitchFamily="34" charset="0"/>
              <a:buChar char="•"/>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4192CA79-7DF3-65C8-70E9-26BE6C170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2376367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Subheading + Text (Right)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6100437" y="227644"/>
            <a:ext cx="2803058" cy="702371"/>
          </a:xfrm>
        </p:spPr>
        <p:txBody>
          <a:bodyPr/>
          <a:lstStyle>
            <a:lvl1pPr>
              <a:defRPr sz="975">
                <a:solidFill>
                  <a:schemeClr val="accent2"/>
                </a:solidFill>
              </a:defRPr>
            </a:lvl1pPr>
          </a:lstStyle>
          <a:p>
            <a:r>
              <a:rPr lang="en-US"/>
              <a:t>Click to edit Subheading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100437" y="2531098"/>
            <a:ext cx="2813335" cy="20825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59C8271A-3875-144C-8A09-84BC28BFCF8F}"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8" name="Picture 7">
            <a:extLst>
              <a:ext uri="{FF2B5EF4-FFF2-40B4-BE49-F238E27FC236}">
                <a16:creationId xmlns:a16="http://schemas.microsoft.com/office/drawing/2014/main" id="{817C87F8-3315-AB6B-21E4-1F2AC8F148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6055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N' crop 1">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37A326-E8D7-8722-90C8-0DA85986ED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6096001" y="169683"/>
            <a:ext cx="2804999" cy="1551961"/>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6096000" y="2188197"/>
            <a:ext cx="2808685" cy="1118169"/>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1D978A32-E423-3BE0-C5DE-44C8C32EBB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4253874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Subheading + Text (Right)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6100437" y="227644"/>
            <a:ext cx="2803058" cy="702371"/>
          </a:xfrm>
        </p:spPr>
        <p:txBody>
          <a:bodyPr/>
          <a:lstStyle>
            <a:lvl1pPr>
              <a:defRPr sz="975">
                <a:solidFill>
                  <a:schemeClr val="accent1"/>
                </a:solidFill>
              </a:defRPr>
            </a:lvl1pPr>
          </a:lstStyle>
          <a:p>
            <a:r>
              <a:rPr lang="en-US"/>
              <a:t>Click to edit Subheading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100437" y="2531098"/>
            <a:ext cx="2813335" cy="208257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52500AAE-43A6-6B48-A8CA-4DB4B31AF8AB}"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3367DC1E-7AD3-FEF5-4EBD-F221E2D213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9907914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 Content (Right)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980303" y="194429"/>
            <a:ext cx="2932397" cy="1527215"/>
          </a:xfrm>
        </p:spPr>
        <p:txBody>
          <a:bodyPr/>
          <a:lstStyle>
            <a:lvl1pPr>
              <a:defRPr sz="165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980303" y="2207639"/>
            <a:ext cx="2813335" cy="2291733"/>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D900293E-0BD3-DD4D-9A63-8A35FEC0CBAF}"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8" name="Picture 7">
            <a:extLst>
              <a:ext uri="{FF2B5EF4-FFF2-40B4-BE49-F238E27FC236}">
                <a16:creationId xmlns:a16="http://schemas.microsoft.com/office/drawing/2014/main" id="{014DB147-CBEC-AAF6-402F-864C9FFA5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
        <p:nvSpPr>
          <p:cNvPr id="13" name="Picture Placeholder 12">
            <a:extLst>
              <a:ext uri="{FF2B5EF4-FFF2-40B4-BE49-F238E27FC236}">
                <a16:creationId xmlns:a16="http://schemas.microsoft.com/office/drawing/2014/main" id="{7491F5E9-0C0E-778C-F10D-CC2EDCC86ED5}"/>
              </a:ext>
            </a:extLst>
          </p:cNvPr>
          <p:cNvSpPr>
            <a:spLocks noGrp="1"/>
          </p:cNvSpPr>
          <p:nvPr>
            <p:ph type="pic" sz="quarter" idx="13"/>
          </p:nvPr>
        </p:nvSpPr>
        <p:spPr>
          <a:xfrm>
            <a:off x="0" y="0"/>
            <a:ext cx="4572000" cy="5143500"/>
          </a:xfrm>
        </p:spPr>
        <p:txBody>
          <a:bodyPr/>
          <a:lstStyle>
            <a:lvl1pPr>
              <a:defRPr sz="1050"/>
            </a:lvl1pPr>
          </a:lstStyle>
          <a:p>
            <a:r>
              <a:rPr lang="en-US"/>
              <a:t>Click icon to add picture</a:t>
            </a:r>
            <a:endParaRPr lang="en-GB"/>
          </a:p>
        </p:txBody>
      </p:sp>
    </p:spTree>
    <p:extLst>
      <p:ext uri="{BB962C8B-B14F-4D97-AF65-F5344CB8AC3E}">
        <p14:creationId xmlns:p14="http://schemas.microsoft.com/office/powerpoint/2010/main" val="4188627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 Content (Righ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980303" y="194429"/>
            <a:ext cx="2932397" cy="1527215"/>
          </a:xfrm>
        </p:spPr>
        <p:txBody>
          <a:bodyPr/>
          <a:lstStyle>
            <a:lvl1pPr>
              <a:defRPr sz="1650" spc="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980303" y="2207639"/>
            <a:ext cx="2813335" cy="2291733"/>
          </a:xfrm>
        </p:spPr>
        <p:txBody>
          <a:bodyPr/>
          <a:lstStyle>
            <a:lvl1pPr>
              <a:defRPr sz="975">
                <a:solidFill>
                  <a:schemeClr val="bg1"/>
                </a:solidFill>
              </a:defRPr>
            </a:lvl1pPr>
            <a:lvl2pPr>
              <a:defRPr sz="975">
                <a:solidFill>
                  <a:schemeClr val="bg1"/>
                </a:solidFill>
              </a:defRPr>
            </a:lvl2pPr>
            <a:lvl3pPr>
              <a:buClrTx/>
              <a:defRPr sz="975">
                <a:solidFill>
                  <a:schemeClr val="bg1"/>
                </a:solidFill>
              </a:defRPr>
            </a:lvl3pPr>
            <a:lvl4pPr>
              <a:buClrTx/>
              <a:defRPr sz="975">
                <a:solidFill>
                  <a:schemeClr val="bg1"/>
                </a:solidFill>
              </a:defRPr>
            </a:lvl4pPr>
            <a:lvl5pPr>
              <a:buClrTx/>
              <a:defRPr sz="9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6EBE7176-7262-644D-AC26-63D3CAB7C347}"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3" name="Picture Placeholder 12">
            <a:extLst>
              <a:ext uri="{FF2B5EF4-FFF2-40B4-BE49-F238E27FC236}">
                <a16:creationId xmlns:a16="http://schemas.microsoft.com/office/drawing/2014/main" id="{7491F5E9-0C0E-778C-F10D-CC2EDCC86ED5}"/>
              </a:ext>
            </a:extLst>
          </p:cNvPr>
          <p:cNvSpPr>
            <a:spLocks noGrp="1"/>
          </p:cNvSpPr>
          <p:nvPr>
            <p:ph type="pic" sz="quarter" idx="13"/>
          </p:nvPr>
        </p:nvSpPr>
        <p:spPr>
          <a:xfrm>
            <a:off x="0" y="0"/>
            <a:ext cx="4572000" cy="5143500"/>
          </a:xfrm>
        </p:spPr>
        <p:txBody>
          <a:bodyPr/>
          <a:lstStyle>
            <a:lvl1pPr>
              <a:defRPr sz="1050"/>
            </a:lvl1pPr>
          </a:lstStyle>
          <a:p>
            <a:r>
              <a:rPr lang="en-US"/>
              <a:t>Click icon to add picture</a:t>
            </a:r>
            <a:endParaRPr lang="en-GB"/>
          </a:p>
        </p:txBody>
      </p:sp>
      <p:pic>
        <p:nvPicPr>
          <p:cNvPr id="7" name="Picture 6">
            <a:extLst>
              <a:ext uri="{FF2B5EF4-FFF2-40B4-BE49-F238E27FC236}">
                <a16:creationId xmlns:a16="http://schemas.microsoft.com/office/drawing/2014/main" id="{6C1806D9-849D-FEA6-0615-45DB3A972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3644157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Left) + Imag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491F5E9-0C0E-778C-F10D-CC2EDCC86ED5}"/>
              </a:ext>
            </a:extLst>
          </p:cNvPr>
          <p:cNvSpPr>
            <a:spLocks noGrp="1"/>
          </p:cNvSpPr>
          <p:nvPr>
            <p:ph type="pic" sz="quarter" idx="13"/>
          </p:nvPr>
        </p:nvSpPr>
        <p:spPr>
          <a:xfrm>
            <a:off x="4572000" y="0"/>
            <a:ext cx="4572000" cy="5143500"/>
          </a:xfrm>
        </p:spPr>
        <p:txBody>
          <a:bodyPr/>
          <a:lstStyle>
            <a:lvl1pPr>
              <a:defRPr sz="1050"/>
            </a:lvl1pPr>
          </a:lstStyle>
          <a:p>
            <a:r>
              <a:rPr lang="en-US"/>
              <a:t>Click icon to add picture</a:t>
            </a:r>
            <a:endParaRPr lang="en-GB"/>
          </a:p>
        </p:txBody>
      </p:sp>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4079" y="194429"/>
            <a:ext cx="2932397" cy="1527215"/>
          </a:xfrm>
        </p:spPr>
        <p:txBody>
          <a:bodyPr/>
          <a:lstStyle>
            <a:lvl1pPr>
              <a:defRPr sz="165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1702707" y="2207639"/>
            <a:ext cx="2083481" cy="2291733"/>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F04679F3-ABBA-FE4C-B002-6197F55FA442}"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8" name="Picture 7">
            <a:extLst>
              <a:ext uri="{FF2B5EF4-FFF2-40B4-BE49-F238E27FC236}">
                <a16:creationId xmlns:a16="http://schemas.microsoft.com/office/drawing/2014/main" id="{48B3BE42-85FC-8E3C-7B71-C8EB60DA9C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717296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Statement +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D7F588-5617-D1DE-CE8F-9107E5B8EB71}"/>
              </a:ext>
            </a:extLst>
          </p:cNvPr>
          <p:cNvSpPr/>
          <p:nvPr userDrawn="1"/>
        </p:nvSpPr>
        <p:spPr>
          <a:xfrm>
            <a:off x="0" y="2347275"/>
            <a:ext cx="9144000" cy="27962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166148" y="-84841"/>
            <a:ext cx="8738537" cy="1806485"/>
          </a:xfrm>
        </p:spPr>
        <p:txBody>
          <a:bodyPr/>
          <a:lstStyle>
            <a:lvl1pPr>
              <a:defRPr sz="10500" spc="-225" baseline="0"/>
            </a:lvl1pPr>
          </a:lstStyle>
          <a:p>
            <a:r>
              <a:rPr lang="en-US"/>
              <a:t>Edit title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4079" y="2531098"/>
            <a:ext cx="4637484" cy="1968275"/>
          </a:xfrm>
        </p:spPr>
        <p:txBody>
          <a:bodyPr/>
          <a:lstStyle>
            <a:lvl1pPr>
              <a:defRPr sz="1650" b="1"/>
            </a:lvl1pPr>
            <a:lvl2pPr>
              <a:defRPr sz="1650"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A5047328-BDEC-F249-B89E-FFABD5C768E0}"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0C232FFB-B980-85BE-5DCC-68B32EE912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691332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3 Images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94429"/>
            <a:ext cx="2566875" cy="1527215"/>
          </a:xfrm>
        </p:spPr>
        <p:txBody>
          <a:bodyPr/>
          <a:lstStyle>
            <a:lvl1pPr>
              <a:defRPr sz="165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606041"/>
            <a:ext cx="2813335" cy="1893332"/>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A37C5659-7E27-0541-9338-86196AA946A8}"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0" name="Picture Placeholder 9">
            <a:extLst>
              <a:ext uri="{FF2B5EF4-FFF2-40B4-BE49-F238E27FC236}">
                <a16:creationId xmlns:a16="http://schemas.microsoft.com/office/drawing/2014/main" id="{7A8F3E86-1402-D7AB-E6F5-98450EADD522}"/>
              </a:ext>
            </a:extLst>
          </p:cNvPr>
          <p:cNvSpPr>
            <a:spLocks noGrp="1"/>
          </p:cNvSpPr>
          <p:nvPr>
            <p:ph type="pic" sz="quarter" idx="13"/>
          </p:nvPr>
        </p:nvSpPr>
        <p:spPr>
          <a:xfrm>
            <a:off x="3175398" y="251222"/>
            <a:ext cx="5725715" cy="2260997"/>
          </a:xfrm>
        </p:spPr>
        <p:txBody>
          <a:bodyPr/>
          <a:lstStyle>
            <a:lvl1pPr>
              <a:defRPr sz="1050">
                <a:solidFill>
                  <a:schemeClr val="accent2"/>
                </a:solidFill>
              </a:defRPr>
            </a:lvl1pPr>
          </a:lstStyle>
          <a:p>
            <a:r>
              <a:rPr lang="en-US"/>
              <a:t>Click icon to add picture</a:t>
            </a:r>
            <a:endParaRPr lang="en-GB"/>
          </a:p>
        </p:txBody>
      </p:sp>
      <p:sp>
        <p:nvSpPr>
          <p:cNvPr id="12" name="Picture Placeholder 9">
            <a:extLst>
              <a:ext uri="{FF2B5EF4-FFF2-40B4-BE49-F238E27FC236}">
                <a16:creationId xmlns:a16="http://schemas.microsoft.com/office/drawing/2014/main" id="{90D8BBA5-0A41-D5DC-4877-DA81667CC919}"/>
              </a:ext>
            </a:extLst>
          </p:cNvPr>
          <p:cNvSpPr>
            <a:spLocks noGrp="1"/>
          </p:cNvSpPr>
          <p:nvPr>
            <p:ph type="pic" sz="quarter" idx="14"/>
          </p:nvPr>
        </p:nvSpPr>
        <p:spPr>
          <a:xfrm>
            <a:off x="3175398" y="2628901"/>
            <a:ext cx="2801540" cy="1870472"/>
          </a:xfrm>
        </p:spPr>
        <p:txBody>
          <a:bodyPr/>
          <a:lstStyle>
            <a:lvl1pPr>
              <a:defRPr sz="1050">
                <a:solidFill>
                  <a:schemeClr val="accent2"/>
                </a:solidFill>
              </a:defRPr>
            </a:lvl1pPr>
          </a:lstStyle>
          <a:p>
            <a:r>
              <a:rPr lang="en-US"/>
              <a:t>Click icon to add picture</a:t>
            </a:r>
            <a:endParaRPr lang="en-GB"/>
          </a:p>
        </p:txBody>
      </p:sp>
      <p:sp>
        <p:nvSpPr>
          <p:cNvPr id="14" name="Picture Placeholder 9">
            <a:extLst>
              <a:ext uri="{FF2B5EF4-FFF2-40B4-BE49-F238E27FC236}">
                <a16:creationId xmlns:a16="http://schemas.microsoft.com/office/drawing/2014/main" id="{DD0A121E-7B0B-91C5-2F81-3B50CF497161}"/>
              </a:ext>
            </a:extLst>
          </p:cNvPr>
          <p:cNvSpPr>
            <a:spLocks noGrp="1"/>
          </p:cNvSpPr>
          <p:nvPr>
            <p:ph type="pic" sz="quarter" idx="15"/>
          </p:nvPr>
        </p:nvSpPr>
        <p:spPr>
          <a:xfrm>
            <a:off x="6096001" y="2628901"/>
            <a:ext cx="2801540" cy="1870472"/>
          </a:xfrm>
        </p:spPr>
        <p:txBody>
          <a:bodyPr/>
          <a:lstStyle>
            <a:lvl1pPr>
              <a:defRPr sz="1050">
                <a:solidFill>
                  <a:schemeClr val="accent2"/>
                </a:solidFill>
              </a:defRPr>
            </a:lvl1pPr>
          </a:lstStyle>
          <a:p>
            <a:r>
              <a:rPr lang="en-US"/>
              <a:t>Click icon to add picture</a:t>
            </a:r>
            <a:endParaRPr lang="en-GB"/>
          </a:p>
        </p:txBody>
      </p:sp>
      <p:pic>
        <p:nvPicPr>
          <p:cNvPr id="8" name="Picture 7">
            <a:extLst>
              <a:ext uri="{FF2B5EF4-FFF2-40B4-BE49-F238E27FC236}">
                <a16:creationId xmlns:a16="http://schemas.microsoft.com/office/drawing/2014/main" id="{D57072F2-F60C-C318-FF1A-5B9BED21FF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83450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Content + 3 Images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94429"/>
            <a:ext cx="2566875" cy="1527215"/>
          </a:xfrm>
        </p:spPr>
        <p:txBody>
          <a:bodyPr/>
          <a:lstStyle>
            <a:lvl1pPr>
              <a:defRPr sz="1650" spc="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606041"/>
            <a:ext cx="2813335" cy="1893332"/>
          </a:xfrm>
        </p:spPr>
        <p:txBody>
          <a:bodyPr/>
          <a:lstStyle>
            <a:lvl1pPr>
              <a:defRPr sz="975">
                <a:solidFill>
                  <a:schemeClr val="bg1"/>
                </a:solidFill>
              </a:defRPr>
            </a:lvl1pPr>
            <a:lvl2pPr>
              <a:defRPr sz="975">
                <a:solidFill>
                  <a:schemeClr val="bg1"/>
                </a:solidFill>
              </a:defRPr>
            </a:lvl2pPr>
            <a:lvl3pPr>
              <a:buClrTx/>
              <a:defRPr sz="975">
                <a:solidFill>
                  <a:schemeClr val="bg1"/>
                </a:solidFill>
              </a:defRPr>
            </a:lvl3pPr>
            <a:lvl4pPr>
              <a:buClrTx/>
              <a:defRPr sz="975">
                <a:solidFill>
                  <a:schemeClr val="bg1"/>
                </a:solidFill>
              </a:defRPr>
            </a:lvl4pPr>
            <a:lvl5pPr>
              <a:buClrTx/>
              <a:defRPr sz="9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65AA73B2-7F7D-374A-8EF9-0FF03ADCE6AF}"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0" name="Picture Placeholder 9">
            <a:extLst>
              <a:ext uri="{FF2B5EF4-FFF2-40B4-BE49-F238E27FC236}">
                <a16:creationId xmlns:a16="http://schemas.microsoft.com/office/drawing/2014/main" id="{7A8F3E86-1402-D7AB-E6F5-98450EADD522}"/>
              </a:ext>
            </a:extLst>
          </p:cNvPr>
          <p:cNvSpPr>
            <a:spLocks noGrp="1"/>
          </p:cNvSpPr>
          <p:nvPr>
            <p:ph type="pic" sz="quarter" idx="13"/>
          </p:nvPr>
        </p:nvSpPr>
        <p:spPr>
          <a:xfrm>
            <a:off x="3175398" y="251222"/>
            <a:ext cx="5725715" cy="2260997"/>
          </a:xfrm>
        </p:spPr>
        <p:txBody>
          <a:bodyPr/>
          <a:lstStyle>
            <a:lvl1pPr>
              <a:defRPr sz="1050">
                <a:solidFill>
                  <a:schemeClr val="bg1"/>
                </a:solidFill>
              </a:defRPr>
            </a:lvl1pPr>
          </a:lstStyle>
          <a:p>
            <a:r>
              <a:rPr lang="en-US"/>
              <a:t>Click icon to add picture</a:t>
            </a:r>
            <a:endParaRPr lang="en-GB"/>
          </a:p>
        </p:txBody>
      </p:sp>
      <p:sp>
        <p:nvSpPr>
          <p:cNvPr id="12" name="Picture Placeholder 9">
            <a:extLst>
              <a:ext uri="{FF2B5EF4-FFF2-40B4-BE49-F238E27FC236}">
                <a16:creationId xmlns:a16="http://schemas.microsoft.com/office/drawing/2014/main" id="{90D8BBA5-0A41-D5DC-4877-DA81667CC919}"/>
              </a:ext>
            </a:extLst>
          </p:cNvPr>
          <p:cNvSpPr>
            <a:spLocks noGrp="1"/>
          </p:cNvSpPr>
          <p:nvPr>
            <p:ph type="pic" sz="quarter" idx="14"/>
          </p:nvPr>
        </p:nvSpPr>
        <p:spPr>
          <a:xfrm>
            <a:off x="3175398" y="2628901"/>
            <a:ext cx="2801540" cy="1870472"/>
          </a:xfrm>
        </p:spPr>
        <p:txBody>
          <a:bodyPr/>
          <a:lstStyle>
            <a:lvl1pPr>
              <a:defRPr sz="1050">
                <a:solidFill>
                  <a:schemeClr val="bg1"/>
                </a:solidFill>
              </a:defRPr>
            </a:lvl1pPr>
          </a:lstStyle>
          <a:p>
            <a:r>
              <a:rPr lang="en-US"/>
              <a:t>Click icon to add picture</a:t>
            </a:r>
            <a:endParaRPr lang="en-GB"/>
          </a:p>
        </p:txBody>
      </p:sp>
      <p:sp>
        <p:nvSpPr>
          <p:cNvPr id="14" name="Picture Placeholder 9">
            <a:extLst>
              <a:ext uri="{FF2B5EF4-FFF2-40B4-BE49-F238E27FC236}">
                <a16:creationId xmlns:a16="http://schemas.microsoft.com/office/drawing/2014/main" id="{DD0A121E-7B0B-91C5-2F81-3B50CF497161}"/>
              </a:ext>
            </a:extLst>
          </p:cNvPr>
          <p:cNvSpPr>
            <a:spLocks noGrp="1"/>
          </p:cNvSpPr>
          <p:nvPr>
            <p:ph type="pic" sz="quarter" idx="15"/>
          </p:nvPr>
        </p:nvSpPr>
        <p:spPr>
          <a:xfrm>
            <a:off x="6096001" y="2628901"/>
            <a:ext cx="2801540" cy="1870472"/>
          </a:xfrm>
        </p:spPr>
        <p:txBody>
          <a:bodyPr/>
          <a:lstStyle>
            <a:lvl1pPr>
              <a:defRPr sz="1050">
                <a:solidFill>
                  <a:schemeClr val="bg1"/>
                </a:solidFill>
              </a:defRPr>
            </a:lvl1pPr>
          </a:lstStyle>
          <a:p>
            <a:r>
              <a:rPr lang="en-US"/>
              <a:t>Click icon to add picture</a:t>
            </a:r>
            <a:endParaRPr lang="en-GB"/>
          </a:p>
        </p:txBody>
      </p:sp>
      <p:pic>
        <p:nvPicPr>
          <p:cNvPr id="7" name="Picture 6">
            <a:extLst>
              <a:ext uri="{FF2B5EF4-FFF2-40B4-BE49-F238E27FC236}">
                <a16:creationId xmlns:a16="http://schemas.microsoft.com/office/drawing/2014/main" id="{BEBBC748-D33D-4AE8-9335-109E33E75E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4158439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 Ima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94429"/>
            <a:ext cx="2566875" cy="1527215"/>
          </a:xfrm>
        </p:spPr>
        <p:txBody>
          <a:bodyPr/>
          <a:lstStyle>
            <a:lvl1pPr>
              <a:defRPr sz="165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1804916"/>
            <a:ext cx="2813335" cy="2694456"/>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3E580E6F-37A7-2348-9965-F1EB18343153}"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0" name="Picture Placeholder 9">
            <a:extLst>
              <a:ext uri="{FF2B5EF4-FFF2-40B4-BE49-F238E27FC236}">
                <a16:creationId xmlns:a16="http://schemas.microsoft.com/office/drawing/2014/main" id="{7A8F3E86-1402-D7AB-E6F5-98450EADD522}"/>
              </a:ext>
            </a:extLst>
          </p:cNvPr>
          <p:cNvSpPr>
            <a:spLocks noGrp="1"/>
          </p:cNvSpPr>
          <p:nvPr>
            <p:ph type="pic" sz="quarter" idx="13"/>
          </p:nvPr>
        </p:nvSpPr>
        <p:spPr>
          <a:xfrm>
            <a:off x="3175398" y="1831182"/>
            <a:ext cx="5725715" cy="2658665"/>
          </a:xfrm>
        </p:spPr>
        <p:txBody>
          <a:bodyPr/>
          <a:lstStyle>
            <a:lvl1pPr>
              <a:defRPr sz="1050">
                <a:solidFill>
                  <a:schemeClr val="accent2"/>
                </a:solidFill>
              </a:defRPr>
            </a:lvl1pPr>
          </a:lstStyle>
          <a:p>
            <a:r>
              <a:rPr lang="en-US"/>
              <a:t>Click icon to add picture</a:t>
            </a:r>
            <a:endParaRPr lang="en-GB"/>
          </a:p>
        </p:txBody>
      </p:sp>
      <p:sp>
        <p:nvSpPr>
          <p:cNvPr id="15" name="Text Placeholder 14">
            <a:extLst>
              <a:ext uri="{FF2B5EF4-FFF2-40B4-BE49-F238E27FC236}">
                <a16:creationId xmlns:a16="http://schemas.microsoft.com/office/drawing/2014/main" id="{E897DAE2-464C-A433-A3AE-1064DF133281}"/>
              </a:ext>
            </a:extLst>
          </p:cNvPr>
          <p:cNvSpPr>
            <a:spLocks noGrp="1"/>
          </p:cNvSpPr>
          <p:nvPr>
            <p:ph type="body" sz="quarter" idx="14"/>
          </p:nvPr>
        </p:nvSpPr>
        <p:spPr>
          <a:xfrm>
            <a:off x="3175397" y="208569"/>
            <a:ext cx="4629150" cy="1124783"/>
          </a:xfrm>
        </p:spPr>
        <p:txBody>
          <a:bodyPr/>
          <a:lstStyle>
            <a:lvl1pPr>
              <a:defRPr sz="165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3D5F1537-66BE-A53E-4C7D-5AD06A7AF6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9757819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rge Title, Content + Full-bleed Image">
    <p:bg>
      <p:bgPr>
        <a:blipFill dpi="0" rotWithShape="1">
          <a:blip r:embed="rId2">
            <a:alphaModFix amt="44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0900"/>
            <a:ext cx="7317000" cy="1527215"/>
          </a:xfrm>
        </p:spPr>
        <p:txBody>
          <a:bodyPr/>
          <a:lstStyle>
            <a:lvl1pPr>
              <a:defRPr sz="24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1" y="1804916"/>
            <a:ext cx="1347675" cy="2694456"/>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96805357-6666-6141-A5A4-21D9DD505E2B}"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1" name="Content Placeholder 2">
            <a:extLst>
              <a:ext uri="{FF2B5EF4-FFF2-40B4-BE49-F238E27FC236}">
                <a16:creationId xmlns:a16="http://schemas.microsoft.com/office/drawing/2014/main" id="{A76D18C0-226A-1209-C859-3B800DE0C921}"/>
              </a:ext>
            </a:extLst>
          </p:cNvPr>
          <p:cNvSpPr>
            <a:spLocks noGrp="1"/>
          </p:cNvSpPr>
          <p:nvPr>
            <p:ph idx="13"/>
          </p:nvPr>
        </p:nvSpPr>
        <p:spPr>
          <a:xfrm>
            <a:off x="1716562" y="1804916"/>
            <a:ext cx="2069626" cy="2694456"/>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40159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top left, Content top lef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0900"/>
            <a:ext cx="3908710" cy="1246227"/>
          </a:xfrm>
        </p:spPr>
        <p:txBody>
          <a:bodyPr/>
          <a:lstStyle>
            <a:lvl1pPr>
              <a:defRPr sz="24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4635103" y="233035"/>
            <a:ext cx="4265897" cy="1222292"/>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18494134-8C93-0F40-B21D-2B83A0C2B99A}"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C4BFB75D-B8C4-B380-66B5-BDFDC1868C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35817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N' crop 2">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C8A2E9-F3A4-D717-C1BF-09D9D2E6E8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6096001" y="169683"/>
            <a:ext cx="2804999" cy="1551961"/>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6096000" y="2188197"/>
            <a:ext cx="2808685" cy="1118169"/>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1D978A32-E423-3BE0-C5DE-44C8C32EBB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22701643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2-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0900"/>
            <a:ext cx="7317000" cy="1246227"/>
          </a:xfrm>
        </p:spPr>
        <p:txBody>
          <a:bodyPr/>
          <a:lstStyle>
            <a:lvl1pPr>
              <a:defRPr sz="2400" spc="-8" baseline="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4079" y="1817999"/>
            <a:ext cx="2812256" cy="2681373"/>
          </a:xfrm>
        </p:spPr>
        <p:txBody>
          <a:bodyPr numCol="2" spcCol="144000"/>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BE6BE354-7CD9-D14F-BE5B-FF5754AEA64A}"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11426242-196A-8A51-C34C-43A78F7CC0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2378956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columns Text with 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97964"/>
            <a:ext cx="2566875" cy="1121249"/>
          </a:xfrm>
        </p:spPr>
        <p:txBody>
          <a:bodyPr/>
          <a:lstStyle>
            <a:lvl1pPr>
              <a:lnSpc>
                <a:spcPct val="95000"/>
              </a:lnSpc>
              <a:defRPr sz="24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175398" y="227324"/>
            <a:ext cx="5738373" cy="4272048"/>
          </a:xfrm>
        </p:spPr>
        <p:txBody>
          <a:bodyPr numCol="2" spcCol="216000"/>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marL="95250" indent="-95250">
              <a:buClrTx/>
              <a:buFontTx/>
              <a:buNone/>
              <a:defRPr sz="1500" b="1">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6A1C9B99-B710-5841-AF0D-7E3FC5CF524B}"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DAC28570-4441-4687-8DA1-2BE21537ED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41885790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3 columns Text with 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97964"/>
            <a:ext cx="7317000" cy="1121249"/>
          </a:xfrm>
        </p:spPr>
        <p:txBody>
          <a:bodyPr/>
          <a:lstStyle>
            <a:lvl1pPr>
              <a:lnSpc>
                <a:spcPct val="95000"/>
              </a:lnSpc>
              <a:defRPr sz="24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4078" y="1831181"/>
            <a:ext cx="8669693" cy="2668191"/>
          </a:xfrm>
        </p:spPr>
        <p:txBody>
          <a:bodyPr numCol="3" spcCol="216000"/>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marL="95250" indent="-95250">
              <a:buClrTx/>
              <a:buFontTx/>
              <a:buNone/>
              <a:defRPr sz="1500" b="1">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74B048F0-196D-CE42-81EE-D30F1FCB5904}" type="datetime1">
              <a:rPr lang="en-US" smtClean="0"/>
              <a:t>2/26/2024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CD88F885-D298-A09B-9A7C-B04AAF177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4343548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Statement (Dark)">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A8A9AF69-AB1B-D74C-A38C-7EEB1C8D3729}"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53538"/>
            <a:ext cx="7317000" cy="3152828"/>
          </a:xfrm>
        </p:spPr>
        <p:txBody>
          <a:bodyPr/>
          <a:lstStyle>
            <a:lvl1pPr>
              <a:lnSpc>
                <a:spcPct val="90000"/>
              </a:lnSpc>
              <a:defRPr sz="5700" spc="-113" baseline="0">
                <a:solidFill>
                  <a:schemeClr val="accent4"/>
                </a:solidFill>
              </a:defRPr>
            </a:lvl1pPr>
          </a:lstStyle>
          <a:p>
            <a:r>
              <a:rPr lang="en-US"/>
              <a:t>Click to edit Master title style</a:t>
            </a:r>
            <a:endParaRPr lang="en-GB"/>
          </a:p>
        </p:txBody>
      </p:sp>
      <p:pic>
        <p:nvPicPr>
          <p:cNvPr id="2" name="Picture 1">
            <a:extLst>
              <a:ext uri="{FF2B5EF4-FFF2-40B4-BE49-F238E27FC236}">
                <a16:creationId xmlns:a16="http://schemas.microsoft.com/office/drawing/2014/main" id="{4C129E6B-05CC-EE1D-12B0-EFCA104E60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0389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Statement (Ligh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2"/>
                </a:solidFill>
              </a:defRPr>
            </a:lvl1pPr>
          </a:lstStyle>
          <a:p>
            <a:fld id="{619E9575-8D2D-5747-9479-F4CE93297092}"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53538"/>
            <a:ext cx="7317000" cy="3152828"/>
          </a:xfrm>
        </p:spPr>
        <p:txBody>
          <a:bodyPr/>
          <a:lstStyle>
            <a:lvl1pPr>
              <a:lnSpc>
                <a:spcPct val="90000"/>
              </a:lnSpc>
              <a:defRPr sz="5700" spc="-113" baseline="0">
                <a:solidFill>
                  <a:schemeClr val="accent2"/>
                </a:solidFill>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5F07DBD4-6485-C7E6-BC3C-429122E450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78628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Chart (Sand)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3000" y="181146"/>
            <a:ext cx="3908711"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FB2881FC-06EB-4C43-ABA3-B2F4CEB7115D}"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3539729" y="251222"/>
            <a:ext cx="5364956" cy="4499887"/>
          </a:xfrm>
        </p:spPr>
        <p:txBody>
          <a:bodyPr/>
          <a:lstStyle>
            <a:lvl1pPr>
              <a:defRPr sz="1050"/>
            </a:lvl1pPr>
          </a:lstStyle>
          <a:p>
            <a:r>
              <a:rPr lang="en-US"/>
              <a:t>Click icon to add chart</a:t>
            </a:r>
            <a:endParaRPr lang="en-GB"/>
          </a:p>
        </p:txBody>
      </p:sp>
      <p:sp>
        <p:nvSpPr>
          <p:cNvPr id="7" name="Content Placeholder 2">
            <a:extLst>
              <a:ext uri="{FF2B5EF4-FFF2-40B4-BE49-F238E27FC236}">
                <a16:creationId xmlns:a16="http://schemas.microsoft.com/office/drawing/2014/main" id="{EED1EA57-5AB9-6431-7B24-E6919E25B87E}"/>
              </a:ext>
            </a:extLst>
          </p:cNvPr>
          <p:cNvSpPr>
            <a:spLocks noGrp="1"/>
          </p:cNvSpPr>
          <p:nvPr>
            <p:ph idx="1"/>
          </p:nvPr>
        </p:nvSpPr>
        <p:spPr>
          <a:xfrm>
            <a:off x="244079" y="2548772"/>
            <a:ext cx="2812256" cy="1950600"/>
          </a:xfrm>
        </p:spPr>
        <p:txBody>
          <a:bodyPr numCol="1" spcCol="144000"/>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50DD2A1F-B42B-67C4-0B1E-CF51BCE3D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986954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2 Charts (Sand)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CEF1FDAE-F34C-BB4C-A476-C6117CA7A18E}"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7" name="Content Placeholder 2">
            <a:extLst>
              <a:ext uri="{FF2B5EF4-FFF2-40B4-BE49-F238E27FC236}">
                <a16:creationId xmlns:a16="http://schemas.microsoft.com/office/drawing/2014/main" id="{EED1EA57-5AB9-6431-7B24-E6919E25B87E}"/>
              </a:ext>
            </a:extLst>
          </p:cNvPr>
          <p:cNvSpPr>
            <a:spLocks noGrp="1"/>
          </p:cNvSpPr>
          <p:nvPr>
            <p:ph idx="1"/>
          </p:nvPr>
        </p:nvSpPr>
        <p:spPr>
          <a:xfrm>
            <a:off x="244079" y="1403416"/>
            <a:ext cx="2076450" cy="1902950"/>
          </a:xfrm>
        </p:spPr>
        <p:txBody>
          <a:bodyPr numCol="1" spcCol="144000"/>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3056335" y="1403416"/>
            <a:ext cx="2797711" cy="3210257"/>
          </a:xfrm>
        </p:spPr>
        <p:txBody>
          <a:bodyPr/>
          <a:lstStyle>
            <a:lvl1pPr>
              <a:defRPr sz="1050"/>
            </a:lvl1pPr>
          </a:lstStyle>
          <a:p>
            <a:r>
              <a:rPr lang="en-US"/>
              <a:t>Click icon to add chart</a:t>
            </a:r>
            <a:endParaRPr lang="en-GB"/>
          </a:p>
        </p:txBody>
      </p:sp>
      <p:sp>
        <p:nvSpPr>
          <p:cNvPr id="13" name="Chart Placeholder 10">
            <a:extLst>
              <a:ext uri="{FF2B5EF4-FFF2-40B4-BE49-F238E27FC236}">
                <a16:creationId xmlns:a16="http://schemas.microsoft.com/office/drawing/2014/main" id="{5B479BFC-AEF1-7C0B-9EDE-283D9E35837E}"/>
              </a:ext>
            </a:extLst>
          </p:cNvPr>
          <p:cNvSpPr>
            <a:spLocks noGrp="1"/>
          </p:cNvSpPr>
          <p:nvPr>
            <p:ph type="chart" sz="quarter" idx="14"/>
          </p:nvPr>
        </p:nvSpPr>
        <p:spPr>
          <a:xfrm>
            <a:off x="5976938" y="1403416"/>
            <a:ext cx="2797711" cy="3210257"/>
          </a:xfrm>
        </p:spPr>
        <p:txBody>
          <a:bodyPr/>
          <a:lstStyle>
            <a:lvl1pPr>
              <a:defRPr sz="1050"/>
            </a:lvl1pPr>
          </a:lstStyle>
          <a:p>
            <a:r>
              <a:rPr lang="en-US"/>
              <a:t>Click icon to add chart</a:t>
            </a:r>
            <a:endParaRPr lang="en-GB"/>
          </a:p>
        </p:txBody>
      </p:sp>
      <p:pic>
        <p:nvPicPr>
          <p:cNvPr id="8" name="Picture 7">
            <a:extLst>
              <a:ext uri="{FF2B5EF4-FFF2-40B4-BE49-F238E27FC236}">
                <a16:creationId xmlns:a16="http://schemas.microsoft.com/office/drawing/2014/main" id="{99C85144-149F-2345-2193-229E0679E3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2951990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2 Charts (Blue) Righ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B085B4B7-F6FA-EF45-87EF-96F1B6E4FBE9}"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7" name="Content Placeholder 2">
            <a:extLst>
              <a:ext uri="{FF2B5EF4-FFF2-40B4-BE49-F238E27FC236}">
                <a16:creationId xmlns:a16="http://schemas.microsoft.com/office/drawing/2014/main" id="{EED1EA57-5AB9-6431-7B24-E6919E25B87E}"/>
              </a:ext>
            </a:extLst>
          </p:cNvPr>
          <p:cNvSpPr>
            <a:spLocks noGrp="1"/>
          </p:cNvSpPr>
          <p:nvPr>
            <p:ph idx="1"/>
          </p:nvPr>
        </p:nvSpPr>
        <p:spPr>
          <a:xfrm>
            <a:off x="244079" y="1403416"/>
            <a:ext cx="2076450" cy="1902950"/>
          </a:xfrm>
        </p:spPr>
        <p:txBody>
          <a:bodyPr numCol="1" spcCol="144000"/>
          <a:lstStyle>
            <a:lvl1pPr>
              <a:defRPr sz="975">
                <a:solidFill>
                  <a:schemeClr val="bg1"/>
                </a:solidFill>
              </a:defRPr>
            </a:lvl1pPr>
            <a:lvl2pPr>
              <a:defRPr sz="975">
                <a:solidFill>
                  <a:schemeClr val="bg1"/>
                </a:solidFill>
              </a:defRPr>
            </a:lvl2pPr>
            <a:lvl3pPr>
              <a:buClrTx/>
              <a:defRPr sz="975">
                <a:solidFill>
                  <a:schemeClr val="bg1"/>
                </a:solidFill>
              </a:defRPr>
            </a:lvl3pPr>
            <a:lvl4pPr>
              <a:buClrTx/>
              <a:defRPr sz="975">
                <a:solidFill>
                  <a:schemeClr val="bg1"/>
                </a:solidFill>
              </a:defRPr>
            </a:lvl4pPr>
            <a:lvl5pPr>
              <a:buClrTx/>
              <a:defRPr sz="9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3056335" y="1403416"/>
            <a:ext cx="2797711" cy="3210257"/>
          </a:xfrm>
        </p:spPr>
        <p:txBody>
          <a:bodyPr/>
          <a:lstStyle>
            <a:lvl1pPr>
              <a:defRPr sz="1050">
                <a:solidFill>
                  <a:schemeClr val="bg1"/>
                </a:solidFill>
              </a:defRPr>
            </a:lvl1pPr>
          </a:lstStyle>
          <a:p>
            <a:r>
              <a:rPr lang="en-US"/>
              <a:t>Click icon to add chart</a:t>
            </a:r>
            <a:endParaRPr lang="en-GB"/>
          </a:p>
        </p:txBody>
      </p:sp>
      <p:sp>
        <p:nvSpPr>
          <p:cNvPr id="13" name="Chart Placeholder 10">
            <a:extLst>
              <a:ext uri="{FF2B5EF4-FFF2-40B4-BE49-F238E27FC236}">
                <a16:creationId xmlns:a16="http://schemas.microsoft.com/office/drawing/2014/main" id="{5B479BFC-AEF1-7C0B-9EDE-283D9E35837E}"/>
              </a:ext>
            </a:extLst>
          </p:cNvPr>
          <p:cNvSpPr>
            <a:spLocks noGrp="1"/>
          </p:cNvSpPr>
          <p:nvPr>
            <p:ph type="chart" sz="quarter" idx="14"/>
          </p:nvPr>
        </p:nvSpPr>
        <p:spPr>
          <a:xfrm>
            <a:off x="5976938" y="1403416"/>
            <a:ext cx="2797711" cy="3210257"/>
          </a:xfrm>
        </p:spPr>
        <p:txBody>
          <a:bodyPr/>
          <a:lstStyle>
            <a:lvl1pPr>
              <a:defRPr sz="1050">
                <a:solidFill>
                  <a:schemeClr val="bg1"/>
                </a:solidFill>
              </a:defRPr>
            </a:lvl1pPr>
          </a:lstStyle>
          <a:p>
            <a:r>
              <a:rPr lang="en-US"/>
              <a:t>Click icon to add chart</a:t>
            </a:r>
            <a:endParaRPr lang="en-GB"/>
          </a:p>
        </p:txBody>
      </p:sp>
      <p:pic>
        <p:nvPicPr>
          <p:cNvPr id="6" name="Picture 5">
            <a:extLst>
              <a:ext uri="{FF2B5EF4-FFF2-40B4-BE49-F238E27FC236}">
                <a16:creationId xmlns:a16="http://schemas.microsoft.com/office/drawing/2014/main" id="{D932077F-018D-D6C1-3C2D-8FB7C3CF61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24399602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Chart Right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3001" y="181146"/>
            <a:ext cx="4027772"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0AAE314E-90EB-F44F-B198-0204163FE650}"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4635104" y="2571750"/>
            <a:ext cx="4265677" cy="2041922"/>
          </a:xfrm>
        </p:spPr>
        <p:txBody>
          <a:bodyPr/>
          <a:lstStyle>
            <a:lvl1pPr>
              <a:defRPr sz="1050"/>
            </a:lvl1pPr>
          </a:lstStyle>
          <a:p>
            <a:r>
              <a:rPr lang="en-US"/>
              <a:t>Click icon to add chart</a:t>
            </a:r>
            <a:endParaRPr lang="en-GB"/>
          </a:p>
        </p:txBody>
      </p:sp>
      <p:sp>
        <p:nvSpPr>
          <p:cNvPr id="8" name="Content Placeholder 2">
            <a:extLst>
              <a:ext uri="{FF2B5EF4-FFF2-40B4-BE49-F238E27FC236}">
                <a16:creationId xmlns:a16="http://schemas.microsoft.com/office/drawing/2014/main" id="{F5EDC4D2-796B-B45D-559D-B8BFF66969E9}"/>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77E4A32F-38D1-F57B-93DA-AD867BF94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8061282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Chart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948EB6-C7A3-746A-60CC-E8D9C36261E8}"/>
              </a:ext>
            </a:extLst>
          </p:cNvPr>
          <p:cNvSpPr/>
          <p:nvPr userDrawn="1"/>
        </p:nvSpPr>
        <p:spPr>
          <a:xfrm>
            <a:off x="457200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40284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954CAC6E-6F57-E74D-BC6F-E8EBDC94F071}"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4635104" y="2571750"/>
            <a:ext cx="4265677" cy="2041922"/>
          </a:xfrm>
        </p:spPr>
        <p:txBody>
          <a:bodyPr/>
          <a:lstStyle>
            <a:lvl1pPr>
              <a:defRPr sz="1050"/>
            </a:lvl1pPr>
          </a:lstStyle>
          <a:p>
            <a:r>
              <a:rPr lang="en-US"/>
              <a:t>Click icon to add chart</a:t>
            </a:r>
            <a:endParaRPr lang="en-GB"/>
          </a:p>
        </p:txBody>
      </p:sp>
      <p:sp>
        <p:nvSpPr>
          <p:cNvPr id="8" name="Content Placeholder 2">
            <a:extLst>
              <a:ext uri="{FF2B5EF4-FFF2-40B4-BE49-F238E27FC236}">
                <a16:creationId xmlns:a16="http://schemas.microsoft.com/office/drawing/2014/main" id="{F5EDC4D2-796B-B45D-559D-B8BFF66969E9}"/>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AD23E967-FFBA-CF6B-BE9A-B57EBBE633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4002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D' crop 1">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172587-5260-AA69-7C8F-657CE8E371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2809875" y="173219"/>
            <a:ext cx="4630341" cy="1548425"/>
          </a:xfrm>
        </p:spPr>
        <p:txBody>
          <a:bodyPr anchor="t" anchorCtr="0">
            <a:noAutofit/>
          </a:bodyPr>
          <a:lstStyle>
            <a:lvl1pPr algn="l">
              <a:lnSpc>
                <a:spcPct val="95000"/>
              </a:lnSpc>
              <a:defRPr sz="315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809875" y="2198802"/>
            <a:ext cx="3532585" cy="1107564"/>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E4DAA7BB-36E3-7FA2-0E37-B1649E10E2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3153277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2 Charts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lvl1pPr>
              <a:defRPr baseline="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2BC4EB33-7386-874A-A324-8B05A8E99C6B}"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244079" y="1831181"/>
            <a:ext cx="4271963" cy="2668191"/>
          </a:xfrm>
        </p:spPr>
        <p:txBody>
          <a:bodyPr/>
          <a:lstStyle>
            <a:lvl1pPr>
              <a:defRPr sz="1050"/>
            </a:lvl1pPr>
          </a:lstStyle>
          <a:p>
            <a:r>
              <a:rPr lang="en-US"/>
              <a:t>Click icon to add chart</a:t>
            </a:r>
            <a:endParaRPr lang="en-GB"/>
          </a:p>
        </p:txBody>
      </p:sp>
      <p:sp>
        <p:nvSpPr>
          <p:cNvPr id="9" name="Chart Placeholder 11">
            <a:extLst>
              <a:ext uri="{FF2B5EF4-FFF2-40B4-BE49-F238E27FC236}">
                <a16:creationId xmlns:a16="http://schemas.microsoft.com/office/drawing/2014/main" id="{2C7A26A0-C94E-F4B0-DDAE-25493413EFD4}"/>
              </a:ext>
            </a:extLst>
          </p:cNvPr>
          <p:cNvSpPr>
            <a:spLocks noGrp="1"/>
          </p:cNvSpPr>
          <p:nvPr>
            <p:ph type="chart" sz="quarter" idx="14"/>
          </p:nvPr>
        </p:nvSpPr>
        <p:spPr>
          <a:xfrm>
            <a:off x="4631531" y="1831181"/>
            <a:ext cx="4271963" cy="2668191"/>
          </a:xfrm>
        </p:spPr>
        <p:txBody>
          <a:bodyPr/>
          <a:lstStyle>
            <a:lvl1pPr>
              <a:defRPr sz="1050"/>
            </a:lvl1pPr>
          </a:lstStyle>
          <a:p>
            <a:r>
              <a:rPr lang="en-US"/>
              <a:t>Click icon to add chart</a:t>
            </a:r>
            <a:endParaRPr lang="en-GB"/>
          </a:p>
        </p:txBody>
      </p:sp>
      <p:pic>
        <p:nvPicPr>
          <p:cNvPr id="7" name="Picture 6">
            <a:extLst>
              <a:ext uri="{FF2B5EF4-FFF2-40B4-BE49-F238E27FC236}">
                <a16:creationId xmlns:a16="http://schemas.microsoft.com/office/drawing/2014/main" id="{156612E9-31DB-4F2B-1659-4B56737952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832393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Chart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lvl1pPr>
              <a:defRPr baseline="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439AF785-B839-4347-9C91-DFAF7DEFDEF9}"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244079" y="1831181"/>
            <a:ext cx="8660606" cy="2668191"/>
          </a:xfrm>
        </p:spPr>
        <p:txBody>
          <a:bodyPr/>
          <a:lstStyle>
            <a:lvl1pPr>
              <a:defRPr sz="1050"/>
            </a:lvl1pPr>
          </a:lstStyle>
          <a:p>
            <a:r>
              <a:rPr lang="en-US"/>
              <a:t>Click icon to add chart</a:t>
            </a:r>
            <a:endParaRPr lang="en-GB"/>
          </a:p>
        </p:txBody>
      </p:sp>
      <p:pic>
        <p:nvPicPr>
          <p:cNvPr id="7" name="Picture 6">
            <a:extLst>
              <a:ext uri="{FF2B5EF4-FFF2-40B4-BE49-F238E27FC236}">
                <a16:creationId xmlns:a16="http://schemas.microsoft.com/office/drawing/2014/main" id="{CF9F0496-7BFC-00EB-4A83-E873778611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0703787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Chart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F967C117-788A-A340-9A4D-6331D41656B1}"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244079" y="1831181"/>
            <a:ext cx="8660606" cy="2668191"/>
          </a:xfrm>
        </p:spPr>
        <p:txBody>
          <a:bodyPr/>
          <a:lstStyle>
            <a:lvl1pPr>
              <a:defRPr sz="1050"/>
            </a:lvl1pPr>
          </a:lstStyle>
          <a:p>
            <a:r>
              <a:rPr lang="en-US"/>
              <a:t>Click icon to add chart</a:t>
            </a:r>
            <a:endParaRPr lang="en-GB"/>
          </a:p>
        </p:txBody>
      </p:sp>
      <p:pic>
        <p:nvPicPr>
          <p:cNvPr id="7" name="Picture 6">
            <a:extLst>
              <a:ext uri="{FF2B5EF4-FFF2-40B4-BE49-F238E27FC236}">
                <a16:creationId xmlns:a16="http://schemas.microsoft.com/office/drawing/2014/main" id="{3AA1D6D0-0887-D543-85B6-0DBC2F8738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1174174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3000" y="181146"/>
            <a:ext cx="73170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27180405-AA28-C047-B000-14E6EE8ACA7E}"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8" name="SmartArt Placeholder 7">
            <a:extLst>
              <a:ext uri="{FF2B5EF4-FFF2-40B4-BE49-F238E27FC236}">
                <a16:creationId xmlns:a16="http://schemas.microsoft.com/office/drawing/2014/main" id="{8B7C723A-0D24-CF3C-D7FA-CB22FE4F6C9E}"/>
              </a:ext>
            </a:extLst>
          </p:cNvPr>
          <p:cNvSpPr>
            <a:spLocks noGrp="1"/>
          </p:cNvSpPr>
          <p:nvPr>
            <p:ph type="dgm" sz="quarter" idx="13"/>
          </p:nvPr>
        </p:nvSpPr>
        <p:spPr>
          <a:xfrm>
            <a:off x="244079" y="1440656"/>
            <a:ext cx="8670131" cy="3058716"/>
          </a:xfrm>
        </p:spPr>
        <p:txBody>
          <a:bodyPr/>
          <a:lstStyle>
            <a:lvl1pPr>
              <a:defRPr sz="1050"/>
            </a:lvl1pPr>
          </a:lstStyle>
          <a:p>
            <a:r>
              <a:rPr lang="en-US"/>
              <a:t>Click icon to add SmartArt graphic</a:t>
            </a:r>
            <a:endParaRPr lang="en-GB"/>
          </a:p>
        </p:txBody>
      </p:sp>
      <p:pic>
        <p:nvPicPr>
          <p:cNvPr id="7" name="Picture 6">
            <a:extLst>
              <a:ext uri="{FF2B5EF4-FFF2-40B4-BE49-F238E27FC236}">
                <a16:creationId xmlns:a16="http://schemas.microsoft.com/office/drawing/2014/main" id="{6746C3B2-D510-4CEC-F95B-900AF82DFA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2851597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tatement + Logo 'S'">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ABE8BC-C73B-B5D5-C466-ED3B3BD91D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144065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808820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atement + Logo 'A'">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A8E45-0210-34CA-28D8-6EA37BD7D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144065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3990876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atement + Logo 'N'">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4EA56-6FDF-7F47-C1D8-DFAFCFE462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144065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5675579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tement + Logo 'D'">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C7C751-4B4D-BD9B-929C-E3A0C8F8B7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144065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28700648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tement + Logo 'O'">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25576C-959F-2C1E-9687-80118E044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144065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1917736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 Logo 'Z'">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8C2ADA-AA21-DCE1-0F40-6DA35FB0D2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84600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2506713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D' crop 2">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DC9648-E6C1-4D79-7B1F-39BE975F4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2809875" y="173219"/>
            <a:ext cx="4630341" cy="1548425"/>
          </a:xfrm>
        </p:spPr>
        <p:txBody>
          <a:bodyPr anchor="t" anchorCtr="0">
            <a:noAutofit/>
          </a:bodyPr>
          <a:lstStyle>
            <a:lvl1pPr algn="l">
              <a:lnSpc>
                <a:spcPct val="95000"/>
              </a:lnSpc>
              <a:defRPr sz="315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809875" y="2198802"/>
            <a:ext cx="3532585" cy="1107564"/>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E4DAA7BB-36E3-7FA2-0E37-B1649E10E2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1139936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rge Logo 'S'">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95BA13-603F-6AFA-95C3-A8C43EC870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3378651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rge Logo 'A'">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4AD3E-5EB1-E192-B614-E479C38F09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2601700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arge Logo 'N'">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AF48C9-6A85-1D47-FC80-33A3973C0F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1977871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rge Logo 'D'">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BDBF5D-D222-9327-69A2-3B09EEA38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3820804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rge Logo 'O'">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9853DD-DA67-06E8-1062-E3C16932CA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5315157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Logo 'Z'">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0175F5-74DF-C58B-204B-C5D4B73805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1893969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S' ALT">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FDE29-6C42-55F3-EF80-F0A89B825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215639" y="2433747"/>
            <a:ext cx="2226334" cy="2179925"/>
          </a:xfrm>
        </p:spPr>
        <p:txBody>
          <a:bodyPr anchor="t" anchorCtr="0">
            <a:noAutofit/>
          </a:bodyPr>
          <a:lstStyle>
            <a:lvl1pPr algn="l">
              <a:lnSpc>
                <a:spcPct val="95000"/>
              </a:lnSpc>
              <a:defRPr sz="3150">
                <a:solidFill>
                  <a:schemeClr val="accent2"/>
                </a:solidFill>
              </a:defRPr>
            </a:lvl1pPr>
          </a:lstStyle>
          <a:p>
            <a:r>
              <a:rPr lang="en-US"/>
              <a:t>Click to edit Divider text</a:t>
            </a:r>
            <a:br>
              <a:rPr lang="en-US"/>
            </a:br>
            <a:br>
              <a:rPr lang="en-US"/>
            </a:br>
            <a:endParaRPr lang="en-GB"/>
          </a:p>
        </p:txBody>
      </p:sp>
      <p:sp>
        <p:nvSpPr>
          <p:cNvPr id="3" name="Freeform 2">
            <a:hlinkClick r:id="" action="ppaction://noaction"/>
            <a:extLst>
              <a:ext uri="{FF2B5EF4-FFF2-40B4-BE49-F238E27FC236}">
                <a16:creationId xmlns:a16="http://schemas.microsoft.com/office/drawing/2014/main" id="{1EDB3A52-52DB-AF78-D679-F1B50378D475}"/>
              </a:ext>
            </a:extLst>
          </p:cNvPr>
          <p:cNvSpPr>
            <a:spLocks noChangeAspect="1"/>
          </p:cNvSpPr>
          <p:nvPr userDrawn="1"/>
        </p:nvSpPr>
        <p:spPr>
          <a:xfrm>
            <a:off x="8471813" y="228183"/>
            <a:ext cx="231096" cy="252000"/>
          </a:xfrm>
          <a:custGeom>
            <a:avLst/>
            <a:gdLst>
              <a:gd name="connsiteX0" fmla="*/ 285750 w 571500"/>
              <a:gd name="connsiteY0" fmla="*/ 0 h 623195"/>
              <a:gd name="connsiteX1" fmla="*/ 566817 w 571500"/>
              <a:gd name="connsiteY1" fmla="*/ 275699 h 623195"/>
              <a:gd name="connsiteX2" fmla="*/ 571500 w 571500"/>
              <a:gd name="connsiteY2" fmla="*/ 275699 h 623195"/>
              <a:gd name="connsiteX3" fmla="*/ 571500 w 571500"/>
              <a:gd name="connsiteY3" fmla="*/ 280293 h 623195"/>
              <a:gd name="connsiteX4" fmla="*/ 571500 w 571500"/>
              <a:gd name="connsiteY4" fmla="*/ 342902 h 623195"/>
              <a:gd name="connsiteX5" fmla="*/ 571500 w 571500"/>
              <a:gd name="connsiteY5" fmla="*/ 362100 h 623195"/>
              <a:gd name="connsiteX6" fmla="*/ 571500 w 571500"/>
              <a:gd name="connsiteY6" fmla="*/ 623195 h 623195"/>
              <a:gd name="connsiteX7" fmla="*/ 342900 w 571500"/>
              <a:gd name="connsiteY7" fmla="*/ 623195 h 623195"/>
              <a:gd name="connsiteX8" fmla="*/ 342900 w 571500"/>
              <a:gd name="connsiteY8" fmla="*/ 422739 h 623195"/>
              <a:gd name="connsiteX9" fmla="*/ 228600 w 571500"/>
              <a:gd name="connsiteY9" fmla="*/ 422739 h 623195"/>
              <a:gd name="connsiteX10" fmla="*/ 228600 w 571500"/>
              <a:gd name="connsiteY10" fmla="*/ 623195 h 623195"/>
              <a:gd name="connsiteX11" fmla="*/ 0 w 571500"/>
              <a:gd name="connsiteY11" fmla="*/ 623195 h 623195"/>
              <a:gd name="connsiteX12" fmla="*/ 0 w 571500"/>
              <a:gd name="connsiteY12" fmla="*/ 362100 h 623195"/>
              <a:gd name="connsiteX13" fmla="*/ 0 w 571500"/>
              <a:gd name="connsiteY13" fmla="*/ 342902 h 623195"/>
              <a:gd name="connsiteX14" fmla="*/ 0 w 571500"/>
              <a:gd name="connsiteY14" fmla="*/ 280293 h 623195"/>
              <a:gd name="connsiteX15" fmla="*/ 0 w 571500"/>
              <a:gd name="connsiteY15" fmla="*/ 275699 h 623195"/>
              <a:gd name="connsiteX16" fmla="*/ 4684 w 571500"/>
              <a:gd name="connsiteY16" fmla="*/ 275699 h 6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623195">
                <a:moveTo>
                  <a:pt x="285750" y="0"/>
                </a:moveTo>
                <a:lnTo>
                  <a:pt x="566817" y="275699"/>
                </a:lnTo>
                <a:lnTo>
                  <a:pt x="571500" y="275699"/>
                </a:lnTo>
                <a:lnTo>
                  <a:pt x="571500" y="280293"/>
                </a:lnTo>
                <a:lnTo>
                  <a:pt x="571500" y="342902"/>
                </a:lnTo>
                <a:lnTo>
                  <a:pt x="571500" y="362100"/>
                </a:lnTo>
                <a:lnTo>
                  <a:pt x="571500" y="623195"/>
                </a:lnTo>
                <a:lnTo>
                  <a:pt x="342900" y="623195"/>
                </a:lnTo>
                <a:lnTo>
                  <a:pt x="342900" y="422739"/>
                </a:lnTo>
                <a:lnTo>
                  <a:pt x="228600" y="422739"/>
                </a:lnTo>
                <a:lnTo>
                  <a:pt x="228600" y="623195"/>
                </a:lnTo>
                <a:lnTo>
                  <a:pt x="0" y="623195"/>
                </a:lnTo>
                <a:lnTo>
                  <a:pt x="0" y="362100"/>
                </a:lnTo>
                <a:lnTo>
                  <a:pt x="0" y="342902"/>
                </a:lnTo>
                <a:lnTo>
                  <a:pt x="0" y="280293"/>
                </a:lnTo>
                <a:lnTo>
                  <a:pt x="0" y="275699"/>
                </a:lnTo>
                <a:lnTo>
                  <a:pt x="4684" y="275699"/>
                </a:lnTo>
                <a:close/>
              </a:path>
            </a:pathLst>
          </a:custGeom>
          <a:noFill/>
          <a:ln w="15875">
            <a:solidFill>
              <a:srgbClr val="1B59B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4" name="Rectangle 3">
            <a:hlinkClick r:id="rId3" action="ppaction://hlinksldjump"/>
            <a:extLst>
              <a:ext uri="{FF2B5EF4-FFF2-40B4-BE49-F238E27FC236}">
                <a16:creationId xmlns:a16="http://schemas.microsoft.com/office/drawing/2014/main" id="{2BFA7E81-CD00-CC50-7BE9-841A1FAE843F}"/>
              </a:ext>
            </a:extLst>
          </p:cNvPr>
          <p:cNvSpPr/>
          <p:nvPr userDrawn="1"/>
        </p:nvSpPr>
        <p:spPr>
          <a:xfrm>
            <a:off x="8456613" y="181146"/>
            <a:ext cx="285952" cy="3714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Tree>
    <p:extLst>
      <p:ext uri="{BB962C8B-B14F-4D97-AF65-F5344CB8AC3E}">
        <p14:creationId xmlns:p14="http://schemas.microsoft.com/office/powerpoint/2010/main" val="64702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FC6772-AECE-EBEE-AF9D-904492652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244077" y="1799666"/>
            <a:ext cx="5667992" cy="1544168"/>
          </a:xfrm>
        </p:spPr>
        <p:txBody>
          <a:bodyPr anchor="t" anchorCtr="0">
            <a:noAutofit/>
          </a:bodyPr>
          <a:lstStyle>
            <a:lvl1pPr algn="l">
              <a:lnSpc>
                <a:spcPct val="95000"/>
              </a:lnSpc>
              <a:defRPr sz="3150">
                <a:solidFill>
                  <a:schemeClr val="accent2"/>
                </a:solidFill>
              </a:defRPr>
            </a:lvl1pPr>
          </a:lstStyle>
          <a:p>
            <a:r>
              <a:rPr lang="en-US"/>
              <a:t>Click to edit Divider text</a:t>
            </a:r>
            <a:endParaRPr lang="en-GB"/>
          </a:p>
        </p:txBody>
      </p:sp>
    </p:spTree>
    <p:extLst>
      <p:ext uri="{BB962C8B-B14F-4D97-AF65-F5344CB8AC3E}">
        <p14:creationId xmlns:p14="http://schemas.microsoft.com/office/powerpoint/2010/main" val="1244601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N'">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37647B-4F58-9730-577A-4DF0FDC83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6096000" y="1958419"/>
            <a:ext cx="2808685" cy="2140904"/>
          </a:xfrm>
        </p:spPr>
        <p:txBody>
          <a:bodyPr anchor="t" anchorCtr="0">
            <a:noAutofit/>
          </a:bodyPr>
          <a:lstStyle>
            <a:lvl1pPr algn="l">
              <a:lnSpc>
                <a:spcPct val="95000"/>
              </a:lnSpc>
              <a:defRPr sz="3150">
                <a:solidFill>
                  <a:schemeClr val="accent2"/>
                </a:solidFill>
              </a:defRPr>
            </a:lvl1pPr>
          </a:lstStyle>
          <a:p>
            <a:r>
              <a:rPr lang="en-US"/>
              <a:t>Click to edit Divider text</a:t>
            </a:r>
            <a:endParaRPr lang="en-GB"/>
          </a:p>
        </p:txBody>
      </p:sp>
      <p:sp>
        <p:nvSpPr>
          <p:cNvPr id="3" name="Freeform 2">
            <a:hlinkClick r:id="" action="ppaction://noaction"/>
            <a:extLst>
              <a:ext uri="{FF2B5EF4-FFF2-40B4-BE49-F238E27FC236}">
                <a16:creationId xmlns:a16="http://schemas.microsoft.com/office/drawing/2014/main" id="{04941098-E021-D6F5-426B-EF9C20669614}"/>
              </a:ext>
            </a:extLst>
          </p:cNvPr>
          <p:cNvSpPr>
            <a:spLocks noChangeAspect="1"/>
          </p:cNvSpPr>
          <p:nvPr userDrawn="1"/>
        </p:nvSpPr>
        <p:spPr>
          <a:xfrm>
            <a:off x="8471813" y="228183"/>
            <a:ext cx="231096" cy="252000"/>
          </a:xfrm>
          <a:custGeom>
            <a:avLst/>
            <a:gdLst>
              <a:gd name="connsiteX0" fmla="*/ 285750 w 571500"/>
              <a:gd name="connsiteY0" fmla="*/ 0 h 623195"/>
              <a:gd name="connsiteX1" fmla="*/ 566817 w 571500"/>
              <a:gd name="connsiteY1" fmla="*/ 275699 h 623195"/>
              <a:gd name="connsiteX2" fmla="*/ 571500 w 571500"/>
              <a:gd name="connsiteY2" fmla="*/ 275699 h 623195"/>
              <a:gd name="connsiteX3" fmla="*/ 571500 w 571500"/>
              <a:gd name="connsiteY3" fmla="*/ 280293 h 623195"/>
              <a:gd name="connsiteX4" fmla="*/ 571500 w 571500"/>
              <a:gd name="connsiteY4" fmla="*/ 342902 h 623195"/>
              <a:gd name="connsiteX5" fmla="*/ 571500 w 571500"/>
              <a:gd name="connsiteY5" fmla="*/ 362100 h 623195"/>
              <a:gd name="connsiteX6" fmla="*/ 571500 w 571500"/>
              <a:gd name="connsiteY6" fmla="*/ 623195 h 623195"/>
              <a:gd name="connsiteX7" fmla="*/ 342900 w 571500"/>
              <a:gd name="connsiteY7" fmla="*/ 623195 h 623195"/>
              <a:gd name="connsiteX8" fmla="*/ 342900 w 571500"/>
              <a:gd name="connsiteY8" fmla="*/ 422739 h 623195"/>
              <a:gd name="connsiteX9" fmla="*/ 228600 w 571500"/>
              <a:gd name="connsiteY9" fmla="*/ 422739 h 623195"/>
              <a:gd name="connsiteX10" fmla="*/ 228600 w 571500"/>
              <a:gd name="connsiteY10" fmla="*/ 623195 h 623195"/>
              <a:gd name="connsiteX11" fmla="*/ 0 w 571500"/>
              <a:gd name="connsiteY11" fmla="*/ 623195 h 623195"/>
              <a:gd name="connsiteX12" fmla="*/ 0 w 571500"/>
              <a:gd name="connsiteY12" fmla="*/ 362100 h 623195"/>
              <a:gd name="connsiteX13" fmla="*/ 0 w 571500"/>
              <a:gd name="connsiteY13" fmla="*/ 342902 h 623195"/>
              <a:gd name="connsiteX14" fmla="*/ 0 w 571500"/>
              <a:gd name="connsiteY14" fmla="*/ 280293 h 623195"/>
              <a:gd name="connsiteX15" fmla="*/ 0 w 571500"/>
              <a:gd name="connsiteY15" fmla="*/ 275699 h 623195"/>
              <a:gd name="connsiteX16" fmla="*/ 4684 w 571500"/>
              <a:gd name="connsiteY16" fmla="*/ 275699 h 6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623195">
                <a:moveTo>
                  <a:pt x="285750" y="0"/>
                </a:moveTo>
                <a:lnTo>
                  <a:pt x="566817" y="275699"/>
                </a:lnTo>
                <a:lnTo>
                  <a:pt x="571500" y="275699"/>
                </a:lnTo>
                <a:lnTo>
                  <a:pt x="571500" y="280293"/>
                </a:lnTo>
                <a:lnTo>
                  <a:pt x="571500" y="342902"/>
                </a:lnTo>
                <a:lnTo>
                  <a:pt x="571500" y="362100"/>
                </a:lnTo>
                <a:lnTo>
                  <a:pt x="571500" y="623195"/>
                </a:lnTo>
                <a:lnTo>
                  <a:pt x="342900" y="623195"/>
                </a:lnTo>
                <a:lnTo>
                  <a:pt x="342900" y="422739"/>
                </a:lnTo>
                <a:lnTo>
                  <a:pt x="228600" y="422739"/>
                </a:lnTo>
                <a:lnTo>
                  <a:pt x="228600" y="623195"/>
                </a:lnTo>
                <a:lnTo>
                  <a:pt x="0" y="623195"/>
                </a:lnTo>
                <a:lnTo>
                  <a:pt x="0" y="362100"/>
                </a:lnTo>
                <a:lnTo>
                  <a:pt x="0" y="342902"/>
                </a:lnTo>
                <a:lnTo>
                  <a:pt x="0" y="280293"/>
                </a:lnTo>
                <a:lnTo>
                  <a:pt x="0" y="275699"/>
                </a:lnTo>
                <a:lnTo>
                  <a:pt x="4684" y="275699"/>
                </a:lnTo>
                <a:close/>
              </a:path>
            </a:pathLst>
          </a:custGeom>
          <a:noFill/>
          <a:ln w="15875">
            <a:solidFill>
              <a:srgbClr val="1B59B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5" name="Rectangle 4">
            <a:hlinkClick r:id="rId3" action="ppaction://hlinksldjump"/>
            <a:extLst>
              <a:ext uri="{FF2B5EF4-FFF2-40B4-BE49-F238E27FC236}">
                <a16:creationId xmlns:a16="http://schemas.microsoft.com/office/drawing/2014/main" id="{696BB17D-B303-C17B-FB81-BA3F0FC0DBC1}"/>
              </a:ext>
            </a:extLst>
          </p:cNvPr>
          <p:cNvSpPr/>
          <p:nvPr userDrawn="1"/>
        </p:nvSpPr>
        <p:spPr>
          <a:xfrm>
            <a:off x="8456613" y="181146"/>
            <a:ext cx="285952" cy="3714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Tree>
    <p:extLst>
      <p:ext uri="{BB962C8B-B14F-4D97-AF65-F5344CB8AC3E}">
        <p14:creationId xmlns:p14="http://schemas.microsoft.com/office/powerpoint/2010/main" val="3616228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D'">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5EA495-6AE9-2226-901D-177006240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2547232" y="1367847"/>
            <a:ext cx="5114810" cy="421540"/>
          </a:xfrm>
        </p:spPr>
        <p:txBody>
          <a:bodyPr anchor="t" anchorCtr="0">
            <a:noAutofit/>
          </a:bodyPr>
          <a:lstStyle>
            <a:lvl1pPr algn="l">
              <a:lnSpc>
                <a:spcPct val="95000"/>
              </a:lnSpc>
              <a:defRPr sz="3150">
                <a:solidFill>
                  <a:schemeClr val="accent1"/>
                </a:solidFill>
              </a:defRPr>
            </a:lvl1pPr>
          </a:lstStyle>
          <a:p>
            <a:r>
              <a:rPr lang="en-US"/>
              <a:t>Click to edit Divider text</a:t>
            </a:r>
            <a:endParaRPr lang="en-GB"/>
          </a:p>
        </p:txBody>
      </p:sp>
    </p:spTree>
    <p:extLst>
      <p:ext uri="{BB962C8B-B14F-4D97-AF65-F5344CB8AC3E}">
        <p14:creationId xmlns:p14="http://schemas.microsoft.com/office/powerpoint/2010/main" val="1817638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O' crop 1">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E1264-2DE5-8B33-E74F-1AE46C3721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6096000" y="173219"/>
            <a:ext cx="2807494" cy="1548425"/>
          </a:xfrm>
        </p:spPr>
        <p:txBody>
          <a:bodyPr anchor="t" anchorCtr="0">
            <a:noAutofit/>
          </a:bodyPr>
          <a:lstStyle>
            <a:lvl1pPr algn="l">
              <a:lnSpc>
                <a:spcPct val="95000"/>
              </a:lnSpc>
              <a:defRPr sz="315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6096000" y="2191731"/>
            <a:ext cx="2808685" cy="1509922"/>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291C3FE6-B4B1-BACD-4B07-7925548C59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32354929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vider 'O'">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86DA3B-B14D-5DE1-8880-C772FCD0B3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244078" y="1958419"/>
            <a:ext cx="2076451" cy="2140904"/>
          </a:xfrm>
        </p:spPr>
        <p:txBody>
          <a:bodyPr anchor="t" anchorCtr="0">
            <a:noAutofit/>
          </a:bodyPr>
          <a:lstStyle>
            <a:lvl1pPr algn="l">
              <a:lnSpc>
                <a:spcPct val="95000"/>
              </a:lnSpc>
              <a:defRPr sz="3150">
                <a:solidFill>
                  <a:schemeClr val="accent2"/>
                </a:solidFill>
              </a:defRPr>
            </a:lvl1pPr>
          </a:lstStyle>
          <a:p>
            <a:r>
              <a:rPr lang="en-US"/>
              <a:t>Click to edit Divider text</a:t>
            </a:r>
            <a:endParaRPr lang="en-GB"/>
          </a:p>
        </p:txBody>
      </p:sp>
    </p:spTree>
    <p:extLst>
      <p:ext uri="{BB962C8B-B14F-4D97-AF65-F5344CB8AC3E}">
        <p14:creationId xmlns:p14="http://schemas.microsoft.com/office/powerpoint/2010/main" val="1203267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Z'">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C95042-D5D5-EA6C-014F-6DFFDA4291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764627" y="932563"/>
            <a:ext cx="6582104" cy="423272"/>
          </a:xfrm>
        </p:spPr>
        <p:txBody>
          <a:bodyPr anchor="t" anchorCtr="0">
            <a:noAutofit/>
          </a:bodyPr>
          <a:lstStyle>
            <a:lvl1pPr algn="l">
              <a:lnSpc>
                <a:spcPct val="95000"/>
              </a:lnSpc>
              <a:defRPr sz="3150">
                <a:solidFill>
                  <a:schemeClr val="accent2"/>
                </a:solidFill>
              </a:defRPr>
            </a:lvl1pPr>
          </a:lstStyle>
          <a:p>
            <a:r>
              <a:rPr lang="en-US"/>
              <a:t>Click to edit Divider text</a:t>
            </a:r>
            <a:endParaRPr lang="en-GB"/>
          </a:p>
        </p:txBody>
      </p:sp>
      <p:sp>
        <p:nvSpPr>
          <p:cNvPr id="3" name="Freeform 2">
            <a:hlinkClick r:id="" action="ppaction://noaction"/>
            <a:extLst>
              <a:ext uri="{FF2B5EF4-FFF2-40B4-BE49-F238E27FC236}">
                <a16:creationId xmlns:a16="http://schemas.microsoft.com/office/drawing/2014/main" id="{BEC4178E-940F-831F-31F1-414ED0DBBECC}"/>
              </a:ext>
            </a:extLst>
          </p:cNvPr>
          <p:cNvSpPr>
            <a:spLocks noChangeAspect="1"/>
          </p:cNvSpPr>
          <p:nvPr userDrawn="1"/>
        </p:nvSpPr>
        <p:spPr>
          <a:xfrm>
            <a:off x="8471813" y="228183"/>
            <a:ext cx="231096" cy="252000"/>
          </a:xfrm>
          <a:custGeom>
            <a:avLst/>
            <a:gdLst>
              <a:gd name="connsiteX0" fmla="*/ 285750 w 571500"/>
              <a:gd name="connsiteY0" fmla="*/ 0 h 623195"/>
              <a:gd name="connsiteX1" fmla="*/ 566817 w 571500"/>
              <a:gd name="connsiteY1" fmla="*/ 275699 h 623195"/>
              <a:gd name="connsiteX2" fmla="*/ 571500 w 571500"/>
              <a:gd name="connsiteY2" fmla="*/ 275699 h 623195"/>
              <a:gd name="connsiteX3" fmla="*/ 571500 w 571500"/>
              <a:gd name="connsiteY3" fmla="*/ 280293 h 623195"/>
              <a:gd name="connsiteX4" fmla="*/ 571500 w 571500"/>
              <a:gd name="connsiteY4" fmla="*/ 342902 h 623195"/>
              <a:gd name="connsiteX5" fmla="*/ 571500 w 571500"/>
              <a:gd name="connsiteY5" fmla="*/ 362100 h 623195"/>
              <a:gd name="connsiteX6" fmla="*/ 571500 w 571500"/>
              <a:gd name="connsiteY6" fmla="*/ 623195 h 623195"/>
              <a:gd name="connsiteX7" fmla="*/ 342900 w 571500"/>
              <a:gd name="connsiteY7" fmla="*/ 623195 h 623195"/>
              <a:gd name="connsiteX8" fmla="*/ 342900 w 571500"/>
              <a:gd name="connsiteY8" fmla="*/ 422739 h 623195"/>
              <a:gd name="connsiteX9" fmla="*/ 228600 w 571500"/>
              <a:gd name="connsiteY9" fmla="*/ 422739 h 623195"/>
              <a:gd name="connsiteX10" fmla="*/ 228600 w 571500"/>
              <a:gd name="connsiteY10" fmla="*/ 623195 h 623195"/>
              <a:gd name="connsiteX11" fmla="*/ 0 w 571500"/>
              <a:gd name="connsiteY11" fmla="*/ 623195 h 623195"/>
              <a:gd name="connsiteX12" fmla="*/ 0 w 571500"/>
              <a:gd name="connsiteY12" fmla="*/ 362100 h 623195"/>
              <a:gd name="connsiteX13" fmla="*/ 0 w 571500"/>
              <a:gd name="connsiteY13" fmla="*/ 342902 h 623195"/>
              <a:gd name="connsiteX14" fmla="*/ 0 w 571500"/>
              <a:gd name="connsiteY14" fmla="*/ 280293 h 623195"/>
              <a:gd name="connsiteX15" fmla="*/ 0 w 571500"/>
              <a:gd name="connsiteY15" fmla="*/ 275699 h 623195"/>
              <a:gd name="connsiteX16" fmla="*/ 4684 w 571500"/>
              <a:gd name="connsiteY16" fmla="*/ 275699 h 6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623195">
                <a:moveTo>
                  <a:pt x="285750" y="0"/>
                </a:moveTo>
                <a:lnTo>
                  <a:pt x="566817" y="275699"/>
                </a:lnTo>
                <a:lnTo>
                  <a:pt x="571500" y="275699"/>
                </a:lnTo>
                <a:lnTo>
                  <a:pt x="571500" y="280293"/>
                </a:lnTo>
                <a:lnTo>
                  <a:pt x="571500" y="342902"/>
                </a:lnTo>
                <a:lnTo>
                  <a:pt x="571500" y="362100"/>
                </a:lnTo>
                <a:lnTo>
                  <a:pt x="571500" y="623195"/>
                </a:lnTo>
                <a:lnTo>
                  <a:pt x="342900" y="623195"/>
                </a:lnTo>
                <a:lnTo>
                  <a:pt x="342900" y="422739"/>
                </a:lnTo>
                <a:lnTo>
                  <a:pt x="228600" y="422739"/>
                </a:lnTo>
                <a:lnTo>
                  <a:pt x="228600" y="623195"/>
                </a:lnTo>
                <a:lnTo>
                  <a:pt x="0" y="623195"/>
                </a:lnTo>
                <a:lnTo>
                  <a:pt x="0" y="362100"/>
                </a:lnTo>
                <a:lnTo>
                  <a:pt x="0" y="342902"/>
                </a:lnTo>
                <a:lnTo>
                  <a:pt x="0" y="280293"/>
                </a:lnTo>
                <a:lnTo>
                  <a:pt x="0" y="275699"/>
                </a:lnTo>
                <a:lnTo>
                  <a:pt x="4684" y="275699"/>
                </a:lnTo>
                <a:close/>
              </a:path>
            </a:pathLst>
          </a:custGeom>
          <a:noFill/>
          <a:ln w="15875">
            <a:solidFill>
              <a:srgbClr val="1B59B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4" name="Rectangle 3">
            <a:hlinkClick r:id="rId3" action="ppaction://hlinksldjump"/>
            <a:extLst>
              <a:ext uri="{FF2B5EF4-FFF2-40B4-BE49-F238E27FC236}">
                <a16:creationId xmlns:a16="http://schemas.microsoft.com/office/drawing/2014/main" id="{23EAF8DC-7076-B2B0-3BFF-531CF32181A6}"/>
              </a:ext>
            </a:extLst>
          </p:cNvPr>
          <p:cNvSpPr/>
          <p:nvPr userDrawn="1"/>
        </p:nvSpPr>
        <p:spPr>
          <a:xfrm>
            <a:off x="8456613" y="181146"/>
            <a:ext cx="285952" cy="3714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Tree>
    <p:extLst>
      <p:ext uri="{BB962C8B-B14F-4D97-AF65-F5344CB8AC3E}">
        <p14:creationId xmlns:p14="http://schemas.microsoft.com/office/powerpoint/2010/main" val="1976582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rge Title + Image Left (Light)">
    <p:bg>
      <p:bgPr>
        <a:solidFill>
          <a:schemeClr val="accent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2"/>
                </a:solidFill>
              </a:defRPr>
            </a:lvl1pPr>
          </a:lstStyle>
          <a:p>
            <a:fld id="{20F3A27C-9F4A-FE46-B673-5A23F9D249E4}"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3000" y="180901"/>
            <a:ext cx="5004086" cy="1657106"/>
          </a:xfrm>
        </p:spPr>
        <p:txBody>
          <a:bodyPr/>
          <a:lstStyle>
            <a:lvl1pPr>
              <a:defRPr sz="2400" spc="-15" baseline="0">
                <a:solidFill>
                  <a:schemeClr val="accent2"/>
                </a:solidFill>
              </a:defRPr>
            </a:lvl1pPr>
          </a:lstStyle>
          <a:p>
            <a:r>
              <a:rPr lang="en-US"/>
              <a:t>Click to edit Master title style</a:t>
            </a:r>
            <a:endParaRPr lang="en-GB"/>
          </a:p>
        </p:txBody>
      </p:sp>
      <p:sp>
        <p:nvSpPr>
          <p:cNvPr id="10" name="Picture Placeholder 9">
            <a:extLst>
              <a:ext uri="{FF2B5EF4-FFF2-40B4-BE49-F238E27FC236}">
                <a16:creationId xmlns:a16="http://schemas.microsoft.com/office/drawing/2014/main" id="{8087AF67-DCDA-5E42-65C9-7E74D10186A0}"/>
              </a:ext>
            </a:extLst>
          </p:cNvPr>
          <p:cNvSpPr>
            <a:spLocks noGrp="1"/>
          </p:cNvSpPr>
          <p:nvPr>
            <p:ph type="pic" sz="quarter" idx="13"/>
          </p:nvPr>
        </p:nvSpPr>
        <p:spPr>
          <a:xfrm>
            <a:off x="242888" y="2228851"/>
            <a:ext cx="5004197" cy="2384822"/>
          </a:xfrm>
        </p:spPr>
        <p:txBody>
          <a:bodyPr/>
          <a:lstStyle>
            <a:lvl1pPr>
              <a:defRPr sz="1050"/>
            </a:lvl1pPr>
          </a:lstStyle>
          <a:p>
            <a:r>
              <a:rPr lang="en-US"/>
              <a:t>Click icon to add picture</a:t>
            </a:r>
            <a:endParaRPr lang="en-GB"/>
          </a:p>
        </p:txBody>
      </p:sp>
      <p:pic>
        <p:nvPicPr>
          <p:cNvPr id="7" name="Picture 6">
            <a:extLst>
              <a:ext uri="{FF2B5EF4-FFF2-40B4-BE49-F238E27FC236}">
                <a16:creationId xmlns:a16="http://schemas.microsoft.com/office/drawing/2014/main" id="{226D4AAF-05F6-9C28-73AE-CD56C8E115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42593006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rge Title + Image Left (Dark)">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C6513410-DCEB-2D41-A8A0-893BAB0355AF}"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a:xfrm>
            <a:off x="421200" y="4834425"/>
            <a:ext cx="3086100" cy="135000"/>
          </a:xfrm>
        </p:spPr>
        <p:txBody>
          <a:bodyPr/>
          <a:lstStyle>
            <a:lvl1pPr>
              <a:defRPr>
                <a:solidFill>
                  <a:schemeClr val="bg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a:xfrm>
            <a:off x="243001" y="4834425"/>
            <a:ext cx="148500" cy="135000"/>
          </a:xfrm>
        </p:spPr>
        <p:txBody>
          <a:bodyPr/>
          <a:lstStyle>
            <a:lvl1pPr>
              <a:defRPr>
                <a:solidFill>
                  <a:schemeClr val="bg1"/>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81146"/>
            <a:ext cx="5004086" cy="1657106"/>
          </a:xfrm>
        </p:spPr>
        <p:txBody>
          <a:bodyPr/>
          <a:lstStyle>
            <a:lvl1pPr>
              <a:defRPr sz="2400" spc="-15" baseline="0">
                <a:solidFill>
                  <a:schemeClr val="bg1"/>
                </a:solidFill>
              </a:defRPr>
            </a:lvl1pPr>
          </a:lstStyle>
          <a:p>
            <a:r>
              <a:rPr lang="en-US"/>
              <a:t>Click to edit Master title style</a:t>
            </a:r>
            <a:endParaRPr lang="en-GB"/>
          </a:p>
        </p:txBody>
      </p:sp>
      <p:sp>
        <p:nvSpPr>
          <p:cNvPr id="10" name="Picture Placeholder 9">
            <a:extLst>
              <a:ext uri="{FF2B5EF4-FFF2-40B4-BE49-F238E27FC236}">
                <a16:creationId xmlns:a16="http://schemas.microsoft.com/office/drawing/2014/main" id="{8087AF67-DCDA-5E42-65C9-7E74D10186A0}"/>
              </a:ext>
            </a:extLst>
          </p:cNvPr>
          <p:cNvSpPr>
            <a:spLocks noGrp="1"/>
          </p:cNvSpPr>
          <p:nvPr>
            <p:ph type="pic" sz="quarter" idx="13"/>
          </p:nvPr>
        </p:nvSpPr>
        <p:spPr>
          <a:xfrm>
            <a:off x="242888" y="2235921"/>
            <a:ext cx="5004197" cy="2384822"/>
          </a:xfrm>
        </p:spPr>
        <p:txBody>
          <a:bodyPr/>
          <a:lstStyle>
            <a:lvl1pPr>
              <a:defRPr sz="1050">
                <a:solidFill>
                  <a:schemeClr val="bg1"/>
                </a:solidFill>
              </a:defRPr>
            </a:lvl1pPr>
          </a:lstStyle>
          <a:p>
            <a:r>
              <a:rPr lang="en-US"/>
              <a:t>Click icon to add picture</a:t>
            </a:r>
            <a:endParaRPr lang="en-GB"/>
          </a:p>
        </p:txBody>
      </p:sp>
      <p:pic>
        <p:nvPicPr>
          <p:cNvPr id="2" name="Picture 1">
            <a:extLst>
              <a:ext uri="{FF2B5EF4-FFF2-40B4-BE49-F238E27FC236}">
                <a16:creationId xmlns:a16="http://schemas.microsoft.com/office/drawing/2014/main" id="{9C9F8624-9A8C-7798-2981-BC7D6F270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741153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rge Title Only (Light)">
    <p:bg>
      <p:bgPr>
        <a:solidFill>
          <a:schemeClr val="accent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2"/>
                </a:solidFill>
              </a:defRPr>
            </a:lvl1pPr>
          </a:lstStyle>
          <a:p>
            <a:fld id="{9F4AEB53-9BD2-5A43-8F18-264F5788FBF4}"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80901"/>
            <a:ext cx="7317000" cy="1940474"/>
          </a:xfrm>
        </p:spPr>
        <p:txBody>
          <a:bodyPr/>
          <a:lstStyle>
            <a:lvl1pPr>
              <a:defRPr sz="2400" spc="-15" baseline="0">
                <a:solidFill>
                  <a:schemeClr val="accent2"/>
                </a:solidFill>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F797465E-4658-4DAE-0E17-851C255D81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3607466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rge Title Only (Dark)">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ECC9C839-8562-8245-9D9B-0FF202BD7CDD}"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80901"/>
            <a:ext cx="7317000" cy="1940474"/>
          </a:xfrm>
        </p:spPr>
        <p:txBody>
          <a:bodyPr/>
          <a:lstStyle>
            <a:lvl1pPr>
              <a:defRPr sz="2400" spc="-15" baseline="0">
                <a:solidFill>
                  <a:schemeClr val="bg1"/>
                </a:solidFill>
              </a:defRPr>
            </a:lvl1pPr>
          </a:lstStyle>
          <a:p>
            <a:r>
              <a:rPr lang="en-US"/>
              <a:t>Click to edit Master title style</a:t>
            </a:r>
            <a:endParaRPr lang="en-GB"/>
          </a:p>
        </p:txBody>
      </p:sp>
      <p:pic>
        <p:nvPicPr>
          <p:cNvPr id="2" name="Picture 1">
            <a:extLst>
              <a:ext uri="{FF2B5EF4-FFF2-40B4-BE49-F238E27FC236}">
                <a16:creationId xmlns:a16="http://schemas.microsoft.com/office/drawing/2014/main" id="{3BC2A779-90D4-AE99-F167-2E00B61386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9920435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19A38CB0-629B-BC4D-A170-C00174AE9289}" type="datetime1">
              <a:rPr lang="en-US" smtClean="0"/>
              <a:t>2/26/2024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7" name="Picture 6">
            <a:extLst>
              <a:ext uri="{FF2B5EF4-FFF2-40B4-BE49-F238E27FC236}">
                <a16:creationId xmlns:a16="http://schemas.microsoft.com/office/drawing/2014/main" id="{2001EAEB-CCE0-E2E0-330F-2F8556671D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4457000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F5DBE-522D-1A39-9C00-CF46171497A5}"/>
              </a:ext>
            </a:extLst>
          </p:cNvPr>
          <p:cNvSpPr>
            <a:spLocks noGrp="1"/>
          </p:cNvSpPr>
          <p:nvPr>
            <p:ph type="dt" sz="half" idx="10"/>
          </p:nvPr>
        </p:nvSpPr>
        <p:spPr/>
        <p:txBody>
          <a:bodyPr/>
          <a:lstStyle/>
          <a:p>
            <a:fld id="{52D6ABC4-D4BF-3246-93D2-0420A87060F7}" type="datetime1">
              <a:rPr lang="en-US" smtClean="0"/>
              <a:t>2/26/2024</a:t>
            </a:fld>
            <a:endParaRPr lang="en-GB"/>
          </a:p>
        </p:txBody>
      </p:sp>
      <p:sp>
        <p:nvSpPr>
          <p:cNvPr id="3" name="Footer Placeholder 2">
            <a:extLst>
              <a:ext uri="{FF2B5EF4-FFF2-40B4-BE49-F238E27FC236}">
                <a16:creationId xmlns:a16="http://schemas.microsoft.com/office/drawing/2014/main" id="{4D9DB0D9-5F2C-E79A-D8CA-85898F0C228F}"/>
              </a:ext>
            </a:extLst>
          </p:cNvPr>
          <p:cNvSpPr>
            <a:spLocks noGrp="1"/>
          </p:cNvSpPr>
          <p:nvPr>
            <p:ph type="ftr" sz="quarter" idx="11"/>
          </p:nvPr>
        </p:nvSpPr>
        <p:spPr/>
        <p:txBody>
          <a:bodyPr/>
          <a:lstStyle/>
          <a:p>
            <a:r>
              <a:rPr lang="en-GB"/>
              <a:t>Document title</a:t>
            </a:r>
          </a:p>
        </p:txBody>
      </p:sp>
      <p:sp>
        <p:nvSpPr>
          <p:cNvPr id="4" name="Slide Number Placeholder 3">
            <a:extLst>
              <a:ext uri="{FF2B5EF4-FFF2-40B4-BE49-F238E27FC236}">
                <a16:creationId xmlns:a16="http://schemas.microsoft.com/office/drawing/2014/main" id="{51064D14-3B88-9709-5BE6-2D1DD106DDD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6" name="Picture 5">
            <a:extLst>
              <a:ext uri="{FF2B5EF4-FFF2-40B4-BE49-F238E27FC236}">
                <a16:creationId xmlns:a16="http://schemas.microsoft.com/office/drawing/2014/main" id="{59AFEE57-92E1-AA8C-4751-D3FA0B326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1090138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Section Header - No Picture">
    <p:spTree>
      <p:nvGrpSpPr>
        <p:cNvPr id="1" name=""/>
        <p:cNvGrpSpPr/>
        <p:nvPr/>
      </p:nvGrpSpPr>
      <p:grpSpPr>
        <a:xfrm>
          <a:off x="0" y="0"/>
          <a:ext cx="0" cy="0"/>
          <a:chOff x="0" y="0"/>
          <a:chExt cx="0" cy="0"/>
        </a:xfrm>
      </p:grpSpPr>
      <p:grpSp>
        <p:nvGrpSpPr>
          <p:cNvPr id="14" name="Group 13"/>
          <p:cNvGrpSpPr/>
          <p:nvPr userDrawn="1"/>
        </p:nvGrpSpPr>
        <p:grpSpPr>
          <a:xfrm>
            <a:off x="1050626" y="-137160"/>
            <a:ext cx="7636174" cy="5422392"/>
            <a:chOff x="1050626" y="-137160"/>
            <a:chExt cx="7636174" cy="5422392"/>
          </a:xfrm>
        </p:grpSpPr>
        <p:cxnSp>
          <p:nvCxnSpPr>
            <p:cNvPr id="15" name="Straight Connector 14"/>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8" name="Title 1"/>
          <p:cNvSpPr>
            <a:spLocks noGrp="1"/>
          </p:cNvSpPr>
          <p:nvPr>
            <p:ph type="ctrTitle"/>
          </p:nvPr>
        </p:nvSpPr>
        <p:spPr bwMode="auto">
          <a:xfrm>
            <a:off x="1600200" y="1463040"/>
            <a:ext cx="7086600" cy="2102185"/>
          </a:xfrm>
        </p:spPr>
        <p:txBody>
          <a:bodyPr anchor="b" anchorCtr="0">
            <a:noAutofit/>
          </a:bodyPr>
          <a:lstStyle>
            <a:lvl1pPr>
              <a:defRPr sz="3200" baseline="0"/>
            </a:lvl1pPr>
          </a:lstStyle>
          <a:p>
            <a:r>
              <a:rPr lang="en-US"/>
              <a:t>Click to edit Master title style</a:t>
            </a:r>
          </a:p>
        </p:txBody>
      </p:sp>
      <p:sp>
        <p:nvSpPr>
          <p:cNvPr id="19" name="Subtitle 2"/>
          <p:cNvSpPr>
            <a:spLocks noGrp="1"/>
          </p:cNvSpPr>
          <p:nvPr>
            <p:ph type="subTitle" idx="1"/>
          </p:nvPr>
        </p:nvSpPr>
        <p:spPr bwMode="auto">
          <a:xfrm>
            <a:off x="1600200" y="3657600"/>
            <a:ext cx="7086600" cy="822960"/>
          </a:xfrm>
        </p:spPr>
        <p:txBody>
          <a:bodyPr>
            <a:noAutofit/>
          </a:bodyPr>
          <a:lstStyle>
            <a:lvl1pPr marL="0" indent="0" algn="l">
              <a:lnSpc>
                <a:spcPct val="100000"/>
              </a:lnSpc>
              <a:spcBef>
                <a:spcPts val="0"/>
              </a:spcBef>
              <a:buNone/>
              <a:defRPr sz="1400" b="1" i="0" baseline="0">
                <a:solidFill>
                  <a:srgbClr val="000000"/>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0" name="Picture 19">
            <a:extLst>
              <a:ext uri="{FF2B5EF4-FFF2-40B4-BE49-F238E27FC236}">
                <a16:creationId xmlns:a16="http://schemas.microsoft.com/office/drawing/2014/main" id="{F5F8178D-BECF-194D-A4A6-14876CABB0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6786" y="4726757"/>
            <a:ext cx="1463040" cy="177483"/>
          </a:xfrm>
          <a:prstGeom prst="rect">
            <a:avLst/>
          </a:prstGeom>
        </p:spPr>
      </p:pic>
      <p:pic>
        <p:nvPicPr>
          <p:cNvPr id="25" name="Picture 24"/>
          <p:cNvPicPr>
            <a:picLocks noChangeAspect="1"/>
          </p:cNvPicPr>
          <p:nvPr userDrawn="1"/>
        </p:nvPicPr>
        <p:blipFill>
          <a:blip r:embed="rId3"/>
          <a:stretch>
            <a:fillRect/>
          </a:stretch>
        </p:blipFill>
        <p:spPr>
          <a:xfrm>
            <a:off x="0" y="6956"/>
            <a:ext cx="1051249" cy="5129588"/>
          </a:xfrm>
          <a:prstGeom prst="rect">
            <a:avLst/>
          </a:prstGeom>
        </p:spPr>
      </p:pic>
      <p:sp>
        <p:nvSpPr>
          <p:cNvPr id="2" name="Footer Placeholder 3">
            <a:extLst>
              <a:ext uri="{FF2B5EF4-FFF2-40B4-BE49-F238E27FC236}">
                <a16:creationId xmlns:a16="http://schemas.microsoft.com/office/drawing/2014/main" id="{8A2AEEFB-8884-C49A-57B5-6820398D49A2}"/>
              </a:ext>
            </a:extLst>
          </p:cNvPr>
          <p:cNvSpPr>
            <a:spLocks noGrp="1"/>
          </p:cNvSpPr>
          <p:nvPr>
            <p:ph type="ftr" sz="quarter" idx="10"/>
          </p:nvPr>
        </p:nvSpPr>
        <p:spPr>
          <a:xfrm>
            <a:off x="1595935" y="4671305"/>
            <a:ext cx="3792538" cy="228600"/>
          </a:xfrm>
        </p:spPr>
        <p:txBody>
          <a:bodyPr/>
          <a:lstStyle/>
          <a:p>
            <a:r>
              <a:rPr lang="en-US"/>
              <a:t>Document title</a:t>
            </a:r>
          </a:p>
        </p:txBody>
      </p:sp>
    </p:spTree>
    <p:extLst>
      <p:ext uri="{BB962C8B-B14F-4D97-AF65-F5344CB8AC3E}">
        <p14:creationId xmlns:p14="http://schemas.microsoft.com/office/powerpoint/2010/main" val="154407595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 Target="../slides/slide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436ED-B8EC-FAAC-4204-C0D668AFB2A3}"/>
              </a:ext>
            </a:extLst>
          </p:cNvPr>
          <p:cNvSpPr>
            <a:spLocks noGrp="1"/>
          </p:cNvSpPr>
          <p:nvPr>
            <p:ph type="title"/>
          </p:nvPr>
        </p:nvSpPr>
        <p:spPr>
          <a:xfrm>
            <a:off x="243000" y="181146"/>
            <a:ext cx="8658900" cy="1138067"/>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CB86D0-38A8-57AC-06E9-0BC1535D2AFA}"/>
              </a:ext>
            </a:extLst>
          </p:cNvPr>
          <p:cNvSpPr>
            <a:spLocks noGrp="1"/>
          </p:cNvSpPr>
          <p:nvPr>
            <p:ph type="body" idx="1"/>
          </p:nvPr>
        </p:nvSpPr>
        <p:spPr>
          <a:xfrm>
            <a:off x="243000" y="2531098"/>
            <a:ext cx="8658900" cy="20825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453D7A-4153-706F-EE8E-33B03E9BD186}"/>
              </a:ext>
            </a:extLst>
          </p:cNvPr>
          <p:cNvSpPr>
            <a:spLocks noGrp="1"/>
          </p:cNvSpPr>
          <p:nvPr>
            <p:ph type="dt" sz="half" idx="2"/>
          </p:nvPr>
        </p:nvSpPr>
        <p:spPr>
          <a:xfrm>
            <a:off x="4635104" y="4827355"/>
            <a:ext cx="1080000" cy="135000"/>
          </a:xfrm>
          <a:prstGeom prst="rect">
            <a:avLst/>
          </a:prstGeom>
        </p:spPr>
        <p:txBody>
          <a:bodyPr vert="horz" lIns="0" tIns="0" rIns="0" bIns="0" rtlCol="0" anchor="t" anchorCtr="0"/>
          <a:lstStyle>
            <a:lvl1pPr algn="l">
              <a:defRPr sz="600" b="1">
                <a:solidFill>
                  <a:schemeClr val="accent2"/>
                </a:solidFill>
              </a:defRPr>
            </a:lvl1pPr>
          </a:lstStyle>
          <a:p>
            <a:fld id="{21B395F3-CD4C-5746-978A-3F4F057743C2}" type="datetime1">
              <a:rPr lang="en-US" smtClean="0"/>
              <a:t>2/26/2024</a:t>
            </a:fld>
            <a:endParaRPr lang="en-GB"/>
          </a:p>
        </p:txBody>
      </p:sp>
      <p:sp>
        <p:nvSpPr>
          <p:cNvPr id="5" name="Footer Placeholder 4">
            <a:extLst>
              <a:ext uri="{FF2B5EF4-FFF2-40B4-BE49-F238E27FC236}">
                <a16:creationId xmlns:a16="http://schemas.microsoft.com/office/drawing/2014/main" id="{93B8AFB5-2268-FECA-3B37-00FDD3CAF176}"/>
              </a:ext>
            </a:extLst>
          </p:cNvPr>
          <p:cNvSpPr>
            <a:spLocks noGrp="1"/>
          </p:cNvSpPr>
          <p:nvPr>
            <p:ph type="ftr" sz="quarter" idx="3"/>
          </p:nvPr>
        </p:nvSpPr>
        <p:spPr>
          <a:xfrm>
            <a:off x="420573" y="4827355"/>
            <a:ext cx="8480426" cy="134999"/>
          </a:xfrm>
          <a:prstGeom prst="rect">
            <a:avLst/>
          </a:prstGeom>
        </p:spPr>
        <p:txBody>
          <a:bodyPr vert="horz" lIns="0" tIns="0" rIns="0" bIns="45720" rtlCol="0" anchor="b" anchorCtr="0"/>
          <a:lstStyle>
            <a:lvl1pPr algn="l">
              <a:defRPr sz="600" b="0">
                <a:solidFill>
                  <a:srgbClr val="4D4D57"/>
                </a:solidFill>
              </a:defRPr>
            </a:lvl1pPr>
          </a:lstStyle>
          <a:p>
            <a:r>
              <a:rPr lang="en-GB"/>
              <a:t>Document title</a:t>
            </a:r>
          </a:p>
        </p:txBody>
      </p:sp>
      <p:sp>
        <p:nvSpPr>
          <p:cNvPr id="6" name="Slide Number Placeholder 5">
            <a:extLst>
              <a:ext uri="{FF2B5EF4-FFF2-40B4-BE49-F238E27FC236}">
                <a16:creationId xmlns:a16="http://schemas.microsoft.com/office/drawing/2014/main" id="{1A68D2CF-03AE-0D97-FB04-A8EAF02985BC}"/>
              </a:ext>
            </a:extLst>
          </p:cNvPr>
          <p:cNvSpPr>
            <a:spLocks noGrp="1"/>
          </p:cNvSpPr>
          <p:nvPr>
            <p:ph type="sldNum" sz="quarter" idx="4"/>
          </p:nvPr>
        </p:nvSpPr>
        <p:spPr>
          <a:xfrm>
            <a:off x="243001" y="4827355"/>
            <a:ext cx="148500" cy="135000"/>
          </a:xfrm>
          <a:prstGeom prst="rect">
            <a:avLst/>
          </a:prstGeom>
        </p:spPr>
        <p:txBody>
          <a:bodyPr vert="horz" lIns="0" tIns="0" rIns="0" bIns="0" rtlCol="0" anchor="t" anchorCtr="0"/>
          <a:lstStyle>
            <a:lvl1pPr algn="l">
              <a:defRPr sz="600" b="1">
                <a:solidFill>
                  <a:schemeClr val="accent2"/>
                </a:solidFill>
              </a:defRPr>
            </a:lvl1pPr>
          </a:lstStyle>
          <a:p>
            <a:fld id="{A31C51CB-94C2-40E2-B070-08CEE3D6A386}" type="slidenum">
              <a:rPr lang="en-GB" smtClean="0"/>
              <a:pPr/>
              <a:t>‹#›</a:t>
            </a:fld>
            <a:endParaRPr lang="en-GB"/>
          </a:p>
        </p:txBody>
      </p:sp>
      <p:sp>
        <p:nvSpPr>
          <p:cNvPr id="7" name="Freeform 6">
            <a:hlinkClick r:id="" action="ppaction://noaction"/>
            <a:extLst>
              <a:ext uri="{FF2B5EF4-FFF2-40B4-BE49-F238E27FC236}">
                <a16:creationId xmlns:a16="http://schemas.microsoft.com/office/drawing/2014/main" id="{691F90E7-0015-17BB-CCFC-EB762FF4AC5A}"/>
              </a:ext>
            </a:extLst>
          </p:cNvPr>
          <p:cNvSpPr>
            <a:spLocks noChangeAspect="1"/>
          </p:cNvSpPr>
          <p:nvPr userDrawn="1"/>
        </p:nvSpPr>
        <p:spPr>
          <a:xfrm>
            <a:off x="8471813" y="228183"/>
            <a:ext cx="231096" cy="252000"/>
          </a:xfrm>
          <a:custGeom>
            <a:avLst/>
            <a:gdLst>
              <a:gd name="connsiteX0" fmla="*/ 285750 w 571500"/>
              <a:gd name="connsiteY0" fmla="*/ 0 h 623195"/>
              <a:gd name="connsiteX1" fmla="*/ 566817 w 571500"/>
              <a:gd name="connsiteY1" fmla="*/ 275699 h 623195"/>
              <a:gd name="connsiteX2" fmla="*/ 571500 w 571500"/>
              <a:gd name="connsiteY2" fmla="*/ 275699 h 623195"/>
              <a:gd name="connsiteX3" fmla="*/ 571500 w 571500"/>
              <a:gd name="connsiteY3" fmla="*/ 280293 h 623195"/>
              <a:gd name="connsiteX4" fmla="*/ 571500 w 571500"/>
              <a:gd name="connsiteY4" fmla="*/ 342902 h 623195"/>
              <a:gd name="connsiteX5" fmla="*/ 571500 w 571500"/>
              <a:gd name="connsiteY5" fmla="*/ 362100 h 623195"/>
              <a:gd name="connsiteX6" fmla="*/ 571500 w 571500"/>
              <a:gd name="connsiteY6" fmla="*/ 623195 h 623195"/>
              <a:gd name="connsiteX7" fmla="*/ 342900 w 571500"/>
              <a:gd name="connsiteY7" fmla="*/ 623195 h 623195"/>
              <a:gd name="connsiteX8" fmla="*/ 342900 w 571500"/>
              <a:gd name="connsiteY8" fmla="*/ 422739 h 623195"/>
              <a:gd name="connsiteX9" fmla="*/ 228600 w 571500"/>
              <a:gd name="connsiteY9" fmla="*/ 422739 h 623195"/>
              <a:gd name="connsiteX10" fmla="*/ 228600 w 571500"/>
              <a:gd name="connsiteY10" fmla="*/ 623195 h 623195"/>
              <a:gd name="connsiteX11" fmla="*/ 0 w 571500"/>
              <a:gd name="connsiteY11" fmla="*/ 623195 h 623195"/>
              <a:gd name="connsiteX12" fmla="*/ 0 w 571500"/>
              <a:gd name="connsiteY12" fmla="*/ 362100 h 623195"/>
              <a:gd name="connsiteX13" fmla="*/ 0 w 571500"/>
              <a:gd name="connsiteY13" fmla="*/ 342902 h 623195"/>
              <a:gd name="connsiteX14" fmla="*/ 0 w 571500"/>
              <a:gd name="connsiteY14" fmla="*/ 280293 h 623195"/>
              <a:gd name="connsiteX15" fmla="*/ 0 w 571500"/>
              <a:gd name="connsiteY15" fmla="*/ 275699 h 623195"/>
              <a:gd name="connsiteX16" fmla="*/ 4684 w 571500"/>
              <a:gd name="connsiteY16" fmla="*/ 275699 h 6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623195">
                <a:moveTo>
                  <a:pt x="285750" y="0"/>
                </a:moveTo>
                <a:lnTo>
                  <a:pt x="566817" y="275699"/>
                </a:lnTo>
                <a:lnTo>
                  <a:pt x="571500" y="275699"/>
                </a:lnTo>
                <a:lnTo>
                  <a:pt x="571500" y="280293"/>
                </a:lnTo>
                <a:lnTo>
                  <a:pt x="571500" y="342902"/>
                </a:lnTo>
                <a:lnTo>
                  <a:pt x="571500" y="362100"/>
                </a:lnTo>
                <a:lnTo>
                  <a:pt x="571500" y="623195"/>
                </a:lnTo>
                <a:lnTo>
                  <a:pt x="342900" y="623195"/>
                </a:lnTo>
                <a:lnTo>
                  <a:pt x="342900" y="422739"/>
                </a:lnTo>
                <a:lnTo>
                  <a:pt x="228600" y="422739"/>
                </a:lnTo>
                <a:lnTo>
                  <a:pt x="228600" y="623195"/>
                </a:lnTo>
                <a:lnTo>
                  <a:pt x="0" y="623195"/>
                </a:lnTo>
                <a:lnTo>
                  <a:pt x="0" y="362100"/>
                </a:lnTo>
                <a:lnTo>
                  <a:pt x="0" y="342902"/>
                </a:lnTo>
                <a:lnTo>
                  <a:pt x="0" y="280293"/>
                </a:lnTo>
                <a:lnTo>
                  <a:pt x="0" y="275699"/>
                </a:lnTo>
                <a:lnTo>
                  <a:pt x="4684" y="275699"/>
                </a:lnTo>
                <a:close/>
              </a:path>
            </a:pathLst>
          </a:custGeom>
          <a:noFill/>
          <a:ln w="15875">
            <a:solidFill>
              <a:srgbClr val="1B59B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8" name="Rectangle 7">
            <a:hlinkClick r:id="rId100" action="ppaction://hlinksldjump"/>
            <a:extLst>
              <a:ext uri="{FF2B5EF4-FFF2-40B4-BE49-F238E27FC236}">
                <a16:creationId xmlns:a16="http://schemas.microsoft.com/office/drawing/2014/main" id="{7D2AFE65-DF2F-E233-648E-C2CE95E350A1}"/>
              </a:ext>
            </a:extLst>
          </p:cNvPr>
          <p:cNvSpPr/>
          <p:nvPr userDrawn="1"/>
        </p:nvSpPr>
        <p:spPr>
          <a:xfrm>
            <a:off x="8456613" y="181146"/>
            <a:ext cx="285952" cy="3714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Tree>
    <p:extLst>
      <p:ext uri="{BB962C8B-B14F-4D97-AF65-F5344CB8AC3E}">
        <p14:creationId xmlns:p14="http://schemas.microsoft.com/office/powerpoint/2010/main" val="1791772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 id="2147483732" r:id="rId42"/>
    <p:sldLayoutId id="2147483733" r:id="rId43"/>
    <p:sldLayoutId id="2147483734" r:id="rId44"/>
    <p:sldLayoutId id="2147483735" r:id="rId45"/>
    <p:sldLayoutId id="2147483736" r:id="rId46"/>
    <p:sldLayoutId id="2147483737" r:id="rId47"/>
    <p:sldLayoutId id="2147483738" r:id="rId48"/>
    <p:sldLayoutId id="2147483739" r:id="rId49"/>
    <p:sldLayoutId id="2147483740" r:id="rId50"/>
    <p:sldLayoutId id="2147483741" r:id="rId51"/>
    <p:sldLayoutId id="2147483742" r:id="rId52"/>
    <p:sldLayoutId id="2147483743" r:id="rId53"/>
    <p:sldLayoutId id="2147483744" r:id="rId54"/>
    <p:sldLayoutId id="2147483745" r:id="rId55"/>
    <p:sldLayoutId id="2147483746" r:id="rId56"/>
    <p:sldLayoutId id="2147483747" r:id="rId57"/>
    <p:sldLayoutId id="2147483748" r:id="rId58"/>
    <p:sldLayoutId id="2147483749" r:id="rId59"/>
    <p:sldLayoutId id="2147483750" r:id="rId60"/>
    <p:sldLayoutId id="2147483751" r:id="rId61"/>
    <p:sldLayoutId id="2147483752" r:id="rId62"/>
    <p:sldLayoutId id="2147483753" r:id="rId63"/>
    <p:sldLayoutId id="2147483754" r:id="rId64"/>
    <p:sldLayoutId id="2147483755" r:id="rId65"/>
    <p:sldLayoutId id="2147483756" r:id="rId66"/>
    <p:sldLayoutId id="2147483757" r:id="rId67"/>
    <p:sldLayoutId id="2147483758" r:id="rId68"/>
    <p:sldLayoutId id="2147483759" r:id="rId69"/>
    <p:sldLayoutId id="2147483760" r:id="rId70"/>
    <p:sldLayoutId id="2147483761" r:id="rId71"/>
    <p:sldLayoutId id="2147483762" r:id="rId72"/>
    <p:sldLayoutId id="2147483763" r:id="rId73"/>
    <p:sldLayoutId id="2147483764" r:id="rId74"/>
    <p:sldLayoutId id="2147483765" r:id="rId75"/>
    <p:sldLayoutId id="2147483766" r:id="rId76"/>
    <p:sldLayoutId id="2147483767" r:id="rId77"/>
    <p:sldLayoutId id="2147483768" r:id="rId78"/>
    <p:sldLayoutId id="2147483769" r:id="rId79"/>
    <p:sldLayoutId id="2147483770" r:id="rId80"/>
    <p:sldLayoutId id="2147483771" r:id="rId81"/>
    <p:sldLayoutId id="2147483772" r:id="rId82"/>
    <p:sldLayoutId id="2147483773" r:id="rId83"/>
    <p:sldLayoutId id="2147483774" r:id="rId84"/>
    <p:sldLayoutId id="2147483775" r:id="rId85"/>
    <p:sldLayoutId id="2147483776" r:id="rId86"/>
    <p:sldLayoutId id="2147483777" r:id="rId87"/>
    <p:sldLayoutId id="2147483778" r:id="rId88"/>
    <p:sldLayoutId id="2147483779" r:id="rId89"/>
    <p:sldLayoutId id="2147483780" r:id="rId90"/>
    <p:sldLayoutId id="2147483781" r:id="rId91"/>
    <p:sldLayoutId id="2147483782" r:id="rId92"/>
    <p:sldLayoutId id="2147483783" r:id="rId93"/>
    <p:sldLayoutId id="2147483784" r:id="rId94"/>
    <p:sldLayoutId id="2147483785" r:id="rId95"/>
    <p:sldLayoutId id="2147483786" r:id="rId96"/>
    <p:sldLayoutId id="2147483787" r:id="rId97"/>
    <p:sldLayoutId id="2147483788" r:id="rId98"/>
  </p:sldLayoutIdLst>
  <p:hf hdr="0" ftr="0" dt="0"/>
  <p:txStyles>
    <p:titleStyle>
      <a:lvl1pPr algn="l" defTabSz="685800" rtl="0" eaLnBrk="1" latinLnBrk="0" hangingPunct="1">
        <a:lnSpc>
          <a:spcPct val="100000"/>
        </a:lnSpc>
        <a:spcBef>
          <a:spcPct val="0"/>
        </a:spcBef>
        <a:buNone/>
        <a:defRPr sz="2400" b="1" kern="1200" spc="-8" baseline="0">
          <a:solidFill>
            <a:schemeClr val="accent2"/>
          </a:solidFill>
          <a:latin typeface="+mj-lt"/>
          <a:ea typeface="+mj-ea"/>
          <a:cs typeface="+mj-cs"/>
        </a:defRPr>
      </a:lvl1pPr>
    </p:titleStyle>
    <p:bodyStyle>
      <a:lvl1pPr marL="0" indent="0" algn="l" defTabSz="685800" rtl="0" eaLnBrk="1" latinLnBrk="0" hangingPunct="1">
        <a:lnSpc>
          <a:spcPct val="95000"/>
        </a:lnSpc>
        <a:spcBef>
          <a:spcPts val="600"/>
        </a:spcBef>
        <a:buFont typeface="Arial" panose="020B0604020202020204" pitchFamily="34" charset="0"/>
        <a:buNone/>
        <a:defRPr sz="1650" kern="1200">
          <a:solidFill>
            <a:schemeClr val="accent2"/>
          </a:solidFill>
          <a:latin typeface="+mn-lt"/>
          <a:ea typeface="+mn-ea"/>
          <a:cs typeface="+mn-cs"/>
        </a:defRPr>
      </a:lvl1pPr>
      <a:lvl2pPr marL="116681" indent="-116681" algn="l" defTabSz="685800" rtl="0" eaLnBrk="1" latinLnBrk="0" hangingPunct="1">
        <a:lnSpc>
          <a:spcPct val="95000"/>
        </a:lnSpc>
        <a:spcBef>
          <a:spcPts val="300"/>
        </a:spcBef>
        <a:buFont typeface="Arial" panose="020B0604020202020204" pitchFamily="34" charset="0"/>
        <a:buChar char="•"/>
        <a:defRPr sz="1650" kern="1200">
          <a:solidFill>
            <a:schemeClr val="accent2"/>
          </a:solidFill>
          <a:latin typeface="+mn-lt"/>
          <a:ea typeface="+mn-ea"/>
          <a:cs typeface="+mn-cs"/>
        </a:defRPr>
      </a:lvl2pPr>
      <a:lvl3pPr marL="332185" indent="-194072"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3pPr>
      <a:lvl4pPr marL="509588"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4pPr>
      <a:lvl5pPr marL="703660"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547EBF"/>
          </p15:clr>
        </p15:guide>
        <p15:guide id="2" pos="3840">
          <p15:clr>
            <a:srgbClr val="547EBF"/>
          </p15:clr>
        </p15:guide>
        <p15:guide id="3" pos="205">
          <p15:clr>
            <a:srgbClr val="F26B43"/>
          </p15:clr>
        </p15:guide>
        <p15:guide id="4" pos="7479">
          <p15:clr>
            <a:srgbClr val="F26B43"/>
          </p15:clr>
        </p15:guide>
        <p15:guide id="5" orient="horz" pos="211">
          <p15:clr>
            <a:srgbClr val="F26B43"/>
          </p15:clr>
        </p15:guide>
        <p15:guide id="7" orient="horz" pos="1538">
          <p15:clr>
            <a:srgbClr val="F26B43"/>
          </p15:clr>
        </p15:guide>
        <p15:guide id="8" pos="7478">
          <p15:clr>
            <a:srgbClr val="F26B43"/>
          </p15:clr>
        </p15:guide>
        <p15:guide id="9" orient="horz" pos="3875">
          <p15:clr>
            <a:srgbClr val="F26B43"/>
          </p15:clr>
        </p15:guide>
        <p15:guide id="10" orient="horz" pos="443">
          <p15:clr>
            <a:srgbClr val="F26B43"/>
          </p15:clr>
        </p15:guide>
        <p15:guide id="11" orient="horz" pos="539">
          <p15:clr>
            <a:srgbClr val="F26B43"/>
          </p15:clr>
        </p15:guide>
        <p15:guide id="12" orient="horz" pos="774">
          <p15:clr>
            <a:srgbClr val="F26B43"/>
          </p15:clr>
        </p15:guide>
        <p15:guide id="13" orient="horz" pos="874">
          <p15:clr>
            <a:srgbClr val="F26B43"/>
          </p15:clr>
        </p15:guide>
        <p15:guide id="14" orient="horz" pos="1108">
          <p15:clr>
            <a:srgbClr val="F26B43"/>
          </p15:clr>
        </p15:guide>
        <p15:guide id="15" orient="horz" pos="1210">
          <p15:clr>
            <a:srgbClr val="F26B43"/>
          </p15:clr>
        </p15:guide>
        <p15:guide id="16" orient="horz" pos="1446">
          <p15:clr>
            <a:srgbClr val="F26B43"/>
          </p15:clr>
        </p15:guide>
        <p15:guide id="17" orient="horz" pos="1776">
          <p15:clr>
            <a:srgbClr val="F26B43"/>
          </p15:clr>
        </p15:guide>
        <p15:guide id="18" orient="horz" pos="1872">
          <p15:clr>
            <a:srgbClr val="F26B43"/>
          </p15:clr>
        </p15:guide>
        <p15:guide id="19" orient="horz" pos="2110">
          <p15:clr>
            <a:srgbClr val="F26B43"/>
          </p15:clr>
        </p15:guide>
        <p15:guide id="20" orient="horz" pos="2208">
          <p15:clr>
            <a:srgbClr val="F26B43"/>
          </p15:clr>
        </p15:guide>
        <p15:guide id="21" orient="horz" pos="2443">
          <p15:clr>
            <a:srgbClr val="F26B43"/>
          </p15:clr>
        </p15:guide>
        <p15:guide id="22" orient="horz" pos="2546">
          <p15:clr>
            <a:srgbClr val="F26B43"/>
          </p15:clr>
        </p15:guide>
        <p15:guide id="23" orient="horz" pos="2777">
          <p15:clr>
            <a:srgbClr val="F26B43"/>
          </p15:clr>
        </p15:guide>
        <p15:guide id="24" orient="horz" pos="2875">
          <p15:clr>
            <a:srgbClr val="F26B43"/>
          </p15:clr>
        </p15:guide>
        <p15:guide id="25" orient="horz" pos="3109">
          <p15:clr>
            <a:srgbClr val="F26B43"/>
          </p15:clr>
        </p15:guide>
        <p15:guide id="26" orient="horz" pos="3209">
          <p15:clr>
            <a:srgbClr val="F26B43"/>
          </p15:clr>
        </p15:guide>
        <p15:guide id="27" orient="horz" pos="3443">
          <p15:clr>
            <a:srgbClr val="F26B43"/>
          </p15:clr>
        </p15:guide>
        <p15:guide id="28" orient="horz" pos="3547">
          <p15:clr>
            <a:srgbClr val="F26B43"/>
          </p15:clr>
        </p15:guide>
        <p15:guide id="29" orient="horz" pos="3779">
          <p15:clr>
            <a:srgbClr val="F26B43"/>
          </p15:clr>
        </p15:guide>
        <p15:guide id="31" orient="horz" pos="4110">
          <p15:clr>
            <a:srgbClr val="F26B43"/>
          </p15:clr>
        </p15:guide>
        <p15:guide id="32" pos="416">
          <p15:clr>
            <a:srgbClr val="F26B43"/>
          </p15:clr>
        </p15:guide>
        <p15:guide id="33" pos="513">
          <p15:clr>
            <a:srgbClr val="F26B43"/>
          </p15:clr>
        </p15:guide>
        <p15:guide id="34" pos="723">
          <p15:clr>
            <a:srgbClr val="F26B43"/>
          </p15:clr>
        </p15:guide>
        <p15:guide id="35" pos="824">
          <p15:clr>
            <a:srgbClr val="F26B43"/>
          </p15:clr>
        </p15:guide>
        <p15:guide id="36" pos="1029">
          <p15:clr>
            <a:srgbClr val="F26B43"/>
          </p15:clr>
        </p15:guide>
        <p15:guide id="37" pos="1129">
          <p15:clr>
            <a:srgbClr val="F26B43"/>
          </p15:clr>
        </p15:guide>
        <p15:guide id="38" pos="1336">
          <p15:clr>
            <a:srgbClr val="F26B43"/>
          </p15:clr>
        </p15:guide>
        <p15:guide id="39" pos="1436">
          <p15:clr>
            <a:srgbClr val="F26B43"/>
          </p15:clr>
        </p15:guide>
        <p15:guide id="40" pos="1643">
          <p15:clr>
            <a:srgbClr val="F26B43"/>
          </p15:clr>
        </p15:guide>
        <p15:guide id="41" pos="1743">
          <p15:clr>
            <a:srgbClr val="F26B43"/>
          </p15:clr>
        </p15:guide>
        <p15:guide id="42" pos="1949">
          <p15:clr>
            <a:srgbClr val="F26B43"/>
          </p15:clr>
        </p15:guide>
        <p15:guide id="43" pos="2051">
          <p15:clr>
            <a:srgbClr val="F26B43"/>
          </p15:clr>
        </p15:guide>
        <p15:guide id="44" pos="2260">
          <p15:clr>
            <a:srgbClr val="F26B43"/>
          </p15:clr>
        </p15:guide>
        <p15:guide id="45" pos="2360">
          <p15:clr>
            <a:srgbClr val="F26B43"/>
          </p15:clr>
        </p15:guide>
        <p15:guide id="46" pos="2567">
          <p15:clr>
            <a:srgbClr val="F26B43"/>
          </p15:clr>
        </p15:guide>
        <p15:guide id="47" pos="2667">
          <p15:clr>
            <a:srgbClr val="F26B43"/>
          </p15:clr>
        </p15:guide>
        <p15:guide id="48" pos="2871">
          <p15:clr>
            <a:srgbClr val="F26B43"/>
          </p15:clr>
        </p15:guide>
        <p15:guide id="49" pos="2973">
          <p15:clr>
            <a:srgbClr val="F26B43"/>
          </p15:clr>
        </p15:guide>
        <p15:guide id="50" pos="3180">
          <p15:clr>
            <a:srgbClr val="F26B43"/>
          </p15:clr>
        </p15:guide>
        <p15:guide id="51" pos="3280">
          <p15:clr>
            <a:srgbClr val="F26B43"/>
          </p15:clr>
        </p15:guide>
        <p15:guide id="52" pos="3487">
          <p15:clr>
            <a:srgbClr val="F26B43"/>
          </p15:clr>
        </p15:guide>
        <p15:guide id="53" pos="3587">
          <p15:clr>
            <a:srgbClr val="F26B43"/>
          </p15:clr>
        </p15:guide>
        <p15:guide id="54" pos="3793">
          <p15:clr>
            <a:srgbClr val="F26B43"/>
          </p15:clr>
        </p15:guide>
        <p15:guide id="55" pos="3893">
          <p15:clr>
            <a:srgbClr val="F26B43"/>
          </p15:clr>
        </p15:guide>
        <p15:guide id="56" pos="4100">
          <p15:clr>
            <a:srgbClr val="F26B43"/>
          </p15:clr>
        </p15:guide>
        <p15:guide id="57" pos="4200">
          <p15:clr>
            <a:srgbClr val="F26B43"/>
          </p15:clr>
        </p15:guide>
        <p15:guide id="58" pos="4407">
          <p15:clr>
            <a:srgbClr val="F26B43"/>
          </p15:clr>
        </p15:guide>
        <p15:guide id="59" pos="4507">
          <p15:clr>
            <a:srgbClr val="F26B43"/>
          </p15:clr>
        </p15:guide>
        <p15:guide id="60" pos="4713">
          <p15:clr>
            <a:srgbClr val="F26B43"/>
          </p15:clr>
        </p15:guide>
        <p15:guide id="61" pos="4813">
          <p15:clr>
            <a:srgbClr val="F26B43"/>
          </p15:clr>
        </p15:guide>
        <p15:guide id="62" pos="5020">
          <p15:clr>
            <a:srgbClr val="F26B43"/>
          </p15:clr>
        </p15:guide>
        <p15:guide id="63" pos="5120">
          <p15:clr>
            <a:srgbClr val="F26B43"/>
          </p15:clr>
        </p15:guide>
        <p15:guide id="64" pos="5327">
          <p15:clr>
            <a:srgbClr val="F26B43"/>
          </p15:clr>
        </p15:guide>
        <p15:guide id="65" pos="5424">
          <p15:clr>
            <a:srgbClr val="F26B43"/>
          </p15:clr>
        </p15:guide>
        <p15:guide id="66" pos="5637">
          <p15:clr>
            <a:srgbClr val="F26B43"/>
          </p15:clr>
        </p15:guide>
        <p15:guide id="67" pos="5736">
          <p15:clr>
            <a:srgbClr val="F26B43"/>
          </p15:clr>
        </p15:guide>
        <p15:guide id="68" pos="5943">
          <p15:clr>
            <a:srgbClr val="F26B43"/>
          </p15:clr>
        </p15:guide>
        <p15:guide id="69" pos="6043">
          <p15:clr>
            <a:srgbClr val="F26B43"/>
          </p15:clr>
        </p15:guide>
        <p15:guide id="70" pos="6249">
          <p15:clr>
            <a:srgbClr val="F26B43"/>
          </p15:clr>
        </p15:guide>
        <p15:guide id="71" pos="6349">
          <p15:clr>
            <a:srgbClr val="F26B43"/>
          </p15:clr>
        </p15:guide>
        <p15:guide id="72" pos="6555">
          <p15:clr>
            <a:srgbClr val="F26B43"/>
          </p15:clr>
        </p15:guide>
        <p15:guide id="73" pos="6657">
          <p15:clr>
            <a:srgbClr val="F26B43"/>
          </p15:clr>
        </p15:guide>
        <p15:guide id="74" pos="6861">
          <p15:clr>
            <a:srgbClr val="F26B43"/>
          </p15:clr>
        </p15:guide>
        <p15:guide id="75" pos="6964">
          <p15:clr>
            <a:srgbClr val="F26B43"/>
          </p15:clr>
        </p15:guide>
        <p15:guide id="76" pos="7168">
          <p15:clr>
            <a:srgbClr val="F26B43"/>
          </p15:clr>
        </p15:guide>
        <p15:guide id="77" pos="727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sv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8" Type="http://schemas.openxmlformats.org/officeDocument/2006/relationships/hyperlink" Target="https://www.fda.gov/media/151058/download" TargetMode="External"/><Relationship Id="rId3" Type="http://schemas.openxmlformats.org/officeDocument/2006/relationships/image" Target="../media/image72.png"/><Relationship Id="rId7" Type="http://schemas.openxmlformats.org/officeDocument/2006/relationships/hyperlink" Target="https://www.ema.europa.eu/en/documents/scientific-guideline/guideline-similar-biological-medicinal-products-rev1_en.pdf"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hyperlink" Target="https://www.ema.europa.eu/en/human-regulatory/overview/biosimilar-medicines-overview" TargetMode="External"/><Relationship Id="rId5" Type="http://schemas.openxmlformats.org/officeDocument/2006/relationships/hyperlink" Target="http://www.fda.gov/downloads/Drugs/GuidanceComplianceRegulatoryInformation/Guidances/UCM291128.pdf" TargetMode="External"/><Relationship Id="rId4" Type="http://schemas.openxmlformats.org/officeDocument/2006/relationships/image" Target="../media/image73.svg"/><Relationship Id="rId9" Type="http://schemas.openxmlformats.org/officeDocument/2006/relationships/hyperlink" Target="https://www.ema.europa.eu/en/documents/leaflet/biosimilars-eu-information-guide-healthcare-professionals_e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slides/_rels/slide19.xml.rels><?xml version="1.0" encoding="UTF-8" standalone="yes"?>
<Relationships xmlns="http://schemas.openxmlformats.org/package/2006/relationships"><Relationship Id="rId3" Type="http://schemas.openxmlformats.org/officeDocument/2006/relationships/hyperlink" Target="https://www.ema.europa.eu/en/documents/leaflet/biosimilars-eu-information-guide-healthcare-professionals_en.pdf.%20Accessed%20August%202023" TargetMode="External"/><Relationship Id="rId7" Type="http://schemas.openxmlformats.org/officeDocument/2006/relationships/image" Target="../media/image54.sv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80.png"/><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84.svg"/><Relationship Id="rId2" Type="http://schemas.openxmlformats.org/officeDocument/2006/relationships/image" Target="../media/image58.png"/><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24.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20.xml"/><Relationship Id="rId6" Type="http://schemas.openxmlformats.org/officeDocument/2006/relationships/hyperlink" Target="https://www.sandoz.com/sandoz-receives-fda-approval-tyrukor-natalizumab-sztn-first-and-only-fda-approved-biosimilar/" TargetMode="External"/><Relationship Id="rId5" Type="http://schemas.openxmlformats.org/officeDocument/2006/relationships/image" Target="../media/image90.svg"/><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95.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94.svg"/><Relationship Id="rId2" Type="http://schemas.openxmlformats.org/officeDocument/2006/relationships/notesSlide" Target="../notesSlides/notesSlide22.xml"/><Relationship Id="rId16" Type="http://schemas.openxmlformats.org/officeDocument/2006/relationships/image" Target="../media/image98.svg"/><Relationship Id="rId1" Type="http://schemas.openxmlformats.org/officeDocument/2006/relationships/slideLayout" Target="../slideLayouts/slideLayout20.xml"/><Relationship Id="rId6" Type="http://schemas.openxmlformats.org/officeDocument/2006/relationships/image" Target="../media/image52.svg"/><Relationship Id="rId11" Type="http://schemas.openxmlformats.org/officeDocument/2006/relationships/image" Target="../media/image93.png"/><Relationship Id="rId5" Type="http://schemas.openxmlformats.org/officeDocument/2006/relationships/image" Target="../media/image51.png"/><Relationship Id="rId15" Type="http://schemas.openxmlformats.org/officeDocument/2006/relationships/image" Target="../media/image97.png"/><Relationship Id="rId10" Type="http://schemas.openxmlformats.org/officeDocument/2006/relationships/image" Target="../media/image92.svg"/><Relationship Id="rId4" Type="http://schemas.openxmlformats.org/officeDocument/2006/relationships/image" Target="../media/image50.svg"/><Relationship Id="rId9" Type="http://schemas.openxmlformats.org/officeDocument/2006/relationships/image" Target="../media/image91.png"/><Relationship Id="rId14" Type="http://schemas.openxmlformats.org/officeDocument/2006/relationships/image" Target="../media/image96.svg"/></Relationships>
</file>

<file path=ppt/slides/_rels/slide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20.xml"/><Relationship Id="rId5" Type="http://schemas.openxmlformats.org/officeDocument/2006/relationships/image" Target="../media/image80.pn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20.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38.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74.png"/><Relationship Id="rId7" Type="http://schemas.openxmlformats.org/officeDocument/2006/relationships/image" Target="../media/image99.png"/><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slide" Target="slide41.xml"/><Relationship Id="rId18" Type="http://schemas.openxmlformats.org/officeDocument/2006/relationships/slide" Target="slide26.xml"/><Relationship Id="rId3" Type="http://schemas.openxmlformats.org/officeDocument/2006/relationships/slide" Target="slide15.xml"/><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1.svg"/><Relationship Id="rId2" Type="http://schemas.openxmlformats.org/officeDocument/2006/relationships/notesSlide" Target="../notesSlides/notesSlide3.xml"/><Relationship Id="rId16" Type="http://schemas.openxmlformats.org/officeDocument/2006/relationships/image" Target="../media/image40.png"/><Relationship Id="rId1" Type="http://schemas.openxmlformats.org/officeDocument/2006/relationships/slideLayout" Target="../slideLayouts/slideLayout20.xml"/><Relationship Id="rId6" Type="http://schemas.openxmlformats.org/officeDocument/2006/relationships/slide" Target="slide66.xml"/><Relationship Id="rId11" Type="http://schemas.openxmlformats.org/officeDocument/2006/relationships/image" Target="../media/image37.png"/><Relationship Id="rId5" Type="http://schemas.openxmlformats.org/officeDocument/2006/relationships/slide" Target="slide39.xml"/><Relationship Id="rId15" Type="http://schemas.openxmlformats.org/officeDocument/2006/relationships/slide" Target="slide11.xml"/><Relationship Id="rId10" Type="http://schemas.openxmlformats.org/officeDocument/2006/relationships/image" Target="../media/image36.svg"/><Relationship Id="rId4" Type="http://schemas.openxmlformats.org/officeDocument/2006/relationships/slide" Target="slide5.xml"/><Relationship Id="rId9" Type="http://schemas.openxmlformats.org/officeDocument/2006/relationships/image" Target="../media/image35.png"/><Relationship Id="rId14" Type="http://schemas.openxmlformats.org/officeDocument/2006/relationships/image" Target="../media/image39.emf"/></Relationships>
</file>

<file path=ppt/slides/_rels/slide40.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104.svg"/><Relationship Id="rId2"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103.png"/><Relationship Id="rId5" Type="http://schemas.openxmlformats.org/officeDocument/2006/relationships/image" Target="../media/image102.svg"/><Relationship Id="rId4" Type="http://schemas.openxmlformats.org/officeDocument/2006/relationships/image" Target="../media/image10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06.svg"/><Relationship Id="rId2" Type="http://schemas.openxmlformats.org/officeDocument/2006/relationships/image" Target="../media/image105.png"/><Relationship Id="rId1" Type="http://schemas.openxmlformats.org/officeDocument/2006/relationships/slideLayout" Target="../slideLayouts/slideLayout13.xml"/><Relationship Id="rId5" Type="http://schemas.openxmlformats.org/officeDocument/2006/relationships/slide" Target="slide6.xml"/><Relationship Id="rId4" Type="http://schemas.openxmlformats.org/officeDocument/2006/relationships/slide" Target="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slide" Target="slide8.xml"/><Relationship Id="rId1" Type="http://schemas.openxmlformats.org/officeDocument/2006/relationships/slideLayout" Target="../slideLayouts/slideLayout14.xml"/><Relationship Id="rId4" Type="http://schemas.openxmlformats.org/officeDocument/2006/relationships/image" Target="../media/image107.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slide" Target="slide6.xml"/><Relationship Id="rId1" Type="http://schemas.openxmlformats.org/officeDocument/2006/relationships/slideLayout" Target="../slideLayouts/slideLayout15.xml"/><Relationship Id="rId4" Type="http://schemas.openxmlformats.org/officeDocument/2006/relationships/image" Target="../media/image107.svg"/></Relationships>
</file>

<file path=ppt/slides/_rels/slide48.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5.xml"/><Relationship Id="rId1" Type="http://schemas.openxmlformats.org/officeDocument/2006/relationships/slideLayout" Target="../slideLayouts/slideLayout16.xml"/><Relationship Id="rId5" Type="http://schemas.openxmlformats.org/officeDocument/2006/relationships/image" Target="../media/image107.svg"/><Relationship Id="rId4" Type="http://schemas.openxmlformats.org/officeDocument/2006/relationships/image" Target="../media/image1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45.xml"/><Relationship Id="rId1" Type="http://schemas.openxmlformats.org/officeDocument/2006/relationships/slideLayout" Target="../slideLayouts/slideLayout17.xml"/><Relationship Id="rId5" Type="http://schemas.openxmlformats.org/officeDocument/2006/relationships/image" Target="../media/image107.svg"/><Relationship Id="rId4" Type="http://schemas.openxmlformats.org/officeDocument/2006/relationships/image" Target="../media/image10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45.xml"/><Relationship Id="rId1" Type="http://schemas.openxmlformats.org/officeDocument/2006/relationships/slideLayout" Target="../slideLayouts/slideLayout18.xml"/><Relationship Id="rId5" Type="http://schemas.openxmlformats.org/officeDocument/2006/relationships/image" Target="../media/image107.svg"/><Relationship Id="rId4" Type="http://schemas.openxmlformats.org/officeDocument/2006/relationships/image" Target="../media/image10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slide" Target="slide20.xml"/><Relationship Id="rId1" Type="http://schemas.openxmlformats.org/officeDocument/2006/relationships/slideLayout" Target="../slideLayouts/slideLayout13.xml"/><Relationship Id="rId4" Type="http://schemas.openxmlformats.org/officeDocument/2006/relationships/image" Target="../media/image107.sv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slide" Target="slide21.xml"/><Relationship Id="rId1" Type="http://schemas.openxmlformats.org/officeDocument/2006/relationships/slideLayout" Target="../slideLayouts/slideLayout14.xml"/><Relationship Id="rId4" Type="http://schemas.openxmlformats.org/officeDocument/2006/relationships/image" Target="../media/image107.sv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slide" Target="slide23.xml"/><Relationship Id="rId1" Type="http://schemas.openxmlformats.org/officeDocument/2006/relationships/slideLayout" Target="../slideLayouts/slideLayout15.xml"/><Relationship Id="rId4" Type="http://schemas.openxmlformats.org/officeDocument/2006/relationships/image" Target="../media/image107.svg"/></Relationships>
</file>

<file path=ppt/slides/_rels/slide6.xml.rels><?xml version="1.0" encoding="UTF-8" standalone="yes"?>
<Relationships xmlns="http://schemas.openxmlformats.org/package/2006/relationships"><Relationship Id="rId8" Type="http://schemas.openxmlformats.org/officeDocument/2006/relationships/hyperlink" Target="https://www.ema.europa.eu/en/documents/product-information/aubagio-epar-product-information_en.pdf" TargetMode="External"/><Relationship Id="rId3" Type="http://schemas.openxmlformats.org/officeDocument/2006/relationships/notesSlide" Target="../notesSlides/notesSlide4.xml"/><Relationship Id="rId7" Type="http://schemas.openxmlformats.org/officeDocument/2006/relationships/image" Target="../media/image44.jpeg"/><Relationship Id="rId2" Type="http://schemas.openxmlformats.org/officeDocument/2006/relationships/slideLayout" Target="../slideLayouts/slideLayout20.xml"/><Relationship Id="rId1" Type="http://schemas.openxmlformats.org/officeDocument/2006/relationships/tags" Target="../tags/tag2.xml"/><Relationship Id="rId6" Type="http://schemas.openxmlformats.org/officeDocument/2006/relationships/image" Target="../media/image43.gif"/><Relationship Id="rId11" Type="http://schemas.openxmlformats.org/officeDocument/2006/relationships/hyperlink" Target="https://dailymed.nlm.nih.gov/dailymed/getFile.cfm?setid=1824aae5-58af-43da-8231-435c8f118bc0&amp;type=pdf" TargetMode="External"/><Relationship Id="rId5" Type="http://schemas.openxmlformats.org/officeDocument/2006/relationships/image" Target="../media/image42.jpeg"/><Relationship Id="rId10" Type="http://schemas.openxmlformats.org/officeDocument/2006/relationships/hyperlink" Target="https://www.ema.europa.eu/en/documents/product-information/teriflunomide-mylan-epar-product-information_en.pdf" TargetMode="External"/><Relationship Id="rId4" Type="http://schemas.openxmlformats.org/officeDocument/2006/relationships/oleObject" Target="../embeddings/oleObject1.bin"/><Relationship Id="rId9" Type="http://schemas.openxmlformats.org/officeDocument/2006/relationships/hyperlink" Target="https://products.sanofi.us/aubagio/aubagio.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107.svg"/><Relationship Id="rId4" Type="http://schemas.openxmlformats.org/officeDocument/2006/relationships/image" Target="../media/image10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slide" Target="slide40.xml"/><Relationship Id="rId1" Type="http://schemas.openxmlformats.org/officeDocument/2006/relationships/slideLayout" Target="../slideLayouts/slideLayout17.xml"/><Relationship Id="rId4" Type="http://schemas.openxmlformats.org/officeDocument/2006/relationships/image" Target="../media/image107.sv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slide" Target="slide38.xml"/><Relationship Id="rId1" Type="http://schemas.openxmlformats.org/officeDocument/2006/relationships/slideLayout" Target="../slideLayouts/slideLayout18.xml"/><Relationship Id="rId4" Type="http://schemas.openxmlformats.org/officeDocument/2006/relationships/image" Target="../media/image107.sv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hyperlink" Target="https://products.sanofi.us/aubagio/aubagio.pdf" TargetMode="Externa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hyperlink" Target="https://www.ema.europa.eu/en/documents/product-information/teriflunomide-mylan-epar-product-information_en.pdf" TargetMode="External"/><Relationship Id="rId2" Type="http://schemas.openxmlformats.org/officeDocument/2006/relationships/hyperlink" Target="https://dailymed.nlm.nih.gov/dailymed/getFile.cfm?setid=1824aae5-58af-43da-8231-435c8f118bc0&amp;type=pdf"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jpe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48.jpeg"/><Relationship Id="rId11" Type="http://schemas.openxmlformats.org/officeDocument/2006/relationships/image" Target="../media/image53.png"/><Relationship Id="rId5" Type="http://schemas.openxmlformats.org/officeDocument/2006/relationships/image" Target="../media/image47.jpeg"/><Relationship Id="rId10" Type="http://schemas.openxmlformats.org/officeDocument/2006/relationships/image" Target="../media/image52.svg"/><Relationship Id="rId4" Type="http://schemas.openxmlformats.org/officeDocument/2006/relationships/image" Target="../media/image46.jpeg"/><Relationship Id="rId9" Type="http://schemas.openxmlformats.org/officeDocument/2006/relationships/image" Target="../media/image51.png"/></Relationships>
</file>

<file path=ppt/slides/_rels/slide70.xml.rels><?xml version="1.0" encoding="UTF-8" standalone="yes"?>
<Relationships xmlns="http://schemas.openxmlformats.org/package/2006/relationships"><Relationship Id="rId2" Type="http://schemas.openxmlformats.org/officeDocument/2006/relationships/hyperlink" Target="https://www.ema.europa.eu/en/documents/product-information/aubagio-epar-product-information_en.pdf.%20Accessed%20January2024" TargetMode="Externa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hyperlink" Target="http://www.fda.gov/downloads/Drugs/GuidanceComplianceRegulatoryInformation/Guidances/UCM291128.pdf.%20Accessed%20August%202023" TargetMode="Externa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5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0ECB113-ABC3-4E13-BCFF-9B2C39A7C262}"/>
              </a:ext>
            </a:extLst>
          </p:cNvPr>
          <p:cNvSpPr>
            <a:spLocks noGrp="1"/>
          </p:cNvSpPr>
          <p:nvPr>
            <p:ph type="ctrTitle"/>
          </p:nvPr>
        </p:nvSpPr>
        <p:spPr>
          <a:xfrm>
            <a:off x="243000" y="2159918"/>
            <a:ext cx="3841319" cy="1939405"/>
          </a:xfrm>
        </p:spPr>
        <p:txBody>
          <a:bodyPr/>
          <a:lstStyle/>
          <a:p>
            <a:r>
              <a:rPr lang="en-US">
                <a:solidFill>
                  <a:schemeClr val="bg1"/>
                </a:solidFill>
              </a:rPr>
              <a:t>Understanding biologics: A guide to reference and biosimilar biologic medicines</a:t>
            </a:r>
            <a:endParaRPr lang="en-GB">
              <a:solidFill>
                <a:schemeClr val="bg1"/>
              </a:solidFill>
            </a:endParaRPr>
          </a:p>
        </p:txBody>
      </p:sp>
      <p:sp>
        <p:nvSpPr>
          <p:cNvPr id="2" name="Subtitle 1">
            <a:extLst>
              <a:ext uri="{FF2B5EF4-FFF2-40B4-BE49-F238E27FC236}">
                <a16:creationId xmlns:a16="http://schemas.microsoft.com/office/drawing/2014/main" id="{B27317CB-41AD-00C3-7AD6-A6D7510F356A}"/>
              </a:ext>
            </a:extLst>
          </p:cNvPr>
          <p:cNvSpPr>
            <a:spLocks noGrp="1"/>
          </p:cNvSpPr>
          <p:nvPr>
            <p:ph type="subTitle" idx="1"/>
          </p:nvPr>
        </p:nvSpPr>
        <p:spPr>
          <a:xfrm>
            <a:off x="243001" y="142687"/>
            <a:ext cx="3175284" cy="712976"/>
          </a:xfrm>
        </p:spPr>
        <p:txBody>
          <a:bodyPr/>
          <a:lstStyle/>
          <a:p>
            <a:r>
              <a:rPr lang="en-US" sz="1400" dirty="0">
                <a:solidFill>
                  <a:schemeClr val="bg2"/>
                </a:solidFill>
              </a:rPr>
              <a:t>Version 10</a:t>
            </a:r>
          </a:p>
          <a:p>
            <a:r>
              <a:rPr lang="en-US" sz="1400" dirty="0">
                <a:solidFill>
                  <a:schemeClr val="bg2"/>
                </a:solidFill>
              </a:rPr>
              <a:t>February 2024</a:t>
            </a:r>
          </a:p>
          <a:p>
            <a:r>
              <a:rPr lang="en-US" sz="1400" dirty="0">
                <a:solidFill>
                  <a:schemeClr val="bg2"/>
                </a:solidFill>
              </a:rPr>
              <a:t>MLR ID: 316056</a:t>
            </a:r>
          </a:p>
        </p:txBody>
      </p:sp>
    </p:spTree>
    <p:extLst>
      <p:ext uri="{BB962C8B-B14F-4D97-AF65-F5344CB8AC3E}">
        <p14:creationId xmlns:p14="http://schemas.microsoft.com/office/powerpoint/2010/main" val="353546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8">
            <a:extLst>
              <a:ext uri="{FF2B5EF4-FFF2-40B4-BE49-F238E27FC236}">
                <a16:creationId xmlns:a16="http://schemas.microsoft.com/office/drawing/2014/main" id="{CB5BA6E0-A654-6186-A924-2181D6460D15}"/>
              </a:ext>
            </a:extLst>
          </p:cNvPr>
          <p:cNvSpPr>
            <a:spLocks/>
          </p:cNvSpPr>
          <p:nvPr/>
        </p:nvSpPr>
        <p:spPr>
          <a:xfrm>
            <a:off x="3092358" y="1212785"/>
            <a:ext cx="2834640" cy="3326121"/>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21" name="Oval 20">
            <a:extLst>
              <a:ext uri="{FF2B5EF4-FFF2-40B4-BE49-F238E27FC236}">
                <a16:creationId xmlns:a16="http://schemas.microsoft.com/office/drawing/2014/main" id="{1540D839-EEAE-11C2-D704-D4B4965A374A}"/>
              </a:ext>
            </a:extLst>
          </p:cNvPr>
          <p:cNvSpPr/>
          <p:nvPr/>
        </p:nvSpPr>
        <p:spPr>
          <a:xfrm>
            <a:off x="3908304" y="1369003"/>
            <a:ext cx="1202747" cy="1202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Freeform: Shape 8">
            <a:extLst>
              <a:ext uri="{FF2B5EF4-FFF2-40B4-BE49-F238E27FC236}">
                <a16:creationId xmlns:a16="http://schemas.microsoft.com/office/drawing/2014/main" id="{BDF82B79-62A2-2F44-C0E9-8D9B5FCD3C66}"/>
              </a:ext>
            </a:extLst>
          </p:cNvPr>
          <p:cNvSpPr>
            <a:spLocks/>
          </p:cNvSpPr>
          <p:nvPr/>
        </p:nvSpPr>
        <p:spPr>
          <a:xfrm>
            <a:off x="255661" y="1212785"/>
            <a:ext cx="2834640" cy="3326121"/>
          </a:xfrm>
          <a:prstGeom prst="rect">
            <a:avLst/>
          </a:prstGeom>
          <a:solidFill>
            <a:schemeClr val="accent4">
              <a:alpha val="33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20" name="Oval 19">
            <a:extLst>
              <a:ext uri="{FF2B5EF4-FFF2-40B4-BE49-F238E27FC236}">
                <a16:creationId xmlns:a16="http://schemas.microsoft.com/office/drawing/2014/main" id="{E8DAAEE1-DACE-7D30-415D-AD0D24DDA2FA}"/>
              </a:ext>
            </a:extLst>
          </p:cNvPr>
          <p:cNvSpPr/>
          <p:nvPr/>
        </p:nvSpPr>
        <p:spPr>
          <a:xfrm>
            <a:off x="1071608" y="1369003"/>
            <a:ext cx="1202747" cy="1202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Freeform: Shape 8">
            <a:extLst>
              <a:ext uri="{FF2B5EF4-FFF2-40B4-BE49-F238E27FC236}">
                <a16:creationId xmlns:a16="http://schemas.microsoft.com/office/drawing/2014/main" id="{AE0D5770-DBCC-1C8A-350C-05DE1645DCA2}"/>
              </a:ext>
            </a:extLst>
          </p:cNvPr>
          <p:cNvSpPr>
            <a:spLocks/>
          </p:cNvSpPr>
          <p:nvPr/>
        </p:nvSpPr>
        <p:spPr>
          <a:xfrm>
            <a:off x="5929054" y="1212785"/>
            <a:ext cx="2834640" cy="3326121"/>
          </a:xfrm>
          <a:prstGeom prst="rect">
            <a:avLst/>
          </a:prstGeom>
          <a:solidFill>
            <a:schemeClr val="accent4">
              <a:alpha val="33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4" name="Title 3">
            <a:extLst>
              <a:ext uri="{FF2B5EF4-FFF2-40B4-BE49-F238E27FC236}">
                <a16:creationId xmlns:a16="http://schemas.microsoft.com/office/drawing/2014/main" id="{479DF0B6-092E-02BC-99DD-686AD9A77EAC}"/>
              </a:ext>
            </a:extLst>
          </p:cNvPr>
          <p:cNvSpPr>
            <a:spLocks noGrp="1"/>
          </p:cNvSpPr>
          <p:nvPr>
            <p:ph type="title"/>
          </p:nvPr>
        </p:nvSpPr>
        <p:spPr>
          <a:xfrm>
            <a:off x="243000" y="181146"/>
            <a:ext cx="7316279" cy="741081"/>
          </a:xfrm>
        </p:spPr>
        <p:txBody>
          <a:bodyPr>
            <a:noAutofit/>
          </a:bodyPr>
          <a:lstStyle/>
          <a:p>
            <a:r>
              <a:rPr lang="en-GB" dirty="0"/>
              <a:t>Biosimilar medicines are successors to reference </a:t>
            </a:r>
            <a:br>
              <a:rPr lang="en-GB" dirty="0"/>
            </a:br>
            <a:r>
              <a:rPr lang="en-GB" dirty="0"/>
              <a:t>biologic medicines</a:t>
            </a:r>
          </a:p>
        </p:txBody>
      </p:sp>
      <p:sp>
        <p:nvSpPr>
          <p:cNvPr id="5" name="Slide Number Placeholder 1">
            <a:extLst>
              <a:ext uri="{FF2B5EF4-FFF2-40B4-BE49-F238E27FC236}">
                <a16:creationId xmlns:a16="http://schemas.microsoft.com/office/drawing/2014/main" id="{A6BBB83D-B69D-56E7-267E-1A4767715B05}"/>
              </a:ext>
            </a:extLst>
          </p:cNvPr>
          <p:cNvSpPr>
            <a:spLocks noGrp="1"/>
          </p:cNvSpPr>
          <p:nvPr>
            <p:ph type="sldNum" sz="quarter" idx="12"/>
          </p:nvPr>
        </p:nvSpPr>
        <p:spPr/>
        <p:txBody>
          <a:bodyPr/>
          <a:lstStyle/>
          <a:p>
            <a:fld id="{47547CF9-5B10-D24F-A8D7-45A9778164F7}" type="slidenum">
              <a:rPr lang="uk-UA" smtClean="0"/>
              <a:pPr/>
              <a:t>10</a:t>
            </a:fld>
            <a:endParaRPr lang="uk-UA"/>
          </a:p>
        </p:txBody>
      </p:sp>
      <p:sp>
        <p:nvSpPr>
          <p:cNvPr id="23" name="TextBox 22">
            <a:extLst>
              <a:ext uri="{FF2B5EF4-FFF2-40B4-BE49-F238E27FC236}">
                <a16:creationId xmlns:a16="http://schemas.microsoft.com/office/drawing/2014/main" id="{57242C2F-94E8-5685-B75D-F02FD2E04EE4}"/>
              </a:ext>
            </a:extLst>
          </p:cNvPr>
          <p:cNvSpPr txBox="1"/>
          <p:nvPr/>
        </p:nvSpPr>
        <p:spPr>
          <a:xfrm>
            <a:off x="255661" y="2770498"/>
            <a:ext cx="2834640" cy="1200329"/>
          </a:xfrm>
          <a:prstGeom prst="rect">
            <a:avLst/>
          </a:prstGeom>
          <a:noFill/>
        </p:spPr>
        <p:txBody>
          <a:bodyPr wrap="square" lIns="228600" rIns="228600">
            <a:spAutoFit/>
          </a:bodyPr>
          <a:lstStyle/>
          <a:p>
            <a:pPr algn="ctr"/>
            <a:r>
              <a:rPr lang="en-US" sz="1200" dirty="0">
                <a:cs typeface="Arial" panose="020B0604020202020204" pitchFamily="34" charset="0"/>
              </a:rPr>
              <a:t>A biosimilar medicine is a </a:t>
            </a:r>
            <a:r>
              <a:rPr lang="en-US" sz="1200" b="1" dirty="0">
                <a:cs typeface="Arial" panose="020B0604020202020204" pitchFamily="34" charset="0"/>
              </a:rPr>
              <a:t>successor</a:t>
            </a:r>
            <a:r>
              <a:rPr lang="en-US" sz="1200" dirty="0">
                <a:cs typeface="Arial" panose="020B0604020202020204" pitchFamily="34" charset="0"/>
              </a:rPr>
              <a:t> to a </a:t>
            </a:r>
            <a:r>
              <a:rPr lang="en-US" sz="1200" b="1" dirty="0">
                <a:cs typeface="Arial" panose="020B0604020202020204" pitchFamily="34" charset="0"/>
              </a:rPr>
              <a:t>reference biologic medicine </a:t>
            </a:r>
            <a:r>
              <a:rPr lang="en-US" sz="1200" b="1" dirty="0">
                <a:solidFill>
                  <a:schemeClr val="accent1"/>
                </a:solidFill>
                <a:cs typeface="Arial" panose="020B0604020202020204" pitchFamily="34" charset="0"/>
              </a:rPr>
              <a:t>(also known as the “reference medicine”) </a:t>
            </a:r>
            <a:r>
              <a:rPr lang="en-US" sz="1200" dirty="0">
                <a:cs typeface="Arial" panose="020B0604020202020204" pitchFamily="34" charset="0"/>
              </a:rPr>
              <a:t>for which the </a:t>
            </a:r>
            <a:r>
              <a:rPr lang="en-US" sz="1200" b="1" dirty="0">
                <a:cs typeface="Arial" panose="020B0604020202020204" pitchFamily="34" charset="0"/>
              </a:rPr>
              <a:t>patent and exclusivity period have expired</a:t>
            </a:r>
            <a:r>
              <a:rPr lang="en-US" sz="1200" baseline="30000" dirty="0">
                <a:cs typeface="Arial" panose="020B0604020202020204" pitchFamily="34" charset="0"/>
              </a:rPr>
              <a:t>1</a:t>
            </a:r>
          </a:p>
        </p:txBody>
      </p:sp>
      <p:sp>
        <p:nvSpPr>
          <p:cNvPr id="25" name="TextBox 24">
            <a:extLst>
              <a:ext uri="{FF2B5EF4-FFF2-40B4-BE49-F238E27FC236}">
                <a16:creationId xmlns:a16="http://schemas.microsoft.com/office/drawing/2014/main" id="{02E84C56-041F-EF50-8854-4AB5576C2BE4}"/>
              </a:ext>
            </a:extLst>
          </p:cNvPr>
          <p:cNvSpPr txBox="1"/>
          <p:nvPr/>
        </p:nvSpPr>
        <p:spPr>
          <a:xfrm>
            <a:off x="3074018" y="2770498"/>
            <a:ext cx="2836046" cy="1754326"/>
          </a:xfrm>
          <a:prstGeom prst="rect">
            <a:avLst/>
          </a:prstGeom>
          <a:noFill/>
        </p:spPr>
        <p:txBody>
          <a:bodyPr wrap="square" lIns="228600" rIns="228600">
            <a:spAutoFit/>
          </a:bodyPr>
          <a:lstStyle>
            <a:defPPr>
              <a:defRPr lang="en-US"/>
            </a:defPPr>
            <a:lvl1pPr>
              <a:defRPr sz="1400">
                <a:cs typeface="Arial" panose="020B0604020202020204" pitchFamily="34" charset="0"/>
              </a:defRPr>
            </a:lvl1pPr>
          </a:lstStyle>
          <a:p>
            <a:pPr algn="ctr"/>
            <a:r>
              <a:rPr lang="en-US" sz="1200" dirty="0">
                <a:solidFill>
                  <a:schemeClr val="accent1"/>
                </a:solidFill>
              </a:rPr>
              <a:t>Based on a comprehensive ‘totality of evidence’ data package, EMA and US FDA approvals confirm that there are </a:t>
            </a:r>
            <a:r>
              <a:rPr lang="en-US" sz="1200" b="1" dirty="0">
                <a:solidFill>
                  <a:schemeClr val="accent1"/>
                </a:solidFill>
              </a:rPr>
              <a:t>no clinically meaningful differences </a:t>
            </a:r>
            <a:r>
              <a:rPr lang="en-US" sz="1200" dirty="0">
                <a:solidFill>
                  <a:schemeClr val="accent1"/>
                </a:solidFill>
              </a:rPr>
              <a:t>in terms of efficacy, safety, and immunogenicity of a biosimilar compared to its EMA/US FDA-approved reference medicine</a:t>
            </a:r>
            <a:r>
              <a:rPr lang="en-US" sz="1200" baseline="30000" dirty="0">
                <a:solidFill>
                  <a:schemeClr val="accent1"/>
                </a:solidFill>
              </a:rPr>
              <a:t>2,3</a:t>
            </a:r>
          </a:p>
        </p:txBody>
      </p:sp>
      <p:sp>
        <p:nvSpPr>
          <p:cNvPr id="27" name="TextBox 26">
            <a:extLst>
              <a:ext uri="{FF2B5EF4-FFF2-40B4-BE49-F238E27FC236}">
                <a16:creationId xmlns:a16="http://schemas.microsoft.com/office/drawing/2014/main" id="{0D5F7DD1-6A38-927C-CEF3-1E53B5EA79F1}"/>
              </a:ext>
            </a:extLst>
          </p:cNvPr>
          <p:cNvSpPr txBox="1"/>
          <p:nvPr/>
        </p:nvSpPr>
        <p:spPr>
          <a:xfrm>
            <a:off x="5926998" y="2770498"/>
            <a:ext cx="2836046" cy="1015663"/>
          </a:xfrm>
          <a:prstGeom prst="rect">
            <a:avLst/>
          </a:prstGeom>
          <a:noFill/>
        </p:spPr>
        <p:txBody>
          <a:bodyPr wrap="square" lIns="228600" rIns="228600">
            <a:spAutoFit/>
          </a:bodyPr>
          <a:lstStyle>
            <a:defPPr>
              <a:defRPr lang="en-US"/>
            </a:defPPr>
            <a:lvl1pPr>
              <a:defRPr sz="1400">
                <a:cs typeface="Arial" panose="020B0604020202020204" pitchFamily="34" charset="0"/>
              </a:defRPr>
            </a:lvl1pPr>
          </a:lstStyle>
          <a:p>
            <a:pPr algn="ctr"/>
            <a:r>
              <a:rPr lang="en-US" sz="1200" dirty="0"/>
              <a:t>Biosimilar medicines are </a:t>
            </a:r>
            <a:r>
              <a:rPr lang="en-US" sz="1200" b="1" dirty="0"/>
              <a:t>approved based on the same standards of pharmaceutical </a:t>
            </a:r>
            <a:r>
              <a:rPr lang="en-US" sz="1200" dirty="0"/>
              <a:t>quality, safety, and efficacy as their </a:t>
            </a:r>
            <a:r>
              <a:rPr lang="en-US" sz="1200" b="1" dirty="0"/>
              <a:t>reference medicine</a:t>
            </a:r>
            <a:r>
              <a:rPr lang="en-US" sz="1200" b="1" baseline="30000" dirty="0"/>
              <a:t>2,3</a:t>
            </a:r>
          </a:p>
        </p:txBody>
      </p:sp>
      <p:pic>
        <p:nvPicPr>
          <p:cNvPr id="11" name="Picture 10" descr="A red stamp with white text&#10;&#10;Description automatically generated with medium confidence">
            <a:extLst>
              <a:ext uri="{FF2B5EF4-FFF2-40B4-BE49-F238E27FC236}">
                <a16:creationId xmlns:a16="http://schemas.microsoft.com/office/drawing/2014/main" id="{B1949CF8-C990-E32E-1609-C30B944CF110}"/>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58190" y="1550461"/>
            <a:ext cx="1029582" cy="865525"/>
          </a:xfrm>
          <a:prstGeom prst="rect">
            <a:avLst/>
          </a:prstGeom>
        </p:spPr>
      </p:pic>
      <p:sp>
        <p:nvSpPr>
          <p:cNvPr id="22" name="Oval 21">
            <a:extLst>
              <a:ext uri="{FF2B5EF4-FFF2-40B4-BE49-F238E27FC236}">
                <a16:creationId xmlns:a16="http://schemas.microsoft.com/office/drawing/2014/main" id="{5F415DDB-985F-8CD3-8AB9-CBCE6F091E83}"/>
              </a:ext>
            </a:extLst>
          </p:cNvPr>
          <p:cNvSpPr/>
          <p:nvPr/>
        </p:nvSpPr>
        <p:spPr>
          <a:xfrm>
            <a:off x="6742944" y="1369003"/>
            <a:ext cx="1202747" cy="1202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26" name="Graphic 25">
            <a:extLst>
              <a:ext uri="{FF2B5EF4-FFF2-40B4-BE49-F238E27FC236}">
                <a16:creationId xmlns:a16="http://schemas.microsoft.com/office/drawing/2014/main" id="{D8B055B7-B644-8B67-01BC-CA6064A329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4589" y="1606522"/>
            <a:ext cx="759455" cy="759455"/>
          </a:xfrm>
          <a:prstGeom prst="rect">
            <a:avLst/>
          </a:prstGeom>
        </p:spPr>
      </p:pic>
      <p:sp>
        <p:nvSpPr>
          <p:cNvPr id="2" name="Footer Placeholder 1">
            <a:extLst>
              <a:ext uri="{FF2B5EF4-FFF2-40B4-BE49-F238E27FC236}">
                <a16:creationId xmlns:a16="http://schemas.microsoft.com/office/drawing/2014/main" id="{1F0DE6D4-6FE0-9C2D-FCBB-206CAEE98DD5}"/>
              </a:ext>
            </a:extLst>
          </p:cNvPr>
          <p:cNvSpPr>
            <a:spLocks noGrp="1"/>
          </p:cNvSpPr>
          <p:nvPr>
            <p:ph type="ftr" sz="quarter" idx="11"/>
          </p:nvPr>
        </p:nvSpPr>
        <p:spPr>
          <a:xfrm>
            <a:off x="420573" y="4827355"/>
            <a:ext cx="7525118" cy="134999"/>
          </a:xfrm>
        </p:spPr>
        <p:txBody>
          <a:bodyPr/>
          <a:lstStyle/>
          <a:p>
            <a:r>
              <a:rPr lang="en-US" sz="500"/>
              <a:t>EMA, European Medicines Agency; FDA, Food and Drug Administration.</a:t>
            </a:r>
          </a:p>
          <a:p>
            <a:r>
              <a:rPr lang="en-US" sz="500"/>
              <a:t>1. Skingle D. RMD Open 2015;1(1):e000141; 2. EMA and EC. Biosimilars in the EU. 2019. Available at: https://www.ema.europa.eu/en/documents/leaflet/biosimilars-eu-information-guide-healthcare-professionals_en.pdf. </a:t>
            </a:r>
            <a:br>
              <a:rPr lang="en-US" sz="500"/>
            </a:br>
            <a:r>
              <a:rPr lang="en-US" sz="500"/>
              <a:t>Accessed August 2023; 3. US FDA. Biological product definition. Available at: https://www.fda.gov/files/drugs/published/Biological-Product-Definitions.pdf. Accessed March 2023.</a:t>
            </a:r>
          </a:p>
        </p:txBody>
      </p:sp>
      <p:pic>
        <p:nvPicPr>
          <p:cNvPr id="3" name="Graphic 2">
            <a:extLst>
              <a:ext uri="{FF2B5EF4-FFF2-40B4-BE49-F238E27FC236}">
                <a16:creationId xmlns:a16="http://schemas.microsoft.com/office/drawing/2014/main" id="{B8B65265-309F-F947-7551-96F7E1DC1C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14109" y="1244876"/>
            <a:ext cx="1450997" cy="1450997"/>
          </a:xfrm>
          <a:prstGeom prst="rect">
            <a:avLst/>
          </a:prstGeom>
        </p:spPr>
      </p:pic>
    </p:spTree>
    <p:extLst>
      <p:ext uri="{BB962C8B-B14F-4D97-AF65-F5344CB8AC3E}">
        <p14:creationId xmlns:p14="http://schemas.microsoft.com/office/powerpoint/2010/main" val="1567353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A3A8-FF99-68B9-2FB2-B825F846E07A}"/>
              </a:ext>
            </a:extLst>
          </p:cNvPr>
          <p:cNvSpPr>
            <a:spLocks noGrp="1"/>
          </p:cNvSpPr>
          <p:nvPr>
            <p:ph type="ctrTitle"/>
          </p:nvPr>
        </p:nvSpPr>
        <p:spPr>
          <a:xfrm>
            <a:off x="6096000" y="1401510"/>
            <a:ext cx="2808685" cy="2697813"/>
          </a:xfrm>
        </p:spPr>
        <p:txBody>
          <a:bodyPr/>
          <a:lstStyle/>
          <a:p>
            <a:r>
              <a:rPr lang="en-US"/>
              <a:t>Biosimilar medicines: </a:t>
            </a:r>
            <a:br>
              <a:rPr lang="en-US"/>
            </a:br>
            <a:r>
              <a:rPr lang="en-US"/>
              <a:t>How long have they been around and why are they used?</a:t>
            </a:r>
          </a:p>
        </p:txBody>
      </p:sp>
    </p:spTree>
    <p:extLst>
      <p:ext uri="{BB962C8B-B14F-4D97-AF65-F5344CB8AC3E}">
        <p14:creationId xmlns:p14="http://schemas.microsoft.com/office/powerpoint/2010/main" val="414802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75137B7-077A-3A59-6A85-F5F18A234C6C}"/>
              </a:ext>
            </a:extLst>
          </p:cNvPr>
          <p:cNvGrpSpPr/>
          <p:nvPr/>
        </p:nvGrpSpPr>
        <p:grpSpPr>
          <a:xfrm>
            <a:off x="220411" y="763775"/>
            <a:ext cx="8450584" cy="3392123"/>
            <a:chOff x="220411" y="806303"/>
            <a:chExt cx="8450584" cy="3392123"/>
          </a:xfrm>
        </p:grpSpPr>
        <p:sp>
          <p:nvSpPr>
            <p:cNvPr id="29" name="Rectangle 28">
              <a:extLst>
                <a:ext uri="{FF2B5EF4-FFF2-40B4-BE49-F238E27FC236}">
                  <a16:creationId xmlns:a16="http://schemas.microsoft.com/office/drawing/2014/main" id="{6F124183-F930-4037-D37D-D4B99E06D856}"/>
                </a:ext>
              </a:extLst>
            </p:cNvPr>
            <p:cNvSpPr/>
            <p:nvPr/>
          </p:nvSpPr>
          <p:spPr>
            <a:xfrm>
              <a:off x="557976" y="1471017"/>
              <a:ext cx="8113019" cy="246886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3" name="Oval 32">
              <a:extLst>
                <a:ext uri="{FF2B5EF4-FFF2-40B4-BE49-F238E27FC236}">
                  <a16:creationId xmlns:a16="http://schemas.microsoft.com/office/drawing/2014/main" id="{28499B2E-C2FA-5F6D-72A1-8461EB016A26}"/>
                </a:ext>
              </a:extLst>
            </p:cNvPr>
            <p:cNvSpPr/>
            <p:nvPr/>
          </p:nvSpPr>
          <p:spPr>
            <a:xfrm rot="21425074">
              <a:off x="1348349" y="806303"/>
              <a:ext cx="2561963" cy="13165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1" name="Oval 30">
              <a:extLst>
                <a:ext uri="{FF2B5EF4-FFF2-40B4-BE49-F238E27FC236}">
                  <a16:creationId xmlns:a16="http://schemas.microsoft.com/office/drawing/2014/main" id="{CEF8B7EC-C437-5297-E82D-9120FA1B22B9}"/>
                </a:ext>
              </a:extLst>
            </p:cNvPr>
            <p:cNvSpPr/>
            <p:nvPr/>
          </p:nvSpPr>
          <p:spPr>
            <a:xfrm rot="20267342">
              <a:off x="1142321" y="1221467"/>
              <a:ext cx="6698622" cy="216231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2" name="Rectangle 31">
              <a:extLst>
                <a:ext uri="{FF2B5EF4-FFF2-40B4-BE49-F238E27FC236}">
                  <a16:creationId xmlns:a16="http://schemas.microsoft.com/office/drawing/2014/main" id="{443450C9-6C83-52D9-D58F-0C46834E56A1}"/>
                </a:ext>
              </a:extLst>
            </p:cNvPr>
            <p:cNvSpPr/>
            <p:nvPr/>
          </p:nvSpPr>
          <p:spPr>
            <a:xfrm>
              <a:off x="220411" y="853065"/>
              <a:ext cx="1848526" cy="33453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grpSp>
      <p:sp>
        <p:nvSpPr>
          <p:cNvPr id="2" name="Title 1">
            <a:extLst>
              <a:ext uri="{FF2B5EF4-FFF2-40B4-BE49-F238E27FC236}">
                <a16:creationId xmlns:a16="http://schemas.microsoft.com/office/drawing/2014/main" id="{CE718029-3264-8303-556B-850F87F83A35}"/>
              </a:ext>
            </a:extLst>
          </p:cNvPr>
          <p:cNvSpPr>
            <a:spLocks noGrp="1"/>
          </p:cNvSpPr>
          <p:nvPr>
            <p:ph type="title"/>
          </p:nvPr>
        </p:nvSpPr>
        <p:spPr/>
        <p:txBody>
          <a:bodyPr>
            <a:normAutofit/>
          </a:bodyPr>
          <a:lstStyle/>
          <a:p>
            <a:r>
              <a:rPr lang="en-US" dirty="0"/>
              <a:t>A brief history of biosimilar medicine approvals worldwide</a:t>
            </a:r>
          </a:p>
        </p:txBody>
      </p:sp>
      <p:sp>
        <p:nvSpPr>
          <p:cNvPr id="9" name="TextBox 8">
            <a:extLst>
              <a:ext uri="{FF2B5EF4-FFF2-40B4-BE49-F238E27FC236}">
                <a16:creationId xmlns:a16="http://schemas.microsoft.com/office/drawing/2014/main" id="{E5117383-D06C-17A6-DA8F-A8D2BBAB2020}"/>
              </a:ext>
            </a:extLst>
          </p:cNvPr>
          <p:cNvSpPr txBox="1"/>
          <p:nvPr/>
        </p:nvSpPr>
        <p:spPr>
          <a:xfrm>
            <a:off x="439927" y="3898756"/>
            <a:ext cx="793448" cy="261610"/>
          </a:xfrm>
          <a:prstGeom prst="rect">
            <a:avLst/>
          </a:prstGeom>
          <a:noFill/>
        </p:spPr>
        <p:txBody>
          <a:bodyPr wrap="square" rtlCol="0">
            <a:spAutoFit/>
          </a:bodyPr>
          <a:lstStyle/>
          <a:p>
            <a:pPr algn="ctr"/>
            <a:r>
              <a:rPr lang="en-US" sz="1100" b="1">
                <a:solidFill>
                  <a:schemeClr val="tx2"/>
                </a:solidFill>
              </a:rPr>
              <a:t>2006</a:t>
            </a:r>
            <a:endParaRPr lang="en-GB" sz="1100" b="1">
              <a:solidFill>
                <a:schemeClr val="tx2"/>
              </a:solidFill>
            </a:endParaRPr>
          </a:p>
        </p:txBody>
      </p:sp>
      <p:sp>
        <p:nvSpPr>
          <p:cNvPr id="10" name="TextBox 9">
            <a:extLst>
              <a:ext uri="{FF2B5EF4-FFF2-40B4-BE49-F238E27FC236}">
                <a16:creationId xmlns:a16="http://schemas.microsoft.com/office/drawing/2014/main" id="{5CAED817-8415-9929-96AE-18272B9D7E97}"/>
              </a:ext>
            </a:extLst>
          </p:cNvPr>
          <p:cNvSpPr txBox="1"/>
          <p:nvPr/>
        </p:nvSpPr>
        <p:spPr>
          <a:xfrm>
            <a:off x="1678683" y="3898756"/>
            <a:ext cx="793448" cy="261610"/>
          </a:xfrm>
          <a:prstGeom prst="rect">
            <a:avLst/>
          </a:prstGeom>
          <a:noFill/>
        </p:spPr>
        <p:txBody>
          <a:bodyPr wrap="square" rtlCol="0">
            <a:spAutoFit/>
          </a:bodyPr>
          <a:lstStyle/>
          <a:p>
            <a:pPr algn="ctr"/>
            <a:r>
              <a:rPr lang="en-US" sz="1100" b="1">
                <a:solidFill>
                  <a:schemeClr val="tx2"/>
                </a:solidFill>
              </a:rPr>
              <a:t>2009</a:t>
            </a:r>
            <a:endParaRPr lang="en-GB" sz="1100" b="1">
              <a:solidFill>
                <a:schemeClr val="tx2"/>
              </a:solidFill>
            </a:endParaRPr>
          </a:p>
        </p:txBody>
      </p:sp>
      <p:sp>
        <p:nvSpPr>
          <p:cNvPr id="11" name="TextBox 10">
            <a:extLst>
              <a:ext uri="{FF2B5EF4-FFF2-40B4-BE49-F238E27FC236}">
                <a16:creationId xmlns:a16="http://schemas.microsoft.com/office/drawing/2014/main" id="{A4C143A4-FEE8-D27A-1075-D297809CDCB6}"/>
              </a:ext>
            </a:extLst>
          </p:cNvPr>
          <p:cNvSpPr txBox="1"/>
          <p:nvPr/>
        </p:nvSpPr>
        <p:spPr>
          <a:xfrm>
            <a:off x="2917439" y="3898756"/>
            <a:ext cx="793448" cy="261610"/>
          </a:xfrm>
          <a:prstGeom prst="rect">
            <a:avLst/>
          </a:prstGeom>
          <a:noFill/>
        </p:spPr>
        <p:txBody>
          <a:bodyPr wrap="square" rtlCol="0">
            <a:spAutoFit/>
          </a:bodyPr>
          <a:lstStyle/>
          <a:p>
            <a:pPr algn="ctr"/>
            <a:r>
              <a:rPr lang="en-US" sz="1100" b="1">
                <a:solidFill>
                  <a:schemeClr val="tx2"/>
                </a:solidFill>
              </a:rPr>
              <a:t>2015</a:t>
            </a:r>
            <a:endParaRPr lang="en-GB" sz="1100" b="1">
              <a:solidFill>
                <a:schemeClr val="tx2"/>
              </a:solidFill>
            </a:endParaRPr>
          </a:p>
        </p:txBody>
      </p:sp>
      <p:sp>
        <p:nvSpPr>
          <p:cNvPr id="12" name="TextBox 11">
            <a:extLst>
              <a:ext uri="{FF2B5EF4-FFF2-40B4-BE49-F238E27FC236}">
                <a16:creationId xmlns:a16="http://schemas.microsoft.com/office/drawing/2014/main" id="{21292010-5263-6CCF-398E-E4D143D0D450}"/>
              </a:ext>
            </a:extLst>
          </p:cNvPr>
          <p:cNvSpPr txBox="1"/>
          <p:nvPr/>
        </p:nvSpPr>
        <p:spPr>
          <a:xfrm>
            <a:off x="4156195" y="3898756"/>
            <a:ext cx="793448" cy="261610"/>
          </a:xfrm>
          <a:prstGeom prst="rect">
            <a:avLst/>
          </a:prstGeom>
          <a:noFill/>
        </p:spPr>
        <p:txBody>
          <a:bodyPr wrap="square" rtlCol="0">
            <a:spAutoFit/>
          </a:bodyPr>
          <a:lstStyle/>
          <a:p>
            <a:pPr algn="ctr"/>
            <a:r>
              <a:rPr lang="en-US" sz="1100" b="1">
                <a:solidFill>
                  <a:schemeClr val="tx2"/>
                </a:solidFill>
              </a:rPr>
              <a:t>2019</a:t>
            </a:r>
            <a:endParaRPr lang="en-GB" sz="1100" b="1">
              <a:solidFill>
                <a:schemeClr val="tx2"/>
              </a:solidFill>
            </a:endParaRPr>
          </a:p>
        </p:txBody>
      </p:sp>
      <p:sp>
        <p:nvSpPr>
          <p:cNvPr id="13" name="TextBox 12">
            <a:extLst>
              <a:ext uri="{FF2B5EF4-FFF2-40B4-BE49-F238E27FC236}">
                <a16:creationId xmlns:a16="http://schemas.microsoft.com/office/drawing/2014/main" id="{0DF90B19-17BF-D5DE-CCB1-8493DE52C653}"/>
              </a:ext>
            </a:extLst>
          </p:cNvPr>
          <p:cNvSpPr txBox="1"/>
          <p:nvPr/>
        </p:nvSpPr>
        <p:spPr>
          <a:xfrm>
            <a:off x="5394951" y="3898756"/>
            <a:ext cx="793448" cy="261610"/>
          </a:xfrm>
          <a:prstGeom prst="rect">
            <a:avLst/>
          </a:prstGeom>
          <a:noFill/>
        </p:spPr>
        <p:txBody>
          <a:bodyPr wrap="square" rtlCol="0">
            <a:spAutoFit/>
          </a:bodyPr>
          <a:lstStyle/>
          <a:p>
            <a:pPr algn="ctr"/>
            <a:r>
              <a:rPr lang="en-US" sz="1100" b="1">
                <a:solidFill>
                  <a:schemeClr val="tx2"/>
                </a:solidFill>
              </a:rPr>
              <a:t>2021</a:t>
            </a:r>
            <a:endParaRPr lang="en-GB" sz="1100" b="1">
              <a:solidFill>
                <a:schemeClr val="tx2"/>
              </a:solidFill>
            </a:endParaRPr>
          </a:p>
        </p:txBody>
      </p:sp>
      <p:sp>
        <p:nvSpPr>
          <p:cNvPr id="14" name="TextBox 13">
            <a:extLst>
              <a:ext uri="{FF2B5EF4-FFF2-40B4-BE49-F238E27FC236}">
                <a16:creationId xmlns:a16="http://schemas.microsoft.com/office/drawing/2014/main" id="{34C20AA0-F2C2-5AA6-22B6-27720F062029}"/>
              </a:ext>
            </a:extLst>
          </p:cNvPr>
          <p:cNvSpPr txBox="1"/>
          <p:nvPr/>
        </p:nvSpPr>
        <p:spPr>
          <a:xfrm>
            <a:off x="6633707" y="3898756"/>
            <a:ext cx="793448" cy="261610"/>
          </a:xfrm>
          <a:prstGeom prst="rect">
            <a:avLst/>
          </a:prstGeom>
          <a:noFill/>
        </p:spPr>
        <p:txBody>
          <a:bodyPr wrap="square" rtlCol="0">
            <a:spAutoFit/>
          </a:bodyPr>
          <a:lstStyle/>
          <a:p>
            <a:pPr algn="ctr"/>
            <a:r>
              <a:rPr lang="en-US" sz="1100" b="1">
                <a:solidFill>
                  <a:schemeClr val="tx2"/>
                </a:solidFill>
              </a:rPr>
              <a:t>2022</a:t>
            </a:r>
            <a:endParaRPr lang="en-GB" sz="1100" b="1">
              <a:solidFill>
                <a:schemeClr val="tx2"/>
              </a:solidFill>
            </a:endParaRPr>
          </a:p>
        </p:txBody>
      </p:sp>
      <p:sp>
        <p:nvSpPr>
          <p:cNvPr id="15" name="TextBox 14">
            <a:extLst>
              <a:ext uri="{FF2B5EF4-FFF2-40B4-BE49-F238E27FC236}">
                <a16:creationId xmlns:a16="http://schemas.microsoft.com/office/drawing/2014/main" id="{8C3F46FF-486B-09DD-7AE7-E61F67F4300F}"/>
              </a:ext>
            </a:extLst>
          </p:cNvPr>
          <p:cNvSpPr txBox="1"/>
          <p:nvPr/>
        </p:nvSpPr>
        <p:spPr>
          <a:xfrm>
            <a:off x="7872464" y="3898756"/>
            <a:ext cx="793448" cy="261610"/>
          </a:xfrm>
          <a:prstGeom prst="rect">
            <a:avLst/>
          </a:prstGeom>
          <a:noFill/>
        </p:spPr>
        <p:txBody>
          <a:bodyPr wrap="square" rtlCol="0">
            <a:spAutoFit/>
          </a:bodyPr>
          <a:lstStyle/>
          <a:p>
            <a:pPr algn="ctr"/>
            <a:r>
              <a:rPr lang="en-US" sz="1100" b="1">
                <a:solidFill>
                  <a:schemeClr val="tx2"/>
                </a:solidFill>
              </a:rPr>
              <a:t>2023*</a:t>
            </a:r>
            <a:endParaRPr lang="en-GB" sz="1100" b="1">
              <a:solidFill>
                <a:schemeClr val="tx2"/>
              </a:solidFill>
            </a:endParaRPr>
          </a:p>
        </p:txBody>
      </p:sp>
      <p:sp>
        <p:nvSpPr>
          <p:cNvPr id="16" name="Oval 15">
            <a:extLst>
              <a:ext uri="{FF2B5EF4-FFF2-40B4-BE49-F238E27FC236}">
                <a16:creationId xmlns:a16="http://schemas.microsoft.com/office/drawing/2014/main" id="{011A00D0-3E48-79E7-917F-1067F870BBC5}"/>
              </a:ext>
            </a:extLst>
          </p:cNvPr>
          <p:cNvSpPr>
            <a:spLocks noChangeAspect="1"/>
          </p:cNvSpPr>
          <p:nvPr/>
        </p:nvSpPr>
        <p:spPr>
          <a:xfrm>
            <a:off x="340909" y="15965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First </a:t>
            </a:r>
            <a:r>
              <a:rPr lang="en-US" sz="900">
                <a:solidFill>
                  <a:schemeClr val="bg1"/>
                </a:solidFill>
              </a:rPr>
              <a:t>biosimilar approved </a:t>
            </a:r>
            <a:br>
              <a:rPr lang="en-US" sz="900">
                <a:solidFill>
                  <a:schemeClr val="bg1"/>
                </a:solidFill>
              </a:rPr>
            </a:br>
            <a:r>
              <a:rPr lang="en-US" sz="900">
                <a:solidFill>
                  <a:schemeClr val="bg1"/>
                </a:solidFill>
              </a:rPr>
              <a:t>by EMA</a:t>
            </a:r>
            <a:r>
              <a:rPr lang="en-US" sz="900" baseline="30000">
                <a:solidFill>
                  <a:schemeClr val="bg1"/>
                </a:solidFill>
              </a:rPr>
              <a:t>1</a:t>
            </a:r>
            <a:endParaRPr lang="en-GB" sz="1200">
              <a:solidFill>
                <a:schemeClr val="bg1"/>
              </a:solidFill>
            </a:endParaRPr>
          </a:p>
        </p:txBody>
      </p:sp>
      <p:sp>
        <p:nvSpPr>
          <p:cNvPr id="17" name="Oval 16">
            <a:extLst>
              <a:ext uri="{FF2B5EF4-FFF2-40B4-BE49-F238E27FC236}">
                <a16:creationId xmlns:a16="http://schemas.microsoft.com/office/drawing/2014/main" id="{6869F65F-EF15-C8EF-6BA3-0DCB6E524A37}"/>
              </a:ext>
            </a:extLst>
          </p:cNvPr>
          <p:cNvSpPr>
            <a:spLocks noChangeAspect="1"/>
          </p:cNvSpPr>
          <p:nvPr/>
        </p:nvSpPr>
        <p:spPr>
          <a:xfrm>
            <a:off x="1602165" y="15965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First </a:t>
            </a:r>
            <a:r>
              <a:rPr lang="en-US" sz="900">
                <a:solidFill>
                  <a:schemeClr val="bg1"/>
                </a:solidFill>
              </a:rPr>
              <a:t>biosimilar approved by Japan PMDA</a:t>
            </a:r>
            <a:r>
              <a:rPr lang="en-US" sz="900" baseline="30000">
                <a:solidFill>
                  <a:schemeClr val="bg1"/>
                </a:solidFill>
              </a:rPr>
              <a:t>3</a:t>
            </a:r>
            <a:endParaRPr lang="en-GB" sz="1200">
              <a:solidFill>
                <a:schemeClr val="bg1"/>
              </a:solidFill>
            </a:endParaRPr>
          </a:p>
        </p:txBody>
      </p:sp>
      <p:sp>
        <p:nvSpPr>
          <p:cNvPr id="18" name="Oval 17">
            <a:extLst>
              <a:ext uri="{FF2B5EF4-FFF2-40B4-BE49-F238E27FC236}">
                <a16:creationId xmlns:a16="http://schemas.microsoft.com/office/drawing/2014/main" id="{7B401CC7-3229-F212-2354-5E5D940CECE7}"/>
              </a:ext>
            </a:extLst>
          </p:cNvPr>
          <p:cNvSpPr>
            <a:spLocks noChangeAspect="1"/>
          </p:cNvSpPr>
          <p:nvPr/>
        </p:nvSpPr>
        <p:spPr>
          <a:xfrm>
            <a:off x="2839177" y="15965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First </a:t>
            </a:r>
            <a:r>
              <a:rPr lang="en-US" sz="900">
                <a:solidFill>
                  <a:schemeClr val="bg1"/>
                </a:solidFill>
              </a:rPr>
              <a:t>biosimilar approved by US FDA</a:t>
            </a:r>
            <a:r>
              <a:rPr lang="en-US" sz="900" baseline="30000">
                <a:solidFill>
                  <a:schemeClr val="bg1"/>
                </a:solidFill>
              </a:rPr>
              <a:t>1</a:t>
            </a:r>
            <a:endParaRPr lang="en-GB" sz="1200">
              <a:solidFill>
                <a:schemeClr val="bg1"/>
              </a:solidFill>
            </a:endParaRPr>
          </a:p>
        </p:txBody>
      </p:sp>
      <p:sp>
        <p:nvSpPr>
          <p:cNvPr id="19" name="Oval 18">
            <a:extLst>
              <a:ext uri="{FF2B5EF4-FFF2-40B4-BE49-F238E27FC236}">
                <a16:creationId xmlns:a16="http://schemas.microsoft.com/office/drawing/2014/main" id="{A5C62FA8-F8D2-0DE0-61E1-8C54C84E6B36}"/>
              </a:ext>
            </a:extLst>
          </p:cNvPr>
          <p:cNvSpPr>
            <a:spLocks noChangeAspect="1"/>
          </p:cNvSpPr>
          <p:nvPr/>
        </p:nvSpPr>
        <p:spPr>
          <a:xfrm>
            <a:off x="4036428" y="2086566"/>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16 </a:t>
            </a:r>
            <a:r>
              <a:rPr lang="en-US" sz="900">
                <a:solidFill>
                  <a:schemeClr val="bg1"/>
                </a:solidFill>
              </a:rPr>
              <a:t>biosimilars approved by US FDA</a:t>
            </a:r>
            <a:r>
              <a:rPr lang="en-US" sz="900" baseline="30000">
                <a:solidFill>
                  <a:schemeClr val="bg1"/>
                </a:solidFill>
              </a:rPr>
              <a:t>1</a:t>
            </a:r>
            <a:endParaRPr lang="en-GB" sz="1200">
              <a:solidFill>
                <a:schemeClr val="bg1"/>
              </a:solidFill>
            </a:endParaRPr>
          </a:p>
        </p:txBody>
      </p:sp>
      <p:sp>
        <p:nvSpPr>
          <p:cNvPr id="21" name="Oval 20">
            <a:extLst>
              <a:ext uri="{FF2B5EF4-FFF2-40B4-BE49-F238E27FC236}">
                <a16:creationId xmlns:a16="http://schemas.microsoft.com/office/drawing/2014/main" id="{768FA024-7DD6-9ACE-1515-504C9DDE1C6C}"/>
              </a:ext>
            </a:extLst>
          </p:cNvPr>
          <p:cNvSpPr>
            <a:spLocks noChangeAspect="1"/>
          </p:cNvSpPr>
          <p:nvPr/>
        </p:nvSpPr>
        <p:spPr>
          <a:xfrm>
            <a:off x="4085249" y="104671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55 </a:t>
            </a:r>
            <a:r>
              <a:rPr lang="en-US" sz="900">
                <a:solidFill>
                  <a:schemeClr val="bg1"/>
                </a:solidFill>
              </a:rPr>
              <a:t>biosimilars approved </a:t>
            </a:r>
            <a:br>
              <a:rPr lang="en-US" sz="900">
                <a:solidFill>
                  <a:schemeClr val="bg1"/>
                </a:solidFill>
              </a:rPr>
            </a:br>
            <a:r>
              <a:rPr lang="en-US" sz="900">
                <a:solidFill>
                  <a:schemeClr val="bg1"/>
                </a:solidFill>
              </a:rPr>
              <a:t>by EMA</a:t>
            </a:r>
            <a:r>
              <a:rPr lang="en-US" sz="900" baseline="30000">
                <a:solidFill>
                  <a:schemeClr val="bg1"/>
                </a:solidFill>
              </a:rPr>
              <a:t>1</a:t>
            </a:r>
            <a:endParaRPr lang="en-GB" sz="1200">
              <a:solidFill>
                <a:schemeClr val="bg1"/>
              </a:solidFill>
            </a:endParaRPr>
          </a:p>
        </p:txBody>
      </p:sp>
      <p:sp>
        <p:nvSpPr>
          <p:cNvPr id="22" name="Oval 21">
            <a:extLst>
              <a:ext uri="{FF2B5EF4-FFF2-40B4-BE49-F238E27FC236}">
                <a16:creationId xmlns:a16="http://schemas.microsoft.com/office/drawing/2014/main" id="{95570277-DCD2-01D6-F747-8BA1F001F354}"/>
              </a:ext>
            </a:extLst>
          </p:cNvPr>
          <p:cNvSpPr>
            <a:spLocks noChangeAspect="1"/>
          </p:cNvSpPr>
          <p:nvPr/>
        </p:nvSpPr>
        <p:spPr>
          <a:xfrm>
            <a:off x="6332257" y="2086566"/>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40</a:t>
            </a:r>
            <a:r>
              <a:rPr lang="en-US" sz="1600" b="1">
                <a:solidFill>
                  <a:schemeClr val="bg1"/>
                </a:solidFill>
              </a:rPr>
              <a:t> </a:t>
            </a:r>
            <a:r>
              <a:rPr lang="en-US" sz="900">
                <a:solidFill>
                  <a:schemeClr val="bg1"/>
                </a:solidFill>
              </a:rPr>
              <a:t>biosimilars approved by US FDA</a:t>
            </a:r>
            <a:r>
              <a:rPr lang="en-US" sz="900" baseline="30000">
                <a:solidFill>
                  <a:schemeClr val="bg1"/>
                </a:solidFill>
              </a:rPr>
              <a:t>7</a:t>
            </a:r>
            <a:endParaRPr lang="en-GB" sz="1200">
              <a:solidFill>
                <a:schemeClr val="bg1"/>
              </a:solidFill>
            </a:endParaRPr>
          </a:p>
        </p:txBody>
      </p:sp>
      <p:sp>
        <p:nvSpPr>
          <p:cNvPr id="25" name="Oval 24">
            <a:extLst>
              <a:ext uri="{FF2B5EF4-FFF2-40B4-BE49-F238E27FC236}">
                <a16:creationId xmlns:a16="http://schemas.microsoft.com/office/drawing/2014/main" id="{5F1BF84E-687E-7B4B-771A-ECE660AB89A8}"/>
              </a:ext>
            </a:extLst>
          </p:cNvPr>
          <p:cNvSpPr>
            <a:spLocks noChangeAspect="1"/>
          </p:cNvSpPr>
          <p:nvPr/>
        </p:nvSpPr>
        <p:spPr>
          <a:xfrm>
            <a:off x="7619159" y="2086566"/>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45 </a:t>
            </a:r>
            <a:r>
              <a:rPr lang="en-US" sz="900">
                <a:solidFill>
                  <a:schemeClr val="bg1"/>
                </a:solidFill>
              </a:rPr>
              <a:t>biosimilars approved by US FDA</a:t>
            </a:r>
            <a:r>
              <a:rPr lang="en-US" sz="900" baseline="30000">
                <a:solidFill>
                  <a:schemeClr val="bg1"/>
                </a:solidFill>
              </a:rPr>
              <a:t>7</a:t>
            </a:r>
            <a:endParaRPr lang="en-GB" sz="1200">
              <a:solidFill>
                <a:schemeClr val="bg1"/>
              </a:solidFill>
            </a:endParaRPr>
          </a:p>
        </p:txBody>
      </p:sp>
      <p:sp>
        <p:nvSpPr>
          <p:cNvPr id="20" name="Oval 19">
            <a:extLst>
              <a:ext uri="{FF2B5EF4-FFF2-40B4-BE49-F238E27FC236}">
                <a16:creationId xmlns:a16="http://schemas.microsoft.com/office/drawing/2014/main" id="{E5FF24CA-8EEF-80BB-5EEB-88E7B942C661}"/>
              </a:ext>
            </a:extLst>
          </p:cNvPr>
          <p:cNvSpPr>
            <a:spLocks noChangeAspect="1"/>
          </p:cNvSpPr>
          <p:nvPr/>
        </p:nvSpPr>
        <p:spPr>
          <a:xfrm>
            <a:off x="4861521" y="15965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22</a:t>
            </a:r>
            <a:r>
              <a:rPr lang="en-US" sz="1200">
                <a:solidFill>
                  <a:schemeClr val="bg1"/>
                </a:solidFill>
              </a:rPr>
              <a:t> </a:t>
            </a:r>
            <a:r>
              <a:rPr lang="en-US" sz="900">
                <a:solidFill>
                  <a:schemeClr val="bg1"/>
                </a:solidFill>
              </a:rPr>
              <a:t>biosimilars approved by Japan’s PMDA</a:t>
            </a:r>
            <a:r>
              <a:rPr lang="en-US" sz="900" baseline="30000">
                <a:solidFill>
                  <a:schemeClr val="bg1"/>
                </a:solidFill>
              </a:rPr>
              <a:t>5</a:t>
            </a:r>
            <a:endParaRPr lang="en-GB" sz="1200">
              <a:solidFill>
                <a:schemeClr val="bg1"/>
              </a:solidFill>
            </a:endParaRPr>
          </a:p>
        </p:txBody>
      </p:sp>
      <p:sp>
        <p:nvSpPr>
          <p:cNvPr id="26" name="TextBox 25">
            <a:extLst>
              <a:ext uri="{FF2B5EF4-FFF2-40B4-BE49-F238E27FC236}">
                <a16:creationId xmlns:a16="http://schemas.microsoft.com/office/drawing/2014/main" id="{A928690D-1763-A4C8-83AE-68D87456BE2F}"/>
              </a:ext>
            </a:extLst>
          </p:cNvPr>
          <p:cNvSpPr txBox="1"/>
          <p:nvPr/>
        </p:nvSpPr>
        <p:spPr>
          <a:xfrm>
            <a:off x="220411" y="2979128"/>
            <a:ext cx="1461871" cy="877163"/>
          </a:xfrm>
          <a:prstGeom prst="rect">
            <a:avLst/>
          </a:prstGeom>
          <a:noFill/>
        </p:spPr>
        <p:txBody>
          <a:bodyPr wrap="square" rtlCol="0">
            <a:spAutoFit/>
          </a:bodyPr>
          <a:lstStyle/>
          <a:p>
            <a:r>
              <a:rPr lang="en-US" sz="900" b="1"/>
              <a:t>Brand:</a:t>
            </a:r>
            <a:r>
              <a:rPr lang="en-US" sz="900"/>
              <a:t> </a:t>
            </a:r>
            <a:r>
              <a:rPr lang="en-US" sz="800"/>
              <a:t>Omnitrope</a:t>
            </a:r>
            <a:r>
              <a:rPr lang="en-US" sz="800" baseline="30000"/>
              <a:t>®</a:t>
            </a:r>
            <a:r>
              <a:rPr lang="en-US" sz="800"/>
              <a:t> (somatropin)</a:t>
            </a:r>
            <a:r>
              <a:rPr lang="en-US" sz="800" baseline="30000"/>
              <a:t>2</a:t>
            </a:r>
            <a:endParaRPr lang="en-US" sz="800"/>
          </a:p>
          <a:p>
            <a:r>
              <a:rPr lang="en-US" sz="900" b="1"/>
              <a:t>Company:</a:t>
            </a:r>
            <a:r>
              <a:rPr lang="en-US" sz="900"/>
              <a:t> </a:t>
            </a:r>
            <a:r>
              <a:rPr lang="en-US" sz="800"/>
              <a:t>Sandoz</a:t>
            </a:r>
            <a:r>
              <a:rPr lang="en-US" sz="800" baseline="30000"/>
              <a:t>2</a:t>
            </a:r>
            <a:endParaRPr lang="en-US" sz="900"/>
          </a:p>
          <a:p>
            <a:r>
              <a:rPr lang="en-US" sz="900" b="1"/>
              <a:t>Treatment area:</a:t>
            </a:r>
            <a:r>
              <a:rPr lang="en-US" sz="900"/>
              <a:t> </a:t>
            </a:r>
          </a:p>
          <a:p>
            <a:r>
              <a:rPr lang="en-US" sz="800"/>
              <a:t>Growth hormone deficiency</a:t>
            </a:r>
            <a:r>
              <a:rPr lang="en-US" sz="800" baseline="30000"/>
              <a:t>2</a:t>
            </a:r>
            <a:endParaRPr lang="en-GB" sz="900"/>
          </a:p>
        </p:txBody>
      </p:sp>
      <p:sp>
        <p:nvSpPr>
          <p:cNvPr id="27" name="TextBox 26">
            <a:extLst>
              <a:ext uri="{FF2B5EF4-FFF2-40B4-BE49-F238E27FC236}">
                <a16:creationId xmlns:a16="http://schemas.microsoft.com/office/drawing/2014/main" id="{1041CD0C-F801-CB37-530C-4EB4009C0E58}"/>
              </a:ext>
            </a:extLst>
          </p:cNvPr>
          <p:cNvSpPr txBox="1"/>
          <p:nvPr/>
        </p:nvSpPr>
        <p:spPr>
          <a:xfrm>
            <a:off x="1502906" y="2986216"/>
            <a:ext cx="1461871" cy="877163"/>
          </a:xfrm>
          <a:prstGeom prst="rect">
            <a:avLst/>
          </a:prstGeom>
          <a:noFill/>
        </p:spPr>
        <p:txBody>
          <a:bodyPr wrap="square" rtlCol="0">
            <a:spAutoFit/>
          </a:bodyPr>
          <a:lstStyle/>
          <a:p>
            <a:r>
              <a:rPr lang="en-US" sz="900" b="1"/>
              <a:t>Brand:</a:t>
            </a:r>
            <a:r>
              <a:rPr lang="en-US" sz="900"/>
              <a:t> </a:t>
            </a:r>
            <a:r>
              <a:rPr lang="en-US" sz="800"/>
              <a:t>Somatropin BS</a:t>
            </a:r>
            <a:r>
              <a:rPr lang="en-US" sz="800" baseline="30000"/>
              <a:t>®</a:t>
            </a:r>
            <a:r>
              <a:rPr lang="en-US" sz="800"/>
              <a:t> (somatropin)</a:t>
            </a:r>
            <a:r>
              <a:rPr lang="en-US" sz="800" baseline="30000"/>
              <a:t>3</a:t>
            </a:r>
            <a:endParaRPr lang="en-US" sz="900"/>
          </a:p>
          <a:p>
            <a:r>
              <a:rPr lang="en-US" sz="900" b="1"/>
              <a:t>Company:</a:t>
            </a:r>
            <a:r>
              <a:rPr lang="en-US" sz="900"/>
              <a:t> </a:t>
            </a:r>
            <a:r>
              <a:rPr lang="en-US" sz="800"/>
              <a:t>Sandoz</a:t>
            </a:r>
            <a:r>
              <a:rPr lang="en-US" sz="800" baseline="30000"/>
              <a:t>3</a:t>
            </a:r>
            <a:endParaRPr lang="en-US" sz="900"/>
          </a:p>
          <a:p>
            <a:r>
              <a:rPr lang="en-US" sz="900" b="1"/>
              <a:t>Treatment area:</a:t>
            </a:r>
            <a:r>
              <a:rPr lang="en-US" sz="900"/>
              <a:t> </a:t>
            </a:r>
          </a:p>
          <a:p>
            <a:r>
              <a:rPr lang="en-US" sz="800"/>
              <a:t>Growth hormone deficiency</a:t>
            </a:r>
            <a:r>
              <a:rPr lang="en-US" sz="800" baseline="30000"/>
              <a:t>3</a:t>
            </a:r>
            <a:endParaRPr lang="en-GB" sz="900"/>
          </a:p>
        </p:txBody>
      </p:sp>
      <p:sp>
        <p:nvSpPr>
          <p:cNvPr id="28" name="TextBox 27">
            <a:extLst>
              <a:ext uri="{FF2B5EF4-FFF2-40B4-BE49-F238E27FC236}">
                <a16:creationId xmlns:a16="http://schemas.microsoft.com/office/drawing/2014/main" id="{200B47F8-131D-B25F-527C-76BD3F5D91E4}"/>
              </a:ext>
            </a:extLst>
          </p:cNvPr>
          <p:cNvSpPr txBox="1"/>
          <p:nvPr/>
        </p:nvSpPr>
        <p:spPr>
          <a:xfrm>
            <a:off x="2824667" y="2979128"/>
            <a:ext cx="1461871" cy="754053"/>
          </a:xfrm>
          <a:prstGeom prst="rect">
            <a:avLst/>
          </a:prstGeom>
          <a:noFill/>
        </p:spPr>
        <p:txBody>
          <a:bodyPr wrap="square" rtlCol="0">
            <a:spAutoFit/>
          </a:bodyPr>
          <a:lstStyle/>
          <a:p>
            <a:r>
              <a:rPr lang="en-US" sz="900" b="1"/>
              <a:t>Brand:</a:t>
            </a:r>
            <a:r>
              <a:rPr lang="en-US" sz="900"/>
              <a:t> </a:t>
            </a:r>
            <a:r>
              <a:rPr lang="en-US" sz="800"/>
              <a:t>Zarxio</a:t>
            </a:r>
            <a:r>
              <a:rPr lang="en-US" sz="800" baseline="30000"/>
              <a:t>®</a:t>
            </a:r>
            <a:r>
              <a:rPr lang="en-US" sz="800"/>
              <a:t> </a:t>
            </a:r>
          </a:p>
          <a:p>
            <a:r>
              <a:rPr lang="en-US" sz="800"/>
              <a:t>(filgrastim-sndz)</a:t>
            </a:r>
            <a:r>
              <a:rPr lang="en-US" sz="800" baseline="30000"/>
              <a:t>4</a:t>
            </a:r>
            <a:endParaRPr lang="en-US" sz="900"/>
          </a:p>
          <a:p>
            <a:r>
              <a:rPr lang="en-US" sz="900" b="1"/>
              <a:t>Company:</a:t>
            </a:r>
            <a:r>
              <a:rPr lang="en-US" sz="900"/>
              <a:t> </a:t>
            </a:r>
            <a:r>
              <a:rPr lang="en-US" sz="800"/>
              <a:t>Sandoz</a:t>
            </a:r>
            <a:r>
              <a:rPr lang="en-US" sz="800" baseline="30000"/>
              <a:t>4</a:t>
            </a:r>
            <a:endParaRPr lang="en-US" sz="800"/>
          </a:p>
          <a:p>
            <a:r>
              <a:rPr lang="en-US" sz="900" b="1"/>
              <a:t>Treatment area:</a:t>
            </a:r>
            <a:r>
              <a:rPr lang="en-US" sz="900"/>
              <a:t> </a:t>
            </a:r>
            <a:r>
              <a:rPr lang="en-US" sz="800"/>
              <a:t>Neutropenia</a:t>
            </a:r>
            <a:r>
              <a:rPr lang="en-US" sz="800" baseline="30000"/>
              <a:t>4</a:t>
            </a:r>
            <a:endParaRPr lang="en-GB" sz="900"/>
          </a:p>
        </p:txBody>
      </p:sp>
      <p:sp>
        <p:nvSpPr>
          <p:cNvPr id="23" name="Oval 22">
            <a:extLst>
              <a:ext uri="{FF2B5EF4-FFF2-40B4-BE49-F238E27FC236}">
                <a16:creationId xmlns:a16="http://schemas.microsoft.com/office/drawing/2014/main" id="{0720CF03-7E11-3930-505B-FACEA29897F1}"/>
              </a:ext>
            </a:extLst>
          </p:cNvPr>
          <p:cNvSpPr>
            <a:spLocks noChangeAspect="1"/>
          </p:cNvSpPr>
          <p:nvPr/>
        </p:nvSpPr>
        <p:spPr>
          <a:xfrm>
            <a:off x="6332257" y="104671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74</a:t>
            </a:r>
            <a:r>
              <a:rPr lang="en-US" sz="1600" b="1">
                <a:solidFill>
                  <a:schemeClr val="bg1"/>
                </a:solidFill>
              </a:rPr>
              <a:t> </a:t>
            </a:r>
            <a:r>
              <a:rPr lang="en-US" sz="900">
                <a:solidFill>
                  <a:schemeClr val="bg1"/>
                </a:solidFill>
              </a:rPr>
              <a:t>biosimilars approved </a:t>
            </a:r>
            <a:br>
              <a:rPr lang="en-US" sz="900">
                <a:solidFill>
                  <a:schemeClr val="bg1"/>
                </a:solidFill>
              </a:rPr>
            </a:br>
            <a:r>
              <a:rPr lang="en-US" sz="900">
                <a:solidFill>
                  <a:schemeClr val="bg1"/>
                </a:solidFill>
              </a:rPr>
              <a:t>by EMA</a:t>
            </a:r>
            <a:r>
              <a:rPr lang="en-US" sz="900" baseline="30000">
                <a:solidFill>
                  <a:schemeClr val="bg1"/>
                </a:solidFill>
              </a:rPr>
              <a:t>6</a:t>
            </a:r>
            <a:endParaRPr lang="en-GB" sz="1200">
              <a:solidFill>
                <a:schemeClr val="bg1"/>
              </a:solidFill>
            </a:endParaRPr>
          </a:p>
        </p:txBody>
      </p:sp>
      <p:sp>
        <p:nvSpPr>
          <p:cNvPr id="24" name="Oval 23">
            <a:extLst>
              <a:ext uri="{FF2B5EF4-FFF2-40B4-BE49-F238E27FC236}">
                <a16:creationId xmlns:a16="http://schemas.microsoft.com/office/drawing/2014/main" id="{9244836E-EF5E-66F7-1845-38456A252936}"/>
              </a:ext>
            </a:extLst>
          </p:cNvPr>
          <p:cNvSpPr>
            <a:spLocks noChangeAspect="1"/>
          </p:cNvSpPr>
          <p:nvPr/>
        </p:nvSpPr>
        <p:spPr>
          <a:xfrm>
            <a:off x="7619159" y="104671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76</a:t>
            </a:r>
            <a:r>
              <a:rPr lang="en-US" sz="1400" dirty="0">
                <a:solidFill>
                  <a:schemeClr val="bg1"/>
                </a:solidFill>
              </a:rPr>
              <a:t> </a:t>
            </a:r>
            <a:r>
              <a:rPr lang="en-US" sz="900" dirty="0">
                <a:solidFill>
                  <a:schemeClr val="bg1"/>
                </a:solidFill>
              </a:rPr>
              <a:t>biosimilars approved </a:t>
            </a:r>
            <a:br>
              <a:rPr lang="en-US" sz="900" dirty="0">
                <a:solidFill>
                  <a:schemeClr val="bg1"/>
                </a:solidFill>
              </a:rPr>
            </a:br>
            <a:r>
              <a:rPr lang="en-US" sz="900" dirty="0">
                <a:solidFill>
                  <a:schemeClr val="bg1"/>
                </a:solidFill>
              </a:rPr>
              <a:t>by EMA</a:t>
            </a:r>
            <a:r>
              <a:rPr lang="en-US" sz="900" baseline="30000" dirty="0">
                <a:solidFill>
                  <a:schemeClr val="bg1"/>
                </a:solidFill>
              </a:rPr>
              <a:t>6</a:t>
            </a:r>
            <a:endParaRPr lang="en-GB" sz="1200" dirty="0">
              <a:solidFill>
                <a:schemeClr val="bg1"/>
              </a:solidFill>
            </a:endParaRPr>
          </a:p>
        </p:txBody>
      </p:sp>
      <p:cxnSp>
        <p:nvCxnSpPr>
          <p:cNvPr id="8" name="Straight Connector 7">
            <a:extLst>
              <a:ext uri="{FF2B5EF4-FFF2-40B4-BE49-F238E27FC236}">
                <a16:creationId xmlns:a16="http://schemas.microsoft.com/office/drawing/2014/main" id="{D96E2493-0173-7C53-91EC-91C7F8047739}"/>
              </a:ext>
            </a:extLst>
          </p:cNvPr>
          <p:cNvCxnSpPr>
            <a:cxnSpLocks/>
          </p:cNvCxnSpPr>
          <p:nvPr/>
        </p:nvCxnSpPr>
        <p:spPr>
          <a:xfrm>
            <a:off x="317251" y="3898615"/>
            <a:ext cx="835228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0C74C068-328C-8177-5D81-AB9482C8E15D}"/>
              </a:ext>
            </a:extLst>
          </p:cNvPr>
          <p:cNvSpPr>
            <a:spLocks noGrp="1"/>
          </p:cNvSpPr>
          <p:nvPr>
            <p:ph type="ftr" sz="quarter" idx="11"/>
          </p:nvPr>
        </p:nvSpPr>
        <p:spPr>
          <a:xfrm>
            <a:off x="420573" y="4574804"/>
            <a:ext cx="7451891" cy="397164"/>
          </a:xfrm>
        </p:spPr>
        <p:txBody>
          <a:bodyPr/>
          <a:lstStyle/>
          <a:p>
            <a:r>
              <a:rPr lang="en-GB" sz="500" dirty="0"/>
              <a:t>*As of December 2023.</a:t>
            </a:r>
            <a:br>
              <a:rPr lang="en-GB" sz="500" dirty="0"/>
            </a:br>
            <a:r>
              <a:rPr lang="en-US" sz="500" dirty="0"/>
              <a:t>EMA, European Medicines Agency; FDA, Food and Drug Administration; PMDA, Pharmaceuticals and Medical Devices Agency.</a:t>
            </a:r>
            <a:endParaRPr lang="en-GB" sz="500" dirty="0"/>
          </a:p>
          <a:p>
            <a:r>
              <a:rPr lang="en-GB" sz="500" dirty="0"/>
              <a:t>1. </a:t>
            </a:r>
            <a:r>
              <a:rPr lang="en-GB" sz="500" dirty="0" err="1"/>
              <a:t>Gherghescu</a:t>
            </a:r>
            <a:r>
              <a:rPr lang="en-GB" sz="500" dirty="0"/>
              <a:t> I, Delgado-Charro MB. Pharmaceutics 2021;13(1):48; 2. Sandoz. </a:t>
            </a:r>
            <a:r>
              <a:rPr lang="en-GB" sz="500" dirty="0" err="1"/>
              <a:t>Omnitrope</a:t>
            </a:r>
            <a:r>
              <a:rPr lang="en-GB" sz="500" baseline="30000" dirty="0"/>
              <a:t>®</a:t>
            </a:r>
            <a:r>
              <a:rPr lang="en-GB" sz="500" dirty="0"/>
              <a:t> (somatropin). SmPC, 2011. Available at: https://www.ema.europa.eu/en/documents/product-information/omnitrope-epar-product-information_en.pdf. Accessed March 2023; 3. Farhat F, et al. Oncologist 2018;23(3):346–352; 4. Sandoz. </a:t>
            </a:r>
            <a:r>
              <a:rPr lang="en-GB" sz="500" dirty="0" err="1"/>
              <a:t>Zarxio</a:t>
            </a:r>
            <a:r>
              <a:rPr lang="en-GB" sz="500" baseline="30000" dirty="0"/>
              <a:t>®</a:t>
            </a:r>
            <a:r>
              <a:rPr lang="en-GB" sz="500" dirty="0"/>
              <a:t> (filgrastim-</a:t>
            </a:r>
            <a:r>
              <a:rPr lang="en-GB" sz="500" dirty="0" err="1"/>
              <a:t>sndz</a:t>
            </a:r>
            <a:r>
              <a:rPr lang="en-GB" sz="500" dirty="0"/>
              <a:t>). PI, 2021. Available at: </a:t>
            </a:r>
            <a:r>
              <a:rPr lang="en-US" sz="500" dirty="0"/>
              <a:t>Available at: https://www.accessdata.fda.gov/drugsatfda_docs/label/2021/125553s023lbl.pdf.</a:t>
            </a:r>
            <a:r>
              <a:rPr lang="en-GB" sz="500" dirty="0"/>
              <a:t> Accessed March 2023; 5. Kang HN, et al. Biologicals 2020;65:1–9; 6. </a:t>
            </a:r>
            <a:r>
              <a:rPr lang="en-GB" sz="500" dirty="0" err="1"/>
              <a:t>GaBI</a:t>
            </a:r>
            <a:r>
              <a:rPr lang="en-GB" sz="500" dirty="0"/>
              <a:t>. Generics and Biosimilar Initiative. 2023. Available at: https://gabionline.net/biosimilars/general/. Accessed December 2023; 7. US FDA. Biosimilar Product Information. 2023. Available at: https://www.fda.gov/drugs/biosimilars/biosimilar-product-information. Accessed December 2023.</a:t>
            </a:r>
          </a:p>
        </p:txBody>
      </p:sp>
      <p:sp>
        <p:nvSpPr>
          <p:cNvPr id="7" name="Slide Number Placeholder 6">
            <a:extLst>
              <a:ext uri="{FF2B5EF4-FFF2-40B4-BE49-F238E27FC236}">
                <a16:creationId xmlns:a16="http://schemas.microsoft.com/office/drawing/2014/main" id="{95FD216A-4C12-B215-6AF9-A4A8E05B3421}"/>
              </a:ext>
            </a:extLst>
          </p:cNvPr>
          <p:cNvSpPr>
            <a:spLocks noGrp="1"/>
          </p:cNvSpPr>
          <p:nvPr>
            <p:ph type="sldNum" sz="quarter" idx="12"/>
          </p:nvPr>
        </p:nvSpPr>
        <p:spPr/>
        <p:txBody>
          <a:bodyPr/>
          <a:lstStyle/>
          <a:p>
            <a:fld id="{A31C51CB-94C2-40E2-B070-08CEE3D6A386}" type="slidenum">
              <a:rPr lang="en-GB" smtClean="0"/>
              <a:t>12</a:t>
            </a:fld>
            <a:endParaRPr lang="en-GB"/>
          </a:p>
        </p:txBody>
      </p:sp>
    </p:spTree>
    <p:extLst>
      <p:ext uri="{BB962C8B-B14F-4D97-AF65-F5344CB8AC3E}">
        <p14:creationId xmlns:p14="http://schemas.microsoft.com/office/powerpoint/2010/main" val="377799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08E5F04A-592B-7BAB-D032-31091D3FF8F4}"/>
              </a:ext>
            </a:extLst>
          </p:cNvPr>
          <p:cNvCxnSpPr>
            <a:cxnSpLocks/>
          </p:cNvCxnSpPr>
          <p:nvPr/>
        </p:nvCxnSpPr>
        <p:spPr>
          <a:xfrm>
            <a:off x="6901236" y="1946027"/>
            <a:ext cx="1500" cy="1317935"/>
          </a:xfrm>
          <a:prstGeom prst="line">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339B16-FD91-3870-B404-7BA5A6E1FD32}"/>
              </a:ext>
            </a:extLst>
          </p:cNvPr>
          <p:cNvCxnSpPr>
            <a:cxnSpLocks/>
          </p:cNvCxnSpPr>
          <p:nvPr/>
        </p:nvCxnSpPr>
        <p:spPr>
          <a:xfrm>
            <a:off x="5847728" y="1961391"/>
            <a:ext cx="1500" cy="1317935"/>
          </a:xfrm>
          <a:prstGeom prst="line">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B926F70-7E76-BA38-65C9-7620050569D0}"/>
              </a:ext>
            </a:extLst>
          </p:cNvPr>
          <p:cNvCxnSpPr>
            <a:cxnSpLocks/>
          </p:cNvCxnSpPr>
          <p:nvPr/>
        </p:nvCxnSpPr>
        <p:spPr>
          <a:xfrm>
            <a:off x="4344269" y="1961391"/>
            <a:ext cx="1500" cy="1317935"/>
          </a:xfrm>
          <a:prstGeom prst="line">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912AF3E-2606-9225-AEF8-8CE95E970F0C}"/>
              </a:ext>
            </a:extLst>
          </p:cNvPr>
          <p:cNvCxnSpPr>
            <a:cxnSpLocks/>
          </p:cNvCxnSpPr>
          <p:nvPr/>
        </p:nvCxnSpPr>
        <p:spPr>
          <a:xfrm>
            <a:off x="1854381" y="1961392"/>
            <a:ext cx="1500" cy="1317935"/>
          </a:xfrm>
          <a:prstGeom prst="line">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F9E58CC-6C47-DC69-5A02-ECFB778B4FF0}"/>
              </a:ext>
            </a:extLst>
          </p:cNvPr>
          <p:cNvCxnSpPr>
            <a:cxnSpLocks/>
          </p:cNvCxnSpPr>
          <p:nvPr/>
        </p:nvCxnSpPr>
        <p:spPr>
          <a:xfrm>
            <a:off x="3366364" y="1961391"/>
            <a:ext cx="1500" cy="1317935"/>
          </a:xfrm>
          <a:prstGeom prst="line">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9AB6632-30DF-4D4B-B564-6B0DC0C2D61B}"/>
              </a:ext>
            </a:extLst>
          </p:cNvPr>
          <p:cNvSpPr>
            <a:spLocks noGrp="1"/>
          </p:cNvSpPr>
          <p:nvPr>
            <p:ph type="title"/>
          </p:nvPr>
        </p:nvSpPr>
        <p:spPr/>
        <p:txBody>
          <a:bodyPr>
            <a:noAutofit/>
          </a:bodyPr>
          <a:lstStyle/>
          <a:p>
            <a:r>
              <a:rPr lang="en-US"/>
              <a:t>Healthcare systems worldwide are facing </a:t>
            </a:r>
            <a:br>
              <a:rPr lang="en-US"/>
            </a:br>
            <a:r>
              <a:rPr lang="en-US"/>
              <a:t>diverse challenges</a:t>
            </a:r>
          </a:p>
        </p:txBody>
      </p:sp>
      <p:sp>
        <p:nvSpPr>
          <p:cNvPr id="40" name="Rectangle 6">
            <a:extLst>
              <a:ext uri="{FF2B5EF4-FFF2-40B4-BE49-F238E27FC236}">
                <a16:creationId xmlns:a16="http://schemas.microsoft.com/office/drawing/2014/main" id="{A84C8584-B3B4-494D-BF41-57643AFA6E7F}"/>
              </a:ext>
            </a:extLst>
          </p:cNvPr>
          <p:cNvSpPr>
            <a:spLocks noChangeAspect="1"/>
          </p:cNvSpPr>
          <p:nvPr/>
        </p:nvSpPr>
        <p:spPr>
          <a:xfrm>
            <a:off x="711258" y="1184152"/>
            <a:ext cx="1554480" cy="1554480"/>
          </a:xfrm>
          <a:prstGeom prst="ellipse">
            <a:avLst/>
          </a:prstGeom>
          <a:solidFill>
            <a:schemeClr val="accent3"/>
          </a:solidFill>
          <a:ln>
            <a:noFill/>
          </a:ln>
          <a:effectLst>
            <a:outerShdw blurRad="63500" sx="97000" sy="9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sp>
        <p:nvSpPr>
          <p:cNvPr id="6" name="TextBox 5">
            <a:extLst>
              <a:ext uri="{FF2B5EF4-FFF2-40B4-BE49-F238E27FC236}">
                <a16:creationId xmlns:a16="http://schemas.microsoft.com/office/drawing/2014/main" id="{75898272-2AE6-A4D3-2E72-C7DCF527DAD3}"/>
              </a:ext>
            </a:extLst>
          </p:cNvPr>
          <p:cNvSpPr txBox="1"/>
          <p:nvPr/>
        </p:nvSpPr>
        <p:spPr>
          <a:xfrm>
            <a:off x="800978" y="1912318"/>
            <a:ext cx="1375038" cy="369332"/>
          </a:xfrm>
          <a:prstGeom prst="rect">
            <a:avLst/>
          </a:prstGeom>
          <a:noFill/>
          <a:effectLst>
            <a:outerShdw blurRad="63500" sx="97000" sy="97000" algn="ctr" rotWithShape="0">
              <a:prstClr val="black">
                <a:alpha val="40000"/>
              </a:prstClr>
            </a:outerShdw>
          </a:effectLst>
        </p:spPr>
        <p:txBody>
          <a:bodyPr wrap="square">
            <a:spAutoFit/>
          </a:bodyPr>
          <a:lstStyle/>
          <a:p>
            <a:pPr algn="ctr"/>
            <a:r>
              <a:rPr lang="en-US" sz="900">
                <a:solidFill>
                  <a:schemeClr val="bg1"/>
                </a:solidFill>
              </a:rPr>
              <a:t>The global population is growing and aging</a:t>
            </a:r>
            <a:r>
              <a:rPr lang="en-US" sz="900" baseline="30000">
                <a:solidFill>
                  <a:schemeClr val="bg1"/>
                </a:solidFill>
              </a:rPr>
              <a:t>1,2</a:t>
            </a:r>
            <a:endParaRPr lang="en-US" sz="900">
              <a:solidFill>
                <a:schemeClr val="bg1"/>
              </a:solidFill>
            </a:endParaRPr>
          </a:p>
        </p:txBody>
      </p:sp>
      <p:sp>
        <p:nvSpPr>
          <p:cNvPr id="33" name="Rectangle 6">
            <a:extLst>
              <a:ext uri="{FF2B5EF4-FFF2-40B4-BE49-F238E27FC236}">
                <a16:creationId xmlns:a16="http://schemas.microsoft.com/office/drawing/2014/main" id="{ACF8AE7F-522D-4E47-8558-9D621FA01F7B}"/>
              </a:ext>
            </a:extLst>
          </p:cNvPr>
          <p:cNvSpPr>
            <a:spLocks noChangeAspect="1"/>
          </p:cNvSpPr>
          <p:nvPr/>
        </p:nvSpPr>
        <p:spPr>
          <a:xfrm>
            <a:off x="1845059" y="2502565"/>
            <a:ext cx="1554480" cy="1553523"/>
          </a:xfrm>
          <a:prstGeom prst="ellipse">
            <a:avLst/>
          </a:prstGeom>
          <a:solidFill>
            <a:schemeClr val="accent2"/>
          </a:solidFill>
          <a:ln>
            <a:noFill/>
          </a:ln>
          <a:effectLst>
            <a:outerShdw blurRad="63500" sx="97000" sy="9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sp>
        <p:nvSpPr>
          <p:cNvPr id="35" name="Rectangle 6">
            <a:extLst>
              <a:ext uri="{FF2B5EF4-FFF2-40B4-BE49-F238E27FC236}">
                <a16:creationId xmlns:a16="http://schemas.microsoft.com/office/drawing/2014/main" id="{CDD458AA-754C-47F0-95C3-C9979B7FED23}"/>
              </a:ext>
            </a:extLst>
          </p:cNvPr>
          <p:cNvSpPr>
            <a:spLocks noChangeAspect="1"/>
          </p:cNvSpPr>
          <p:nvPr/>
        </p:nvSpPr>
        <p:spPr>
          <a:xfrm>
            <a:off x="3094847" y="1184152"/>
            <a:ext cx="1554480" cy="1554480"/>
          </a:xfrm>
          <a:prstGeom prst="ellipse">
            <a:avLst/>
          </a:prstGeom>
          <a:solidFill>
            <a:schemeClr val="accent3"/>
          </a:solidFill>
          <a:ln>
            <a:noFill/>
          </a:ln>
          <a:effectLst>
            <a:outerShdw blurRad="63500" sx="97000" sy="9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sp>
        <p:nvSpPr>
          <p:cNvPr id="14" name="TextBox 13">
            <a:extLst>
              <a:ext uri="{FF2B5EF4-FFF2-40B4-BE49-F238E27FC236}">
                <a16:creationId xmlns:a16="http://schemas.microsoft.com/office/drawing/2014/main" id="{993EB4C5-6E96-DDAE-5C89-9A136847ED31}"/>
              </a:ext>
            </a:extLst>
          </p:cNvPr>
          <p:cNvSpPr txBox="1"/>
          <p:nvPr/>
        </p:nvSpPr>
        <p:spPr>
          <a:xfrm>
            <a:off x="3132740" y="1912318"/>
            <a:ext cx="1516587" cy="784830"/>
          </a:xfrm>
          <a:prstGeom prst="rect">
            <a:avLst/>
          </a:prstGeom>
          <a:noFill/>
          <a:effectLst>
            <a:outerShdw blurRad="63500" sx="97000" sy="97000" algn="ctr" rotWithShape="0">
              <a:prstClr val="black">
                <a:alpha val="40000"/>
              </a:prstClr>
            </a:outerShdw>
          </a:effectLst>
        </p:spPr>
        <p:txBody>
          <a:bodyPr wrap="square">
            <a:spAutoFit/>
          </a:bodyPr>
          <a:lstStyle/>
          <a:p>
            <a:pPr algn="ctr"/>
            <a:r>
              <a:rPr lang="en-US" sz="900">
                <a:solidFill>
                  <a:schemeClr val="bg1"/>
                </a:solidFill>
              </a:rPr>
              <a:t>Biologic medicines have revolutionized treatments but require considerable investment and expertise</a:t>
            </a:r>
            <a:r>
              <a:rPr lang="en-US" sz="900" baseline="30000">
                <a:solidFill>
                  <a:schemeClr val="bg1"/>
                </a:solidFill>
              </a:rPr>
              <a:t>5,6</a:t>
            </a:r>
            <a:r>
              <a:rPr lang="en-US" sz="900">
                <a:solidFill>
                  <a:schemeClr val="bg1"/>
                </a:solidFill>
              </a:rPr>
              <a:t> </a:t>
            </a:r>
          </a:p>
        </p:txBody>
      </p:sp>
      <p:sp>
        <p:nvSpPr>
          <p:cNvPr id="36" name="Rectangle 6">
            <a:extLst>
              <a:ext uri="{FF2B5EF4-FFF2-40B4-BE49-F238E27FC236}">
                <a16:creationId xmlns:a16="http://schemas.microsoft.com/office/drawing/2014/main" id="{4A5DF69B-CC22-4A6A-8351-AF1B9E3295EB}"/>
              </a:ext>
            </a:extLst>
          </p:cNvPr>
          <p:cNvSpPr>
            <a:spLocks noChangeAspect="1"/>
          </p:cNvSpPr>
          <p:nvPr/>
        </p:nvSpPr>
        <p:spPr>
          <a:xfrm>
            <a:off x="6870945" y="2502565"/>
            <a:ext cx="1554480" cy="1554480"/>
          </a:xfrm>
          <a:prstGeom prst="ellipse">
            <a:avLst/>
          </a:prstGeom>
          <a:solidFill>
            <a:schemeClr val="accent2"/>
          </a:solidFill>
          <a:ln>
            <a:noFill/>
          </a:ln>
          <a:effectLst>
            <a:outerShdw blurRad="63500" sx="97000" sy="9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sp>
        <p:nvSpPr>
          <p:cNvPr id="34" name="Rectangle 6">
            <a:extLst>
              <a:ext uri="{FF2B5EF4-FFF2-40B4-BE49-F238E27FC236}">
                <a16:creationId xmlns:a16="http://schemas.microsoft.com/office/drawing/2014/main" id="{FF4F795E-5675-40AD-AE09-741C5F8620AC}"/>
              </a:ext>
            </a:extLst>
          </p:cNvPr>
          <p:cNvSpPr>
            <a:spLocks noChangeAspect="1"/>
          </p:cNvSpPr>
          <p:nvPr/>
        </p:nvSpPr>
        <p:spPr>
          <a:xfrm>
            <a:off x="4329100" y="2502565"/>
            <a:ext cx="1554480" cy="1554480"/>
          </a:xfrm>
          <a:prstGeom prst="ellipse">
            <a:avLst/>
          </a:prstGeom>
          <a:solidFill>
            <a:schemeClr val="accent2"/>
          </a:solidFill>
          <a:ln>
            <a:noFill/>
          </a:ln>
          <a:effectLst>
            <a:outerShdw blurRad="63500" sx="97000" sy="9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aseline="30000"/>
          </a:p>
        </p:txBody>
      </p:sp>
      <p:sp>
        <p:nvSpPr>
          <p:cNvPr id="22" name="Rectangle 6">
            <a:extLst>
              <a:ext uri="{FF2B5EF4-FFF2-40B4-BE49-F238E27FC236}">
                <a16:creationId xmlns:a16="http://schemas.microsoft.com/office/drawing/2014/main" id="{157B0EA5-8725-ABF5-3C75-C82C7ED331AA}"/>
              </a:ext>
            </a:extLst>
          </p:cNvPr>
          <p:cNvSpPr>
            <a:spLocks noChangeAspect="1"/>
          </p:cNvSpPr>
          <p:nvPr/>
        </p:nvSpPr>
        <p:spPr>
          <a:xfrm>
            <a:off x="5584979" y="1184152"/>
            <a:ext cx="1554480" cy="1554480"/>
          </a:xfrm>
          <a:prstGeom prst="ellipse">
            <a:avLst/>
          </a:prstGeom>
          <a:solidFill>
            <a:schemeClr val="accent3"/>
          </a:solidFill>
          <a:ln>
            <a:noFill/>
          </a:ln>
          <a:effectLst>
            <a:outerShdw blurRad="63500" sx="97000" sy="9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aseline="30000"/>
          </a:p>
        </p:txBody>
      </p:sp>
      <p:sp>
        <p:nvSpPr>
          <p:cNvPr id="27" name="TextBox 26">
            <a:extLst>
              <a:ext uri="{FF2B5EF4-FFF2-40B4-BE49-F238E27FC236}">
                <a16:creationId xmlns:a16="http://schemas.microsoft.com/office/drawing/2014/main" id="{E9885718-0C16-DEF3-AF97-1F206EBBF015}"/>
              </a:ext>
            </a:extLst>
          </p:cNvPr>
          <p:cNvSpPr txBox="1"/>
          <p:nvPr/>
        </p:nvSpPr>
        <p:spPr>
          <a:xfrm>
            <a:off x="5653031" y="1912318"/>
            <a:ext cx="1418375" cy="507831"/>
          </a:xfrm>
          <a:prstGeom prst="rect">
            <a:avLst/>
          </a:prstGeom>
          <a:noFill/>
          <a:effectLst>
            <a:outerShdw blurRad="63500" sx="97000" sy="97000" algn="ctr" rotWithShape="0">
              <a:prstClr val="black">
                <a:alpha val="40000"/>
              </a:prstClr>
            </a:outerShdw>
          </a:effectLst>
        </p:spPr>
        <p:txBody>
          <a:bodyPr wrap="square">
            <a:spAutoFit/>
          </a:bodyPr>
          <a:lstStyle/>
          <a:p>
            <a:pPr algn="ctr"/>
            <a:r>
              <a:rPr lang="en-US" sz="900" dirty="0">
                <a:solidFill>
                  <a:schemeClr val="bg1"/>
                </a:solidFill>
              </a:rPr>
              <a:t>Workforce capacity is decreasing, and nurse burnout is increasing</a:t>
            </a:r>
            <a:r>
              <a:rPr lang="en-US" sz="900" baseline="30000" dirty="0">
                <a:solidFill>
                  <a:schemeClr val="bg1"/>
                </a:solidFill>
              </a:rPr>
              <a:t>7–9</a:t>
            </a:r>
          </a:p>
        </p:txBody>
      </p:sp>
      <p:sp>
        <p:nvSpPr>
          <p:cNvPr id="18" name="Footer Placeholder 17">
            <a:extLst>
              <a:ext uri="{FF2B5EF4-FFF2-40B4-BE49-F238E27FC236}">
                <a16:creationId xmlns:a16="http://schemas.microsoft.com/office/drawing/2014/main" id="{69C70BF7-A0F8-6E24-724A-08E97CB2FC4E}"/>
              </a:ext>
            </a:extLst>
          </p:cNvPr>
          <p:cNvSpPr>
            <a:spLocks noGrp="1"/>
          </p:cNvSpPr>
          <p:nvPr>
            <p:ph type="ftr" sz="quarter" idx="11"/>
          </p:nvPr>
        </p:nvSpPr>
        <p:spPr>
          <a:xfrm>
            <a:off x="420573" y="4765649"/>
            <a:ext cx="7370491" cy="196705"/>
          </a:xfrm>
        </p:spPr>
        <p:txBody>
          <a:bodyPr/>
          <a:lstStyle/>
          <a:p>
            <a:r>
              <a:rPr lang="en-GB" sz="500">
                <a:cs typeface="Times New Roman" panose="02020603050405020304" pitchFamily="18" charset="0"/>
              </a:rPr>
              <a:t>1. WHO. Ageing and health. Available at: https://www.who.int/news-room/fact-sheets/detail/ageing-and-health. Accessed March 2023; 2. WHO.</a:t>
            </a:r>
            <a:r>
              <a:rPr lang="en-US" sz="500">
                <a:cs typeface="Times New Roman" panose="02020603050405020304" pitchFamily="18" charset="0"/>
              </a:rPr>
              <a:t> Optimizing brain health across the life course: WHO position paper. 2022. Available at: https://iris.who.int/bitstream/handle/10665/361251/9789240054561-eng.pdf?sequence=1. Accessed October 2023; </a:t>
            </a:r>
            <a:r>
              <a:rPr lang="en-GB" sz="500">
                <a:cs typeface="Times New Roman" panose="02020603050405020304" pitchFamily="18" charset="0"/>
              </a:rPr>
              <a:t>3. Hajat C, Stein E. Prev Med Rep 2018;12:284–293; 4.</a:t>
            </a:r>
            <a:r>
              <a:rPr lang="en-US" sz="500">
                <a:cs typeface="Times New Roman" panose="02020603050405020304" pitchFamily="18" charset="0"/>
              </a:rPr>
              <a:t> Ansah JP, Chiu CT. </a:t>
            </a:r>
            <a:br>
              <a:rPr lang="en-US" sz="500">
                <a:cs typeface="Times New Roman" panose="02020603050405020304" pitchFamily="18" charset="0"/>
              </a:rPr>
            </a:br>
            <a:r>
              <a:rPr lang="en-US" sz="500">
                <a:cs typeface="Times New Roman" panose="02020603050405020304" pitchFamily="18" charset="0"/>
              </a:rPr>
              <a:t>Front Public Health 2023;13:10:1082183; 5. </a:t>
            </a:r>
            <a:r>
              <a:rPr lang="en-GB" sz="500">
                <a:cs typeface="Times New Roman" panose="02020603050405020304" pitchFamily="18" charset="0"/>
              </a:rPr>
              <a:t> Wouters OJ, et al. JAMA 2020;323(9):844–853; 6. Makurvet FD. Medicine in Drug Discovery 2021;9:100075. 7. </a:t>
            </a:r>
            <a:r>
              <a:rPr lang="en-US" sz="500">
                <a:cs typeface="Times New Roman" panose="02020603050405020304" pitchFamily="18" charset="0"/>
              </a:rPr>
              <a:t>House of Commons. Workforce burnout and resilience in the NHS and social care. 2021–22. Available at: https://committees.parliament.uk/publications/6158/documents/68766/default/. Accessed October 2023; 8. NNAG. Lessons learnt from the COVID-19 pandemic: Priorities in care for people with neurological conditions after the pandemic. 2021. Available at: https://static1.squarespace.com/static/5f1021faf6248b39f4c64f5d/t/607d5ef837ac504ec37b00cb/161882905. Accessed October 2023; 9. NNAG. Working together for a brighter future: Priorities in care for people affected by neurological conditions. 2023. Available at: https://static1.squarespace.com/static/5f1021faf6248b39f4c64f5d/t/63a42d9a63462d627e89b219/16717039. Accessed October 2023. </a:t>
            </a:r>
            <a:endParaRPr lang="en-GB" sz="500">
              <a:cs typeface="Times New Roman" panose="02020603050405020304" pitchFamily="18" charset="0"/>
            </a:endParaRPr>
          </a:p>
        </p:txBody>
      </p:sp>
      <p:sp>
        <p:nvSpPr>
          <p:cNvPr id="28" name="Slide Number Placeholder 27">
            <a:extLst>
              <a:ext uri="{FF2B5EF4-FFF2-40B4-BE49-F238E27FC236}">
                <a16:creationId xmlns:a16="http://schemas.microsoft.com/office/drawing/2014/main" id="{4F8ABDB8-BCBC-F2B9-2A93-9239A6DA533E}"/>
              </a:ext>
            </a:extLst>
          </p:cNvPr>
          <p:cNvSpPr>
            <a:spLocks noGrp="1"/>
          </p:cNvSpPr>
          <p:nvPr>
            <p:ph type="sldNum" sz="quarter" idx="12"/>
          </p:nvPr>
        </p:nvSpPr>
        <p:spPr/>
        <p:txBody>
          <a:bodyPr/>
          <a:lstStyle/>
          <a:p>
            <a:fld id="{A31C51CB-94C2-40E2-B070-08CEE3D6A386}" type="slidenum">
              <a:rPr lang="en-GB" smtClean="0"/>
              <a:t>13</a:t>
            </a:fld>
            <a:endParaRPr lang="en-GB"/>
          </a:p>
        </p:txBody>
      </p:sp>
      <p:pic>
        <p:nvPicPr>
          <p:cNvPr id="31" name="Graphic 30">
            <a:extLst>
              <a:ext uri="{FF2B5EF4-FFF2-40B4-BE49-F238E27FC236}">
                <a16:creationId xmlns:a16="http://schemas.microsoft.com/office/drawing/2014/main" id="{5196562C-3FC0-4B7C-2D8E-B3C37FAD0F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6306" y="1485963"/>
            <a:ext cx="403606" cy="403606"/>
          </a:xfrm>
          <a:prstGeom prst="rect">
            <a:avLst/>
          </a:prstGeom>
        </p:spPr>
      </p:pic>
      <p:sp>
        <p:nvSpPr>
          <p:cNvPr id="37" name="Oval 36">
            <a:extLst>
              <a:ext uri="{FF2B5EF4-FFF2-40B4-BE49-F238E27FC236}">
                <a16:creationId xmlns:a16="http://schemas.microsoft.com/office/drawing/2014/main" id="{07F59242-CA25-2CF4-A3BD-3F7D14A0D476}"/>
              </a:ext>
            </a:extLst>
          </p:cNvPr>
          <p:cNvSpPr/>
          <p:nvPr/>
        </p:nvSpPr>
        <p:spPr>
          <a:xfrm>
            <a:off x="1287083" y="977471"/>
            <a:ext cx="402829" cy="40282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accent2"/>
                </a:solidFill>
              </a:rPr>
              <a:t>1</a:t>
            </a:r>
          </a:p>
        </p:txBody>
      </p:sp>
      <p:sp>
        <p:nvSpPr>
          <p:cNvPr id="39" name="Oval 38">
            <a:extLst>
              <a:ext uri="{FF2B5EF4-FFF2-40B4-BE49-F238E27FC236}">
                <a16:creationId xmlns:a16="http://schemas.microsoft.com/office/drawing/2014/main" id="{98EA11A7-EBB6-F518-5D91-31AC9CE054A3}"/>
              </a:ext>
            </a:extLst>
          </p:cNvPr>
          <p:cNvSpPr/>
          <p:nvPr/>
        </p:nvSpPr>
        <p:spPr>
          <a:xfrm>
            <a:off x="2420885" y="2343936"/>
            <a:ext cx="402829" cy="40282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accent2"/>
                </a:solidFill>
              </a:rPr>
              <a:t>2</a:t>
            </a:r>
          </a:p>
        </p:txBody>
      </p:sp>
      <p:sp>
        <p:nvSpPr>
          <p:cNvPr id="41" name="Oval 40">
            <a:extLst>
              <a:ext uri="{FF2B5EF4-FFF2-40B4-BE49-F238E27FC236}">
                <a16:creationId xmlns:a16="http://schemas.microsoft.com/office/drawing/2014/main" id="{27063C20-55D6-D657-DA88-C45F9D7247BE}"/>
              </a:ext>
            </a:extLst>
          </p:cNvPr>
          <p:cNvSpPr/>
          <p:nvPr/>
        </p:nvSpPr>
        <p:spPr>
          <a:xfrm>
            <a:off x="3670673" y="1053205"/>
            <a:ext cx="402829" cy="40282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accent2"/>
                </a:solidFill>
              </a:rPr>
              <a:t>3</a:t>
            </a:r>
          </a:p>
        </p:txBody>
      </p:sp>
      <p:sp>
        <p:nvSpPr>
          <p:cNvPr id="42" name="Oval 41">
            <a:extLst>
              <a:ext uri="{FF2B5EF4-FFF2-40B4-BE49-F238E27FC236}">
                <a16:creationId xmlns:a16="http://schemas.microsoft.com/office/drawing/2014/main" id="{5C3647C0-3FB9-6886-705C-6EC9689DC544}"/>
              </a:ext>
            </a:extLst>
          </p:cNvPr>
          <p:cNvSpPr/>
          <p:nvPr/>
        </p:nvSpPr>
        <p:spPr>
          <a:xfrm>
            <a:off x="6160805" y="1053205"/>
            <a:ext cx="402829" cy="40282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accent2"/>
                </a:solidFill>
              </a:rPr>
              <a:t>5</a:t>
            </a:r>
          </a:p>
        </p:txBody>
      </p:sp>
      <p:sp>
        <p:nvSpPr>
          <p:cNvPr id="43" name="Oval 42">
            <a:extLst>
              <a:ext uri="{FF2B5EF4-FFF2-40B4-BE49-F238E27FC236}">
                <a16:creationId xmlns:a16="http://schemas.microsoft.com/office/drawing/2014/main" id="{0E157E27-7B70-CC95-3666-1698E33359EF}"/>
              </a:ext>
            </a:extLst>
          </p:cNvPr>
          <p:cNvSpPr/>
          <p:nvPr/>
        </p:nvSpPr>
        <p:spPr>
          <a:xfrm>
            <a:off x="4890579" y="2343936"/>
            <a:ext cx="402829" cy="40282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accent2"/>
                </a:solidFill>
              </a:rPr>
              <a:t>4</a:t>
            </a:r>
          </a:p>
        </p:txBody>
      </p:sp>
      <p:sp>
        <p:nvSpPr>
          <p:cNvPr id="44" name="Oval 43">
            <a:extLst>
              <a:ext uri="{FF2B5EF4-FFF2-40B4-BE49-F238E27FC236}">
                <a16:creationId xmlns:a16="http://schemas.microsoft.com/office/drawing/2014/main" id="{44654795-EE50-04C8-C5D4-D09077659233}"/>
              </a:ext>
            </a:extLst>
          </p:cNvPr>
          <p:cNvSpPr/>
          <p:nvPr/>
        </p:nvSpPr>
        <p:spPr>
          <a:xfrm>
            <a:off x="7446771" y="2343936"/>
            <a:ext cx="402829" cy="40282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accent2"/>
                </a:solidFill>
              </a:rPr>
              <a:t>6</a:t>
            </a:r>
          </a:p>
        </p:txBody>
      </p:sp>
      <p:pic>
        <p:nvPicPr>
          <p:cNvPr id="48" name="Graphic 47">
            <a:extLst>
              <a:ext uri="{FF2B5EF4-FFF2-40B4-BE49-F238E27FC236}">
                <a16:creationId xmlns:a16="http://schemas.microsoft.com/office/drawing/2014/main" id="{6F0F776D-11B3-4213-37B1-C29CE6967B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68037" y="1510710"/>
            <a:ext cx="402830" cy="402830"/>
          </a:xfrm>
          <a:prstGeom prst="rect">
            <a:avLst/>
          </a:prstGeom>
        </p:spPr>
      </p:pic>
      <p:pic>
        <p:nvPicPr>
          <p:cNvPr id="50" name="Graphic 49">
            <a:extLst>
              <a:ext uri="{FF2B5EF4-FFF2-40B4-BE49-F238E27FC236}">
                <a16:creationId xmlns:a16="http://schemas.microsoft.com/office/drawing/2014/main" id="{06973C42-2480-2FFC-9E11-8F72B2CC31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06600" y="2805032"/>
            <a:ext cx="431399" cy="431399"/>
          </a:xfrm>
          <a:prstGeom prst="rect">
            <a:avLst/>
          </a:prstGeom>
        </p:spPr>
      </p:pic>
      <p:pic>
        <p:nvPicPr>
          <p:cNvPr id="52" name="Graphic 51">
            <a:extLst>
              <a:ext uri="{FF2B5EF4-FFF2-40B4-BE49-F238E27FC236}">
                <a16:creationId xmlns:a16="http://schemas.microsoft.com/office/drawing/2014/main" id="{74429ACB-0A7E-1538-F5E1-DB49E21068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62500" y="2786675"/>
            <a:ext cx="468115" cy="468115"/>
          </a:xfrm>
          <a:prstGeom prst="rect">
            <a:avLst/>
          </a:prstGeom>
        </p:spPr>
      </p:pic>
      <p:sp>
        <p:nvSpPr>
          <p:cNvPr id="10" name="TextBox 9">
            <a:extLst>
              <a:ext uri="{FF2B5EF4-FFF2-40B4-BE49-F238E27FC236}">
                <a16:creationId xmlns:a16="http://schemas.microsoft.com/office/drawing/2014/main" id="{22AC0A96-CFE8-E250-039F-D8B532C83DD7}"/>
              </a:ext>
            </a:extLst>
          </p:cNvPr>
          <p:cNvSpPr txBox="1"/>
          <p:nvPr/>
        </p:nvSpPr>
        <p:spPr>
          <a:xfrm>
            <a:off x="1913022" y="3214327"/>
            <a:ext cx="1418555" cy="507831"/>
          </a:xfrm>
          <a:prstGeom prst="rect">
            <a:avLst/>
          </a:prstGeom>
          <a:noFill/>
          <a:effectLst>
            <a:outerShdw blurRad="63500" sx="97000" sy="97000" algn="ctr" rotWithShape="0">
              <a:prstClr val="black">
                <a:alpha val="40000"/>
              </a:prstClr>
            </a:outerShdw>
          </a:effectLst>
        </p:spPr>
        <p:txBody>
          <a:bodyPr wrap="square">
            <a:spAutoFit/>
          </a:bodyPr>
          <a:lstStyle>
            <a:defPPr>
              <a:defRPr lang="en-US"/>
            </a:defPPr>
            <a:lvl1pPr algn="ctr">
              <a:defRPr sz="1400">
                <a:solidFill>
                  <a:schemeClr val="bg1"/>
                </a:solidFill>
              </a:defRPr>
            </a:lvl1pPr>
          </a:lstStyle>
          <a:p>
            <a:r>
              <a:rPr lang="en-US" sz="900" dirty="0"/>
              <a:t>More people are living with chronic conditions</a:t>
            </a:r>
            <a:r>
              <a:rPr lang="en-US" sz="900" baseline="30000" dirty="0"/>
              <a:t>3,4</a:t>
            </a:r>
            <a:r>
              <a:rPr lang="en-US" sz="900" dirty="0"/>
              <a:t> </a:t>
            </a:r>
          </a:p>
        </p:txBody>
      </p:sp>
      <p:sp>
        <p:nvSpPr>
          <p:cNvPr id="17" name="TextBox 16">
            <a:extLst>
              <a:ext uri="{FF2B5EF4-FFF2-40B4-BE49-F238E27FC236}">
                <a16:creationId xmlns:a16="http://schemas.microsoft.com/office/drawing/2014/main" id="{3FFDD805-7132-2DF3-8E86-FAB91ACDEE2E}"/>
              </a:ext>
            </a:extLst>
          </p:cNvPr>
          <p:cNvSpPr txBox="1"/>
          <p:nvPr/>
        </p:nvSpPr>
        <p:spPr>
          <a:xfrm>
            <a:off x="6944929" y="3214327"/>
            <a:ext cx="1427871" cy="784830"/>
          </a:xfrm>
          <a:prstGeom prst="rect">
            <a:avLst/>
          </a:prstGeom>
          <a:noFill/>
          <a:effectLst>
            <a:outerShdw blurRad="63500" sx="97000" sy="97000" algn="ctr" rotWithShape="0">
              <a:prstClr val="black">
                <a:alpha val="40000"/>
              </a:prstClr>
            </a:outerShdw>
          </a:effectLst>
        </p:spPr>
        <p:txBody>
          <a:bodyPr wrap="square">
            <a:spAutoFit/>
          </a:bodyPr>
          <a:lstStyle/>
          <a:p>
            <a:pPr algn="ctr"/>
            <a:r>
              <a:rPr lang="en-US" sz="900">
                <a:solidFill>
                  <a:schemeClr val="bg1"/>
                </a:solidFill>
              </a:rPr>
              <a:t>Needs for biologic treatments continue to grow, adding to the strain on healthcare systems </a:t>
            </a:r>
          </a:p>
        </p:txBody>
      </p:sp>
      <p:sp>
        <p:nvSpPr>
          <p:cNvPr id="19" name="TextBox 18">
            <a:extLst>
              <a:ext uri="{FF2B5EF4-FFF2-40B4-BE49-F238E27FC236}">
                <a16:creationId xmlns:a16="http://schemas.microsoft.com/office/drawing/2014/main" id="{49F1383E-EB84-825D-04C9-60C821144D4A}"/>
              </a:ext>
            </a:extLst>
          </p:cNvPr>
          <p:cNvSpPr txBox="1"/>
          <p:nvPr/>
        </p:nvSpPr>
        <p:spPr>
          <a:xfrm>
            <a:off x="4470558" y="3214327"/>
            <a:ext cx="1271563" cy="369332"/>
          </a:xfrm>
          <a:prstGeom prst="rect">
            <a:avLst/>
          </a:prstGeom>
          <a:noFill/>
          <a:effectLst>
            <a:outerShdw blurRad="63500" sx="97000" sy="97000" algn="ctr" rotWithShape="0">
              <a:prstClr val="black">
                <a:alpha val="40000"/>
              </a:prstClr>
            </a:outerShdw>
          </a:effectLst>
        </p:spPr>
        <p:txBody>
          <a:bodyPr wrap="square">
            <a:spAutoFit/>
          </a:bodyPr>
          <a:lstStyle/>
          <a:p>
            <a:pPr algn="ctr"/>
            <a:r>
              <a:rPr lang="en-US" sz="900">
                <a:solidFill>
                  <a:schemeClr val="bg1"/>
                </a:solidFill>
              </a:rPr>
              <a:t>Costs of treatments are increasing</a:t>
            </a:r>
            <a:r>
              <a:rPr lang="en-US" sz="900" baseline="30000">
                <a:solidFill>
                  <a:schemeClr val="bg1"/>
                </a:solidFill>
              </a:rPr>
              <a:t>6</a:t>
            </a:r>
          </a:p>
        </p:txBody>
      </p:sp>
      <p:pic>
        <p:nvPicPr>
          <p:cNvPr id="54" name="Graphic 53">
            <a:extLst>
              <a:ext uri="{FF2B5EF4-FFF2-40B4-BE49-F238E27FC236}">
                <a16:creationId xmlns:a16="http://schemas.microsoft.com/office/drawing/2014/main" id="{2A81DEBA-4D99-5332-737C-8A97E1B0D0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46868" y="2827005"/>
            <a:ext cx="372581" cy="372581"/>
          </a:xfrm>
          <a:prstGeom prst="rect">
            <a:avLst/>
          </a:prstGeom>
        </p:spPr>
      </p:pic>
      <p:grpSp>
        <p:nvGrpSpPr>
          <p:cNvPr id="3" name="Graphic 46">
            <a:extLst>
              <a:ext uri="{FF2B5EF4-FFF2-40B4-BE49-F238E27FC236}">
                <a16:creationId xmlns:a16="http://schemas.microsoft.com/office/drawing/2014/main" id="{7155FE97-D135-E151-BC09-DFF728CB6443}"/>
              </a:ext>
            </a:extLst>
          </p:cNvPr>
          <p:cNvGrpSpPr/>
          <p:nvPr/>
        </p:nvGrpSpPr>
        <p:grpSpPr>
          <a:xfrm>
            <a:off x="3765524" y="1506736"/>
            <a:ext cx="251017" cy="439291"/>
            <a:chOff x="4449493" y="2347330"/>
            <a:chExt cx="251017" cy="439291"/>
          </a:xfrm>
          <a:noFill/>
        </p:grpSpPr>
        <p:sp>
          <p:nvSpPr>
            <p:cNvPr id="4" name="Freeform 3">
              <a:extLst>
                <a:ext uri="{FF2B5EF4-FFF2-40B4-BE49-F238E27FC236}">
                  <a16:creationId xmlns:a16="http://schemas.microsoft.com/office/drawing/2014/main" id="{7293C0A2-1267-F3C3-4A04-AFF479BC62FF}"/>
                </a:ext>
              </a:extLst>
            </p:cNvPr>
            <p:cNvSpPr/>
            <p:nvPr/>
          </p:nvSpPr>
          <p:spPr>
            <a:xfrm rot="-4800601">
              <a:off x="4554916" y="2547386"/>
              <a:ext cx="133921" cy="133921"/>
            </a:xfrm>
            <a:custGeom>
              <a:avLst/>
              <a:gdLst>
                <a:gd name="connsiteX0" fmla="*/ 133921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1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1" y="66961"/>
                  </a:moveTo>
                  <a:cubicBezTo>
                    <a:pt x="133921" y="103942"/>
                    <a:pt x="103942" y="133921"/>
                    <a:pt x="66961" y="133921"/>
                  </a:cubicBezTo>
                  <a:cubicBezTo>
                    <a:pt x="29979" y="133921"/>
                    <a:pt x="0" y="103942"/>
                    <a:pt x="0" y="66961"/>
                  </a:cubicBezTo>
                  <a:cubicBezTo>
                    <a:pt x="0" y="29979"/>
                    <a:pt x="29979" y="0"/>
                    <a:pt x="66961" y="0"/>
                  </a:cubicBezTo>
                  <a:cubicBezTo>
                    <a:pt x="103942" y="0"/>
                    <a:pt x="133921" y="29979"/>
                    <a:pt x="133921" y="66961"/>
                  </a:cubicBezTo>
                  <a:close/>
                </a:path>
              </a:pathLst>
            </a:custGeom>
            <a:noFill/>
            <a:ln w="20479" cap="flat">
              <a:solidFill>
                <a:schemeClr val="bg2"/>
              </a:solidFill>
              <a:prstDash val="solid"/>
              <a:miter/>
            </a:ln>
          </p:spPr>
          <p:txBody>
            <a:bodyPr rtlCol="0" anchor="ctr"/>
            <a:lstStyle/>
            <a:p>
              <a:endParaRPr lang="en-AR"/>
            </a:p>
          </p:txBody>
        </p:sp>
        <p:sp>
          <p:nvSpPr>
            <p:cNvPr id="5" name="Freeform 4">
              <a:extLst>
                <a:ext uri="{FF2B5EF4-FFF2-40B4-BE49-F238E27FC236}">
                  <a16:creationId xmlns:a16="http://schemas.microsoft.com/office/drawing/2014/main" id="{EDC22E0C-7FF4-048F-7765-09F6273B2D16}"/>
                </a:ext>
              </a:extLst>
            </p:cNvPr>
            <p:cNvSpPr/>
            <p:nvPr/>
          </p:nvSpPr>
          <p:spPr>
            <a:xfrm rot="-4800601">
              <a:off x="4460676" y="2453132"/>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79" y="0"/>
                    <a:pt x="66961" y="0"/>
                  </a:cubicBezTo>
                  <a:cubicBezTo>
                    <a:pt x="103942" y="0"/>
                    <a:pt x="133922" y="29979"/>
                    <a:pt x="133922" y="66961"/>
                  </a:cubicBezTo>
                  <a:close/>
                </a:path>
              </a:pathLst>
            </a:custGeom>
            <a:noFill/>
            <a:ln w="20479" cap="flat">
              <a:solidFill>
                <a:schemeClr val="bg2"/>
              </a:solidFill>
              <a:prstDash val="solid"/>
              <a:miter/>
            </a:ln>
          </p:spPr>
          <p:txBody>
            <a:bodyPr rtlCol="0" anchor="ctr"/>
            <a:lstStyle/>
            <a:p>
              <a:endParaRPr lang="en-AR"/>
            </a:p>
          </p:txBody>
        </p:sp>
        <p:sp>
          <p:nvSpPr>
            <p:cNvPr id="7" name="Freeform 6">
              <a:extLst>
                <a:ext uri="{FF2B5EF4-FFF2-40B4-BE49-F238E27FC236}">
                  <a16:creationId xmlns:a16="http://schemas.microsoft.com/office/drawing/2014/main" id="{F1C92ECD-7F4D-B6A7-4E0A-F21ADBC7BDDA}"/>
                </a:ext>
              </a:extLst>
            </p:cNvPr>
            <p:cNvSpPr/>
            <p:nvPr/>
          </p:nvSpPr>
          <p:spPr>
            <a:xfrm rot="-4800601">
              <a:off x="4555988" y="2357931"/>
              <a:ext cx="133921" cy="133921"/>
            </a:xfrm>
            <a:custGeom>
              <a:avLst/>
              <a:gdLst>
                <a:gd name="connsiteX0" fmla="*/ 133922 w 133921"/>
                <a:gd name="connsiteY0" fmla="*/ 66961 h 133921"/>
                <a:gd name="connsiteX1" fmla="*/ 66961 w 133921"/>
                <a:gd name="connsiteY1" fmla="*/ 133922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2"/>
                    <a:pt x="66961" y="133922"/>
                  </a:cubicBezTo>
                  <a:cubicBezTo>
                    <a:pt x="29979" y="133922"/>
                    <a:pt x="0" y="103942"/>
                    <a:pt x="0" y="66961"/>
                  </a:cubicBezTo>
                  <a:cubicBezTo>
                    <a:pt x="0" y="29979"/>
                    <a:pt x="29979" y="0"/>
                    <a:pt x="66961" y="0"/>
                  </a:cubicBezTo>
                  <a:cubicBezTo>
                    <a:pt x="103942" y="0"/>
                    <a:pt x="133922" y="29979"/>
                    <a:pt x="133922" y="66961"/>
                  </a:cubicBezTo>
                  <a:close/>
                </a:path>
              </a:pathLst>
            </a:custGeom>
            <a:noFill/>
            <a:ln w="20479" cap="flat">
              <a:solidFill>
                <a:schemeClr val="bg2"/>
              </a:solidFill>
              <a:prstDash val="solid"/>
              <a:miter/>
            </a:ln>
          </p:spPr>
          <p:txBody>
            <a:bodyPr rtlCol="0" anchor="ctr"/>
            <a:lstStyle/>
            <a:p>
              <a:endParaRPr lang="en-AR"/>
            </a:p>
          </p:txBody>
        </p:sp>
        <p:sp>
          <p:nvSpPr>
            <p:cNvPr id="8" name="Freeform 7">
              <a:extLst>
                <a:ext uri="{FF2B5EF4-FFF2-40B4-BE49-F238E27FC236}">
                  <a16:creationId xmlns:a16="http://schemas.microsoft.com/office/drawing/2014/main" id="{EC3BF0E0-9FE9-911C-3AB8-DB90290AE5AF}"/>
                </a:ext>
              </a:extLst>
            </p:cNvPr>
            <p:cNvSpPr/>
            <p:nvPr/>
          </p:nvSpPr>
          <p:spPr>
            <a:xfrm rot="-4800601">
              <a:off x="4460094" y="2642099"/>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80" y="0"/>
                    <a:pt x="66961" y="0"/>
                  </a:cubicBezTo>
                  <a:cubicBezTo>
                    <a:pt x="103942" y="0"/>
                    <a:pt x="133922" y="29979"/>
                    <a:pt x="133922" y="66961"/>
                  </a:cubicBezTo>
                  <a:close/>
                </a:path>
              </a:pathLst>
            </a:custGeom>
            <a:noFill/>
            <a:ln w="20479" cap="flat">
              <a:solidFill>
                <a:schemeClr val="bg2"/>
              </a:solidFill>
              <a:prstDash val="solid"/>
              <a:miter/>
            </a:ln>
          </p:spPr>
          <p:txBody>
            <a:bodyPr rtlCol="0" anchor="ctr"/>
            <a:lstStyle/>
            <a:p>
              <a:endParaRPr lang="en-AR"/>
            </a:p>
          </p:txBody>
        </p:sp>
      </p:grpSp>
    </p:spTree>
    <p:extLst>
      <p:ext uri="{BB962C8B-B14F-4D97-AF65-F5344CB8AC3E}">
        <p14:creationId xmlns:p14="http://schemas.microsoft.com/office/powerpoint/2010/main" val="2408836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34787-871A-218A-F344-83545BF32CA4}"/>
              </a:ext>
            </a:extLst>
          </p:cNvPr>
          <p:cNvSpPr>
            <a:spLocks noGrp="1"/>
          </p:cNvSpPr>
          <p:nvPr>
            <p:ph type="title"/>
          </p:nvPr>
        </p:nvSpPr>
        <p:spPr>
          <a:xfrm>
            <a:off x="243000" y="181146"/>
            <a:ext cx="7424359" cy="1138067"/>
          </a:xfrm>
        </p:spPr>
        <p:txBody>
          <a:bodyPr>
            <a:normAutofit/>
          </a:bodyPr>
          <a:lstStyle/>
          <a:p>
            <a:r>
              <a:rPr lang="en-US"/>
              <a:t>What do biosimilars mean for healthcare systems?</a:t>
            </a:r>
            <a:endParaRPr lang="en-GB"/>
          </a:p>
        </p:txBody>
      </p:sp>
      <p:sp>
        <p:nvSpPr>
          <p:cNvPr id="53" name="Text Placeholder 52">
            <a:extLst>
              <a:ext uri="{FF2B5EF4-FFF2-40B4-BE49-F238E27FC236}">
                <a16:creationId xmlns:a16="http://schemas.microsoft.com/office/drawing/2014/main" id="{B05E6B14-3DBB-F0E6-05F5-96684F1E81ED}"/>
              </a:ext>
            </a:extLst>
          </p:cNvPr>
          <p:cNvSpPr>
            <a:spLocks noGrp="1"/>
          </p:cNvSpPr>
          <p:nvPr>
            <p:ph idx="1"/>
          </p:nvPr>
        </p:nvSpPr>
        <p:spPr>
          <a:xfrm>
            <a:off x="243000" y="776589"/>
            <a:ext cx="8169479" cy="398602"/>
          </a:xfrm>
        </p:spPr>
        <p:txBody>
          <a:bodyPr/>
          <a:lstStyle/>
          <a:p>
            <a:r>
              <a:rPr lang="en-US" sz="1400" b="1" dirty="0">
                <a:solidFill>
                  <a:schemeClr val="tx1"/>
                </a:solidFill>
              </a:rPr>
              <a:t>Biosimilar medicines have </a:t>
            </a:r>
            <a:r>
              <a:rPr lang="en-US" sz="1400" b="1" dirty="0">
                <a:solidFill>
                  <a:schemeClr val="accent1"/>
                </a:solidFill>
              </a:rPr>
              <a:t>been </a:t>
            </a:r>
            <a:r>
              <a:rPr lang="en-US" sz="1400" b="1" dirty="0">
                <a:solidFill>
                  <a:schemeClr val="tx1"/>
                </a:solidFill>
              </a:rPr>
              <a:t>shown to result in cost savings and increased treatment access in different therapy areas</a:t>
            </a:r>
          </a:p>
        </p:txBody>
      </p:sp>
      <p:sp>
        <p:nvSpPr>
          <p:cNvPr id="4" name="Slide Number Placeholder 3">
            <a:extLst>
              <a:ext uri="{FF2B5EF4-FFF2-40B4-BE49-F238E27FC236}">
                <a16:creationId xmlns:a16="http://schemas.microsoft.com/office/drawing/2014/main" id="{A515FCDF-0722-C81B-0AB2-A68B7BCCB075}"/>
              </a:ext>
            </a:extLst>
          </p:cNvPr>
          <p:cNvSpPr>
            <a:spLocks noGrp="1"/>
          </p:cNvSpPr>
          <p:nvPr>
            <p:ph type="sldNum" sz="quarter" idx="12"/>
          </p:nvPr>
        </p:nvSpPr>
        <p:spPr/>
        <p:txBody>
          <a:bodyPr/>
          <a:lstStyle/>
          <a:p>
            <a:fld id="{47547CF9-5B10-D24F-A8D7-45A9778164F7}" type="slidenum">
              <a:rPr lang="uk-UA" smtClean="0"/>
              <a:pPr/>
              <a:t>14</a:t>
            </a:fld>
            <a:endParaRPr lang="uk-UA"/>
          </a:p>
        </p:txBody>
      </p:sp>
      <p:sp>
        <p:nvSpPr>
          <p:cNvPr id="77" name="Freeform 11">
            <a:extLst>
              <a:ext uri="{FF2B5EF4-FFF2-40B4-BE49-F238E27FC236}">
                <a16:creationId xmlns:a16="http://schemas.microsoft.com/office/drawing/2014/main" id="{98C29111-889A-6721-0945-5F72A7186FD4}"/>
              </a:ext>
            </a:extLst>
          </p:cNvPr>
          <p:cNvSpPr>
            <a:spLocks noEditPoints="1"/>
          </p:cNvSpPr>
          <p:nvPr/>
        </p:nvSpPr>
        <p:spPr bwMode="auto">
          <a:xfrm rot="13254827">
            <a:off x="521897" y="1206294"/>
            <a:ext cx="855384" cy="1078710"/>
          </a:xfrm>
          <a:custGeom>
            <a:avLst/>
            <a:gdLst>
              <a:gd name="T0" fmla="*/ 258 w 258"/>
              <a:gd name="T1" fmla="*/ 129 h 325"/>
              <a:gd name="T2" fmla="*/ 129 w 258"/>
              <a:gd name="T3" fmla="*/ 0 h 325"/>
              <a:gd name="T4" fmla="*/ 0 w 258"/>
              <a:gd name="T5" fmla="*/ 129 h 325"/>
              <a:gd name="T6" fmla="*/ 41 w 258"/>
              <a:gd name="T7" fmla="*/ 224 h 325"/>
              <a:gd name="T8" fmla="*/ 129 w 258"/>
              <a:gd name="T9" fmla="*/ 325 h 325"/>
              <a:gd name="T10" fmla="*/ 217 w 258"/>
              <a:gd name="T11" fmla="*/ 224 h 325"/>
              <a:gd name="T12" fmla="*/ 258 w 258"/>
              <a:gd name="T13" fmla="*/ 129 h 325"/>
              <a:gd name="T14" fmla="*/ 129 w 258"/>
              <a:gd name="T15" fmla="*/ 30 h 325"/>
              <a:gd name="T16" fmla="*/ 228 w 258"/>
              <a:gd name="T17" fmla="*/ 129 h 325"/>
              <a:gd name="T18" fmla="*/ 129 w 258"/>
              <a:gd name="T19" fmla="*/ 228 h 325"/>
              <a:gd name="T20" fmla="*/ 30 w 258"/>
              <a:gd name="T21" fmla="*/ 129 h 325"/>
              <a:gd name="T22" fmla="*/ 129 w 258"/>
              <a:gd name="T23" fmla="*/ 3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25">
                <a:moveTo>
                  <a:pt x="258" y="129"/>
                </a:moveTo>
                <a:cubicBezTo>
                  <a:pt x="258" y="58"/>
                  <a:pt x="200" y="0"/>
                  <a:pt x="129" y="0"/>
                </a:cubicBezTo>
                <a:cubicBezTo>
                  <a:pt x="57" y="0"/>
                  <a:pt x="0" y="58"/>
                  <a:pt x="0" y="129"/>
                </a:cubicBezTo>
                <a:cubicBezTo>
                  <a:pt x="0" y="166"/>
                  <a:pt x="15" y="200"/>
                  <a:pt x="41" y="224"/>
                </a:cubicBezTo>
                <a:cubicBezTo>
                  <a:pt x="129" y="325"/>
                  <a:pt x="129" y="325"/>
                  <a:pt x="129" y="325"/>
                </a:cubicBezTo>
                <a:cubicBezTo>
                  <a:pt x="217" y="224"/>
                  <a:pt x="217" y="224"/>
                  <a:pt x="217" y="224"/>
                </a:cubicBezTo>
                <a:cubicBezTo>
                  <a:pt x="242" y="200"/>
                  <a:pt x="258" y="166"/>
                  <a:pt x="258" y="129"/>
                </a:cubicBezTo>
                <a:close/>
                <a:moveTo>
                  <a:pt x="129" y="30"/>
                </a:moveTo>
                <a:cubicBezTo>
                  <a:pt x="183" y="30"/>
                  <a:pt x="228" y="74"/>
                  <a:pt x="228" y="129"/>
                </a:cubicBezTo>
                <a:cubicBezTo>
                  <a:pt x="228" y="184"/>
                  <a:pt x="183" y="228"/>
                  <a:pt x="129" y="228"/>
                </a:cubicBezTo>
                <a:cubicBezTo>
                  <a:pt x="74" y="228"/>
                  <a:pt x="30" y="184"/>
                  <a:pt x="30" y="129"/>
                </a:cubicBezTo>
                <a:cubicBezTo>
                  <a:pt x="30" y="74"/>
                  <a:pt x="74" y="30"/>
                  <a:pt x="129" y="30"/>
                </a:cubicBezTo>
                <a:close/>
              </a:path>
            </a:pathLst>
          </a:custGeom>
          <a:solidFill>
            <a:schemeClr val="accent2"/>
          </a:solidFill>
          <a:ln w="3"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IN" sz="1350" kern="0">
              <a:solidFill>
                <a:srgbClr val="000000"/>
              </a:solidFill>
              <a:latin typeface="Arial" panose="020B0604020202020204" pitchFamily="34" charset="0"/>
              <a:cs typeface="Arial" panose="020B0604020202020204" pitchFamily="34" charset="0"/>
            </a:endParaRPr>
          </a:p>
        </p:txBody>
      </p:sp>
      <p:sp>
        <p:nvSpPr>
          <p:cNvPr id="80" name="Freeform 11">
            <a:extLst>
              <a:ext uri="{FF2B5EF4-FFF2-40B4-BE49-F238E27FC236}">
                <a16:creationId xmlns:a16="http://schemas.microsoft.com/office/drawing/2014/main" id="{94E0D55A-0C57-35C2-3B4B-DB8CEAD90B13}"/>
              </a:ext>
            </a:extLst>
          </p:cNvPr>
          <p:cNvSpPr>
            <a:spLocks noEditPoints="1"/>
          </p:cNvSpPr>
          <p:nvPr/>
        </p:nvSpPr>
        <p:spPr bwMode="auto">
          <a:xfrm rot="13253834" flipH="1">
            <a:off x="521897" y="2313602"/>
            <a:ext cx="855384" cy="1078710"/>
          </a:xfrm>
          <a:custGeom>
            <a:avLst/>
            <a:gdLst>
              <a:gd name="T0" fmla="*/ 258 w 258"/>
              <a:gd name="T1" fmla="*/ 129 h 325"/>
              <a:gd name="T2" fmla="*/ 129 w 258"/>
              <a:gd name="T3" fmla="*/ 0 h 325"/>
              <a:gd name="T4" fmla="*/ 0 w 258"/>
              <a:gd name="T5" fmla="*/ 129 h 325"/>
              <a:gd name="T6" fmla="*/ 41 w 258"/>
              <a:gd name="T7" fmla="*/ 224 h 325"/>
              <a:gd name="T8" fmla="*/ 129 w 258"/>
              <a:gd name="T9" fmla="*/ 325 h 325"/>
              <a:gd name="T10" fmla="*/ 217 w 258"/>
              <a:gd name="T11" fmla="*/ 224 h 325"/>
              <a:gd name="T12" fmla="*/ 258 w 258"/>
              <a:gd name="T13" fmla="*/ 129 h 325"/>
              <a:gd name="T14" fmla="*/ 129 w 258"/>
              <a:gd name="T15" fmla="*/ 30 h 325"/>
              <a:gd name="T16" fmla="*/ 228 w 258"/>
              <a:gd name="T17" fmla="*/ 129 h 325"/>
              <a:gd name="T18" fmla="*/ 129 w 258"/>
              <a:gd name="T19" fmla="*/ 228 h 325"/>
              <a:gd name="T20" fmla="*/ 30 w 258"/>
              <a:gd name="T21" fmla="*/ 129 h 325"/>
              <a:gd name="T22" fmla="*/ 129 w 258"/>
              <a:gd name="T23" fmla="*/ 3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25">
                <a:moveTo>
                  <a:pt x="258" y="129"/>
                </a:moveTo>
                <a:cubicBezTo>
                  <a:pt x="258" y="58"/>
                  <a:pt x="200" y="0"/>
                  <a:pt x="129" y="0"/>
                </a:cubicBezTo>
                <a:cubicBezTo>
                  <a:pt x="57" y="0"/>
                  <a:pt x="0" y="58"/>
                  <a:pt x="0" y="129"/>
                </a:cubicBezTo>
                <a:cubicBezTo>
                  <a:pt x="0" y="166"/>
                  <a:pt x="15" y="200"/>
                  <a:pt x="41" y="224"/>
                </a:cubicBezTo>
                <a:cubicBezTo>
                  <a:pt x="129" y="325"/>
                  <a:pt x="129" y="325"/>
                  <a:pt x="129" y="325"/>
                </a:cubicBezTo>
                <a:cubicBezTo>
                  <a:pt x="217" y="224"/>
                  <a:pt x="217" y="224"/>
                  <a:pt x="217" y="224"/>
                </a:cubicBezTo>
                <a:cubicBezTo>
                  <a:pt x="242" y="200"/>
                  <a:pt x="258" y="166"/>
                  <a:pt x="258" y="129"/>
                </a:cubicBezTo>
                <a:close/>
                <a:moveTo>
                  <a:pt x="129" y="30"/>
                </a:moveTo>
                <a:cubicBezTo>
                  <a:pt x="183" y="30"/>
                  <a:pt x="228" y="74"/>
                  <a:pt x="228" y="129"/>
                </a:cubicBezTo>
                <a:cubicBezTo>
                  <a:pt x="228" y="184"/>
                  <a:pt x="183" y="228"/>
                  <a:pt x="129" y="228"/>
                </a:cubicBezTo>
                <a:cubicBezTo>
                  <a:pt x="74" y="228"/>
                  <a:pt x="30" y="184"/>
                  <a:pt x="30" y="129"/>
                </a:cubicBezTo>
                <a:cubicBezTo>
                  <a:pt x="30" y="74"/>
                  <a:pt x="74" y="30"/>
                  <a:pt x="129" y="30"/>
                </a:cubicBezTo>
                <a:close/>
              </a:path>
            </a:pathLst>
          </a:custGeom>
          <a:solidFill>
            <a:schemeClr val="accent3"/>
          </a:solidFill>
          <a:ln w="3"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IN" sz="1350" kern="0">
              <a:solidFill>
                <a:srgbClr val="000000"/>
              </a:solidFill>
              <a:latin typeface="Arial" panose="020B0604020202020204" pitchFamily="34" charset="0"/>
              <a:cs typeface="Arial" panose="020B0604020202020204" pitchFamily="34" charset="0"/>
            </a:endParaRPr>
          </a:p>
        </p:txBody>
      </p:sp>
      <p:sp>
        <p:nvSpPr>
          <p:cNvPr id="85" name="Freeform 11">
            <a:extLst>
              <a:ext uri="{FF2B5EF4-FFF2-40B4-BE49-F238E27FC236}">
                <a16:creationId xmlns:a16="http://schemas.microsoft.com/office/drawing/2014/main" id="{6DA437FF-7EDF-7276-AEB6-326DDB2B6886}"/>
              </a:ext>
            </a:extLst>
          </p:cNvPr>
          <p:cNvSpPr>
            <a:spLocks noEditPoints="1"/>
          </p:cNvSpPr>
          <p:nvPr/>
        </p:nvSpPr>
        <p:spPr bwMode="auto">
          <a:xfrm rot="2462055" flipV="1">
            <a:off x="521897" y="3338860"/>
            <a:ext cx="855384" cy="1078710"/>
          </a:xfrm>
          <a:custGeom>
            <a:avLst/>
            <a:gdLst>
              <a:gd name="T0" fmla="*/ 258 w 258"/>
              <a:gd name="T1" fmla="*/ 129 h 325"/>
              <a:gd name="T2" fmla="*/ 129 w 258"/>
              <a:gd name="T3" fmla="*/ 0 h 325"/>
              <a:gd name="T4" fmla="*/ 0 w 258"/>
              <a:gd name="T5" fmla="*/ 129 h 325"/>
              <a:gd name="T6" fmla="*/ 41 w 258"/>
              <a:gd name="T7" fmla="*/ 224 h 325"/>
              <a:gd name="T8" fmla="*/ 129 w 258"/>
              <a:gd name="T9" fmla="*/ 325 h 325"/>
              <a:gd name="T10" fmla="*/ 217 w 258"/>
              <a:gd name="T11" fmla="*/ 224 h 325"/>
              <a:gd name="T12" fmla="*/ 258 w 258"/>
              <a:gd name="T13" fmla="*/ 129 h 325"/>
              <a:gd name="T14" fmla="*/ 129 w 258"/>
              <a:gd name="T15" fmla="*/ 30 h 325"/>
              <a:gd name="T16" fmla="*/ 228 w 258"/>
              <a:gd name="T17" fmla="*/ 129 h 325"/>
              <a:gd name="T18" fmla="*/ 129 w 258"/>
              <a:gd name="T19" fmla="*/ 228 h 325"/>
              <a:gd name="T20" fmla="*/ 30 w 258"/>
              <a:gd name="T21" fmla="*/ 129 h 325"/>
              <a:gd name="T22" fmla="*/ 129 w 258"/>
              <a:gd name="T23" fmla="*/ 3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25">
                <a:moveTo>
                  <a:pt x="258" y="129"/>
                </a:moveTo>
                <a:cubicBezTo>
                  <a:pt x="258" y="58"/>
                  <a:pt x="200" y="0"/>
                  <a:pt x="129" y="0"/>
                </a:cubicBezTo>
                <a:cubicBezTo>
                  <a:pt x="57" y="0"/>
                  <a:pt x="0" y="58"/>
                  <a:pt x="0" y="129"/>
                </a:cubicBezTo>
                <a:cubicBezTo>
                  <a:pt x="0" y="166"/>
                  <a:pt x="15" y="200"/>
                  <a:pt x="41" y="224"/>
                </a:cubicBezTo>
                <a:cubicBezTo>
                  <a:pt x="129" y="325"/>
                  <a:pt x="129" y="325"/>
                  <a:pt x="129" y="325"/>
                </a:cubicBezTo>
                <a:cubicBezTo>
                  <a:pt x="217" y="224"/>
                  <a:pt x="217" y="224"/>
                  <a:pt x="217" y="224"/>
                </a:cubicBezTo>
                <a:cubicBezTo>
                  <a:pt x="242" y="200"/>
                  <a:pt x="258" y="166"/>
                  <a:pt x="258" y="129"/>
                </a:cubicBezTo>
                <a:close/>
                <a:moveTo>
                  <a:pt x="129" y="30"/>
                </a:moveTo>
                <a:cubicBezTo>
                  <a:pt x="183" y="30"/>
                  <a:pt x="228" y="74"/>
                  <a:pt x="228" y="129"/>
                </a:cubicBezTo>
                <a:cubicBezTo>
                  <a:pt x="228" y="184"/>
                  <a:pt x="183" y="228"/>
                  <a:pt x="129" y="228"/>
                </a:cubicBezTo>
                <a:cubicBezTo>
                  <a:pt x="74" y="228"/>
                  <a:pt x="30" y="184"/>
                  <a:pt x="30" y="129"/>
                </a:cubicBezTo>
                <a:cubicBezTo>
                  <a:pt x="30" y="74"/>
                  <a:pt x="74" y="30"/>
                  <a:pt x="129" y="30"/>
                </a:cubicBezTo>
                <a:close/>
              </a:path>
            </a:pathLst>
          </a:custGeom>
          <a:solidFill>
            <a:schemeClr val="accent4"/>
          </a:solidFill>
          <a:ln w="3"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IN" sz="1350" kern="0">
              <a:solidFill>
                <a:srgbClr val="000000"/>
              </a:solidFill>
              <a:latin typeface="Arial" panose="020B0604020202020204" pitchFamily="34" charset="0"/>
              <a:cs typeface="Arial" panose="020B0604020202020204" pitchFamily="34" charset="0"/>
            </a:endParaRPr>
          </a:p>
        </p:txBody>
      </p:sp>
      <p:cxnSp>
        <p:nvCxnSpPr>
          <p:cNvPr id="83" name="Straight Connector 82">
            <a:extLst>
              <a:ext uri="{FF2B5EF4-FFF2-40B4-BE49-F238E27FC236}">
                <a16:creationId xmlns:a16="http://schemas.microsoft.com/office/drawing/2014/main" id="{392198CA-0188-F49B-EF2C-1BB3744D8A7A}"/>
              </a:ext>
            </a:extLst>
          </p:cNvPr>
          <p:cNvCxnSpPr/>
          <p:nvPr/>
        </p:nvCxnSpPr>
        <p:spPr>
          <a:xfrm>
            <a:off x="1352108" y="3471981"/>
            <a:ext cx="0" cy="470314"/>
          </a:xfrm>
          <a:prstGeom prst="line">
            <a:avLst/>
          </a:prstGeom>
          <a:solidFill>
            <a:schemeClr val="accent1"/>
          </a:solidFill>
          <a:ln w="6350" cap="flat" cmpd="sng" algn="ctr">
            <a:solidFill>
              <a:schemeClr val="accent6"/>
            </a:solidFill>
            <a:prstDash val="solid"/>
            <a:tailEnd type="none"/>
          </a:ln>
          <a:effectLst/>
        </p:spPr>
      </p:cxnSp>
      <p:cxnSp>
        <p:nvCxnSpPr>
          <p:cNvPr id="87" name="Straight Connector 86">
            <a:extLst>
              <a:ext uri="{FF2B5EF4-FFF2-40B4-BE49-F238E27FC236}">
                <a16:creationId xmlns:a16="http://schemas.microsoft.com/office/drawing/2014/main" id="{2E803288-0F21-64FB-C849-F988EDFAEF57}"/>
              </a:ext>
            </a:extLst>
          </p:cNvPr>
          <p:cNvCxnSpPr/>
          <p:nvPr/>
        </p:nvCxnSpPr>
        <p:spPr>
          <a:xfrm>
            <a:off x="1352108" y="2437334"/>
            <a:ext cx="0" cy="470314"/>
          </a:xfrm>
          <a:prstGeom prst="line">
            <a:avLst/>
          </a:prstGeom>
          <a:noFill/>
          <a:ln w="6350" cap="flat" cmpd="sng" algn="ctr">
            <a:solidFill>
              <a:schemeClr val="accent6"/>
            </a:solidFill>
            <a:prstDash val="solid"/>
            <a:tailEnd type="none"/>
          </a:ln>
          <a:effectLst/>
        </p:spPr>
      </p:cxnSp>
      <p:cxnSp>
        <p:nvCxnSpPr>
          <p:cNvPr id="86" name="Straight Connector 85">
            <a:extLst>
              <a:ext uri="{FF2B5EF4-FFF2-40B4-BE49-F238E27FC236}">
                <a16:creationId xmlns:a16="http://schemas.microsoft.com/office/drawing/2014/main" id="{CC6E3A0B-521C-51C9-A37E-481E113D3E04}"/>
              </a:ext>
            </a:extLst>
          </p:cNvPr>
          <p:cNvCxnSpPr/>
          <p:nvPr/>
        </p:nvCxnSpPr>
        <p:spPr>
          <a:xfrm>
            <a:off x="1352108" y="1330196"/>
            <a:ext cx="0" cy="473202"/>
          </a:xfrm>
          <a:prstGeom prst="line">
            <a:avLst/>
          </a:prstGeom>
          <a:noFill/>
          <a:ln w="6350" cap="flat" cmpd="sng" algn="ctr">
            <a:solidFill>
              <a:schemeClr val="accent6"/>
            </a:solidFill>
            <a:prstDash val="solid"/>
            <a:tailEnd type="none"/>
          </a:ln>
          <a:effectLst/>
        </p:spPr>
      </p:cxnSp>
      <p:sp>
        <p:nvSpPr>
          <p:cNvPr id="116" name="TextBox 115">
            <a:extLst>
              <a:ext uri="{FF2B5EF4-FFF2-40B4-BE49-F238E27FC236}">
                <a16:creationId xmlns:a16="http://schemas.microsoft.com/office/drawing/2014/main" id="{8AD31CBF-AB17-2A3D-8F35-2F3C8E78467A}"/>
              </a:ext>
            </a:extLst>
          </p:cNvPr>
          <p:cNvSpPr txBox="1"/>
          <p:nvPr/>
        </p:nvSpPr>
        <p:spPr>
          <a:xfrm>
            <a:off x="1476638" y="1295773"/>
            <a:ext cx="7166394" cy="807913"/>
          </a:xfrm>
          <a:prstGeom prst="rect">
            <a:avLst/>
          </a:prstGeom>
          <a:noFill/>
          <a:ln w="19050">
            <a:noFill/>
          </a:ln>
          <a:effectLst/>
        </p:spPr>
        <p:txBody>
          <a:bodyPr wrap="square" lIns="0" tIns="0" rIns="0" bIns="0" anchor="t">
            <a:spAutoFit/>
          </a:bodyPr>
          <a:lstStyle/>
          <a:p>
            <a:pPr defTabSz="685800">
              <a:spcAft>
                <a:spcPts val="300"/>
              </a:spcAft>
              <a:buSzPct val="125000"/>
              <a:defRPr/>
            </a:pPr>
            <a:r>
              <a:rPr lang="en-US" sz="900" b="1" spc="50" dirty="0">
                <a:solidFill>
                  <a:schemeClr val="accent2"/>
                </a:solidFill>
                <a:latin typeface="Arial" panose="020B0604020202020204"/>
              </a:rPr>
              <a:t>Gastroenterology</a:t>
            </a:r>
          </a:p>
          <a:p>
            <a:pPr marL="137160" indent="-137160" defTabSz="685800">
              <a:spcAft>
                <a:spcPts val="300"/>
              </a:spcAft>
              <a:buSzPct val="125000"/>
              <a:buFont typeface="Arial" panose="020B0604020202020204" pitchFamily="34" charset="0"/>
              <a:buChar char="•"/>
              <a:defRPr/>
            </a:pPr>
            <a:r>
              <a:rPr lang="en-US" sz="900" dirty="0">
                <a:latin typeface="Arial" panose="020B0604020202020204"/>
              </a:rPr>
              <a:t>A study in </a:t>
            </a:r>
            <a:r>
              <a:rPr lang="en-US" sz="900" b="1" dirty="0">
                <a:latin typeface="Arial" panose="020B0604020202020204"/>
              </a:rPr>
              <a:t>adult patients with IBD </a:t>
            </a:r>
            <a:r>
              <a:rPr lang="en-US" sz="900" dirty="0">
                <a:latin typeface="Arial" panose="020B0604020202020204"/>
              </a:rPr>
              <a:t>showed that</a:t>
            </a:r>
            <a:r>
              <a:rPr lang="en-US" sz="900" baseline="30000" dirty="0">
                <a:latin typeface="Arial" panose="020B0604020202020204"/>
              </a:rPr>
              <a:t>1</a:t>
            </a:r>
            <a:r>
              <a:rPr lang="en-US" sz="900" dirty="0">
                <a:latin typeface="Arial" panose="020B0604020202020204"/>
              </a:rPr>
              <a:t>:</a:t>
            </a:r>
            <a:endParaRPr lang="en-US" sz="900" baseline="30000" dirty="0">
              <a:latin typeface="Arial" panose="020B0604020202020204"/>
            </a:endParaRPr>
          </a:p>
          <a:p>
            <a:pPr marL="308610" lvl="1" indent="-171450" defTabSz="914378">
              <a:spcAft>
                <a:spcPts val="300"/>
              </a:spcAft>
              <a:buSzPct val="100000"/>
              <a:buFont typeface="Courier New" panose="02070309020205020404" pitchFamily="49" charset="0"/>
              <a:buChar char="o"/>
              <a:defRPr/>
            </a:pPr>
            <a:r>
              <a:rPr lang="en-US" sz="900" b="1" dirty="0">
                <a:latin typeface="Arial" panose="020B0604020202020204"/>
              </a:rPr>
              <a:t>97%</a:t>
            </a:r>
            <a:r>
              <a:rPr lang="en-US" sz="900" dirty="0">
                <a:latin typeface="Arial" panose="020B0604020202020204"/>
              </a:rPr>
              <a:t> of patients </a:t>
            </a:r>
            <a:r>
              <a:rPr lang="en-US" sz="900" b="1" dirty="0">
                <a:latin typeface="Arial" panose="020B0604020202020204"/>
              </a:rPr>
              <a:t>successfully switched to biosimilar infliximab, </a:t>
            </a:r>
            <a:r>
              <a:rPr lang="en-US" sz="900" dirty="0">
                <a:latin typeface="Arial" panose="020B0604020202020204"/>
              </a:rPr>
              <a:t>and</a:t>
            </a:r>
            <a:r>
              <a:rPr lang="en-US" sz="900" b="1" dirty="0">
                <a:latin typeface="Arial" panose="020B0604020202020204"/>
              </a:rPr>
              <a:t> 83%</a:t>
            </a:r>
            <a:r>
              <a:rPr lang="en-US" sz="900" dirty="0">
                <a:latin typeface="Arial" panose="020B0604020202020204"/>
              </a:rPr>
              <a:t> of patients were still using </a:t>
            </a:r>
            <a:r>
              <a:rPr lang="en-US" sz="900" b="1" dirty="0">
                <a:latin typeface="Arial" panose="020B0604020202020204"/>
              </a:rPr>
              <a:t>biosimilar infliximab </a:t>
            </a:r>
            <a:br>
              <a:rPr lang="en-US" sz="900" b="1" dirty="0">
                <a:latin typeface="Arial" panose="020B0604020202020204"/>
              </a:rPr>
            </a:br>
            <a:r>
              <a:rPr lang="en-US" sz="900" b="1" dirty="0">
                <a:latin typeface="Arial" panose="020B0604020202020204"/>
              </a:rPr>
              <a:t>12–15 months after the switch</a:t>
            </a:r>
          </a:p>
          <a:p>
            <a:pPr marL="308610" lvl="1" indent="-171450" defTabSz="914378">
              <a:spcAft>
                <a:spcPts val="300"/>
              </a:spcAft>
              <a:buSzPct val="100000"/>
              <a:buFont typeface="Courier New" panose="02070309020205020404" pitchFamily="49" charset="0"/>
              <a:buChar char="o"/>
              <a:defRPr/>
            </a:pPr>
            <a:r>
              <a:rPr lang="en-US" sz="900" b="1" dirty="0">
                <a:latin typeface="Arial" panose="020B0604020202020204"/>
              </a:rPr>
              <a:t>Estimated annual savings of around $500,000</a:t>
            </a:r>
            <a:r>
              <a:rPr lang="en-US" sz="900" dirty="0">
                <a:latin typeface="Arial" panose="020B0604020202020204"/>
              </a:rPr>
              <a:t> at a major US medical center</a:t>
            </a:r>
          </a:p>
        </p:txBody>
      </p:sp>
      <p:sp>
        <p:nvSpPr>
          <p:cNvPr id="118" name="TextBox 117">
            <a:extLst>
              <a:ext uri="{FF2B5EF4-FFF2-40B4-BE49-F238E27FC236}">
                <a16:creationId xmlns:a16="http://schemas.microsoft.com/office/drawing/2014/main" id="{39EB7F9E-2333-202A-0A29-03DEF2AB46F4}"/>
              </a:ext>
            </a:extLst>
          </p:cNvPr>
          <p:cNvSpPr txBox="1"/>
          <p:nvPr/>
        </p:nvSpPr>
        <p:spPr>
          <a:xfrm>
            <a:off x="1476639" y="2184024"/>
            <a:ext cx="7343417" cy="1161857"/>
          </a:xfrm>
          <a:prstGeom prst="rect">
            <a:avLst/>
          </a:prstGeom>
          <a:noFill/>
          <a:ln w="19050">
            <a:noFill/>
          </a:ln>
          <a:effectLst/>
        </p:spPr>
        <p:txBody>
          <a:bodyPr wrap="square" lIns="0" tIns="0" rIns="0" bIns="0" anchor="t">
            <a:spAutoFit/>
          </a:bodyPr>
          <a:lstStyle>
            <a:defPPr>
              <a:defRPr lang="en-US"/>
            </a:defPPr>
            <a:lvl1pPr marL="285750" indent="-285750">
              <a:spcAft>
                <a:spcPts val="300"/>
              </a:spcAft>
              <a:buFont typeface="Wingdings" panose="05000000000000000000" pitchFamily="2" charset="2"/>
              <a:buChar char="§"/>
              <a:defRPr sz="1600"/>
            </a:lvl1pPr>
          </a:lstStyle>
          <a:p>
            <a:pPr marL="0" indent="0" defTabSz="685800">
              <a:buSzPct val="125000"/>
              <a:buNone/>
              <a:defRPr/>
            </a:pPr>
            <a:r>
              <a:rPr lang="en-US" sz="900" b="1" spc="50">
                <a:solidFill>
                  <a:schemeClr val="accent3"/>
                </a:solidFill>
                <a:latin typeface="Arial" panose="020B0604020202020204"/>
              </a:rPr>
              <a:t>Oncology</a:t>
            </a:r>
          </a:p>
          <a:p>
            <a:pPr marL="137160" indent="-137160" defTabSz="685800">
              <a:buSzPct val="125000"/>
              <a:buFont typeface="Arial" panose="020B0604020202020204" pitchFamily="34" charset="0"/>
              <a:buChar char="•"/>
              <a:defRPr/>
            </a:pPr>
            <a:r>
              <a:rPr lang="en-US" sz="900">
                <a:latin typeface="Arial" panose="020B0604020202020204"/>
              </a:rPr>
              <a:t>In the US, </a:t>
            </a:r>
            <a:r>
              <a:rPr lang="en-US" sz="900" b="1">
                <a:latin typeface="Arial" panose="020B0604020202020204"/>
              </a:rPr>
              <a:t>biosimilar filgrastim </a:t>
            </a:r>
            <a:r>
              <a:rPr lang="en-US" sz="900">
                <a:latin typeface="Arial" panose="020B0604020202020204"/>
              </a:rPr>
              <a:t>gained </a:t>
            </a:r>
            <a:r>
              <a:rPr lang="en-US" sz="900" b="1">
                <a:latin typeface="Arial" panose="020B0604020202020204"/>
              </a:rPr>
              <a:t>widespread adoption</a:t>
            </a:r>
            <a:r>
              <a:rPr lang="en-US" sz="900">
                <a:latin typeface="Arial" panose="020B0604020202020204"/>
              </a:rPr>
              <a:t>, with ~ 50% of filgrastim claims in Medicare and ~39% in Medicaid populations</a:t>
            </a:r>
            <a:r>
              <a:rPr lang="en-US" sz="900" baseline="30000">
                <a:latin typeface="Arial" panose="020B0604020202020204"/>
              </a:rPr>
              <a:t>2</a:t>
            </a:r>
          </a:p>
          <a:p>
            <a:pPr marL="137160" indent="-137160" defTabSz="685800">
              <a:buSzPct val="125000"/>
              <a:buFont typeface="Arial" panose="020B0604020202020204" pitchFamily="34" charset="0"/>
              <a:buChar char="•"/>
              <a:defRPr/>
            </a:pPr>
            <a:r>
              <a:rPr lang="en-US" sz="900">
                <a:latin typeface="Arial" panose="020B0604020202020204"/>
              </a:rPr>
              <a:t>The </a:t>
            </a:r>
            <a:r>
              <a:rPr lang="en-US" sz="900" b="1">
                <a:latin typeface="Arial" panose="020B0604020202020204"/>
              </a:rPr>
              <a:t>introduction of biosimilar filgrastim </a:t>
            </a:r>
            <a:r>
              <a:rPr lang="en-US" sz="900">
                <a:latin typeface="Arial" panose="020B0604020202020204"/>
              </a:rPr>
              <a:t>in the European Union </a:t>
            </a:r>
            <a:r>
              <a:rPr lang="en-US" sz="900" b="1">
                <a:latin typeface="Arial" panose="020B0604020202020204"/>
              </a:rPr>
              <a:t>led to 44% increase</a:t>
            </a:r>
            <a:r>
              <a:rPr lang="en-US" sz="900">
                <a:latin typeface="Arial" panose="020B0604020202020204"/>
              </a:rPr>
              <a:t> in </a:t>
            </a:r>
            <a:r>
              <a:rPr lang="en-US" sz="900" b="1">
                <a:latin typeface="Arial" panose="020B0604020202020204"/>
              </a:rPr>
              <a:t>patient access between 2006 and 2013</a:t>
            </a:r>
            <a:r>
              <a:rPr lang="en-US" sz="900" baseline="30000">
                <a:latin typeface="Arial" panose="020B0604020202020204"/>
              </a:rPr>
              <a:t>3</a:t>
            </a:r>
          </a:p>
          <a:p>
            <a:pPr marL="137160" indent="-137160" defTabSz="914378">
              <a:buSzPct val="125000"/>
              <a:buFont typeface="Arial" panose="020B0604020202020204" pitchFamily="34" charset="0"/>
              <a:buChar char="•"/>
            </a:pPr>
            <a:r>
              <a:rPr lang="en-US" sz="900">
                <a:latin typeface="Arial" panose="020B0604020202020204"/>
              </a:rPr>
              <a:t>The introduction of </a:t>
            </a:r>
            <a:r>
              <a:rPr lang="en-US" sz="900" b="1">
                <a:latin typeface="Arial" panose="020B0604020202020204"/>
              </a:rPr>
              <a:t>biosimilar G-CSF </a:t>
            </a:r>
            <a:r>
              <a:rPr lang="en-US" sz="900">
                <a:latin typeface="Arial" panose="020B0604020202020204"/>
              </a:rPr>
              <a:t>medicines has had </a:t>
            </a:r>
            <a:r>
              <a:rPr lang="en-US" sz="900" b="1">
                <a:latin typeface="Arial" panose="020B0604020202020204"/>
              </a:rPr>
              <a:t>positive impacts</a:t>
            </a:r>
            <a:r>
              <a:rPr lang="en-US" sz="900">
                <a:latin typeface="Arial" panose="020B0604020202020204"/>
              </a:rPr>
              <a:t>, including: </a:t>
            </a:r>
          </a:p>
          <a:p>
            <a:pPr marL="308610" lvl="1" indent="-171450" defTabSz="914378">
              <a:spcAft>
                <a:spcPts val="300"/>
              </a:spcAft>
              <a:buSzPct val="100000"/>
              <a:buFont typeface="Courier New" panose="02070309020205020404" pitchFamily="49" charset="0"/>
              <a:buChar char="o"/>
              <a:defRPr/>
            </a:pPr>
            <a:r>
              <a:rPr lang="en-US" sz="900" b="1">
                <a:latin typeface="Arial" panose="020B0604020202020204"/>
              </a:rPr>
              <a:t>5-fold increase in the use of a reimbursed G-CSF</a:t>
            </a:r>
            <a:r>
              <a:rPr lang="en-US" sz="900">
                <a:latin typeface="Arial" panose="020B0604020202020204"/>
              </a:rPr>
              <a:t> biologic medicine in Sweden</a:t>
            </a:r>
            <a:r>
              <a:rPr lang="en-US" sz="900" baseline="30000">
                <a:latin typeface="Arial" panose="020B0604020202020204"/>
              </a:rPr>
              <a:t>4</a:t>
            </a:r>
            <a:r>
              <a:rPr lang="en-US" sz="900">
                <a:latin typeface="Arial" panose="020B0604020202020204"/>
              </a:rPr>
              <a:t> </a:t>
            </a:r>
          </a:p>
          <a:p>
            <a:pPr marL="308610" lvl="1" indent="-171450" defTabSz="914378">
              <a:spcAft>
                <a:spcPts val="300"/>
              </a:spcAft>
              <a:buSzPct val="100000"/>
              <a:buFont typeface="Courier New" panose="02070309020205020404" pitchFamily="49" charset="0"/>
              <a:buChar char="o"/>
              <a:defRPr/>
            </a:pPr>
            <a:r>
              <a:rPr lang="en-US" sz="900" b="1">
                <a:latin typeface="Arial" panose="020B0604020202020204"/>
              </a:rPr>
              <a:t>Decrease in hospitalizations </a:t>
            </a:r>
            <a:r>
              <a:rPr lang="en-US" sz="900">
                <a:latin typeface="Arial" panose="020B0604020202020204"/>
              </a:rPr>
              <a:t>for chemotherapy-induced febrile neutropenia in breast cancer </a:t>
            </a:r>
            <a:r>
              <a:rPr lang="en-US" sz="900" b="1">
                <a:latin typeface="Arial" panose="020B0604020202020204"/>
              </a:rPr>
              <a:t>from 33% to &lt;7% </a:t>
            </a:r>
            <a:r>
              <a:rPr lang="en-US" sz="900">
                <a:latin typeface="Arial" panose="020B0604020202020204"/>
              </a:rPr>
              <a:t>in New Zealand</a:t>
            </a:r>
            <a:r>
              <a:rPr lang="en-US" sz="900" baseline="30000">
                <a:latin typeface="Arial" panose="020B0604020202020204"/>
              </a:rPr>
              <a:t>5</a:t>
            </a:r>
          </a:p>
        </p:txBody>
      </p:sp>
      <p:cxnSp>
        <p:nvCxnSpPr>
          <p:cNvPr id="126" name="Straight Connector 125">
            <a:extLst>
              <a:ext uri="{FF2B5EF4-FFF2-40B4-BE49-F238E27FC236}">
                <a16:creationId xmlns:a16="http://schemas.microsoft.com/office/drawing/2014/main" id="{465387FE-6C2E-D9AA-07AF-E05F0DB1912C}"/>
              </a:ext>
            </a:extLst>
          </p:cNvPr>
          <p:cNvCxnSpPr>
            <a:cxnSpLocks/>
          </p:cNvCxnSpPr>
          <p:nvPr/>
        </p:nvCxnSpPr>
        <p:spPr>
          <a:xfrm>
            <a:off x="1343382" y="2171427"/>
            <a:ext cx="7343419" cy="0"/>
          </a:xfrm>
          <a:prstGeom prst="line">
            <a:avLst/>
          </a:prstGeom>
          <a:noFill/>
          <a:ln w="6350" cap="flat" cmpd="sng" algn="ctr">
            <a:solidFill>
              <a:schemeClr val="accent6"/>
            </a:solidFill>
            <a:prstDash val="solid"/>
            <a:tailEnd type="none"/>
          </a:ln>
          <a:effectLst/>
        </p:spPr>
      </p:cxnSp>
      <p:cxnSp>
        <p:nvCxnSpPr>
          <p:cNvPr id="127" name="Straight Connector 126">
            <a:extLst>
              <a:ext uri="{FF2B5EF4-FFF2-40B4-BE49-F238E27FC236}">
                <a16:creationId xmlns:a16="http://schemas.microsoft.com/office/drawing/2014/main" id="{FDB05DDA-A749-7E69-B68B-CAC951B5CEA1}"/>
              </a:ext>
            </a:extLst>
          </p:cNvPr>
          <p:cNvCxnSpPr>
            <a:cxnSpLocks/>
          </p:cNvCxnSpPr>
          <p:nvPr/>
        </p:nvCxnSpPr>
        <p:spPr>
          <a:xfrm>
            <a:off x="1343382" y="3354680"/>
            <a:ext cx="7343419" cy="0"/>
          </a:xfrm>
          <a:prstGeom prst="line">
            <a:avLst/>
          </a:prstGeom>
          <a:noFill/>
          <a:ln w="6350" cap="flat" cmpd="sng" algn="ctr">
            <a:solidFill>
              <a:schemeClr val="accent6"/>
            </a:solidFill>
            <a:prstDash val="solid"/>
            <a:tailEnd type="none"/>
          </a:ln>
          <a:effectLst/>
        </p:spPr>
      </p:cxnSp>
      <p:sp>
        <p:nvSpPr>
          <p:cNvPr id="6" name="Content Placeholder 5">
            <a:extLst>
              <a:ext uri="{FF2B5EF4-FFF2-40B4-BE49-F238E27FC236}">
                <a16:creationId xmlns:a16="http://schemas.microsoft.com/office/drawing/2014/main" id="{FDBEF10B-DD2D-0F40-63A9-CCD5BB010098}"/>
              </a:ext>
            </a:extLst>
          </p:cNvPr>
          <p:cNvSpPr txBox="1">
            <a:spLocks/>
          </p:cNvSpPr>
          <p:nvPr/>
        </p:nvSpPr>
        <p:spPr>
          <a:xfrm>
            <a:off x="1476638" y="3481855"/>
            <a:ext cx="7245849" cy="832856"/>
          </a:xfrm>
          <a:prstGeom prst="rect">
            <a:avLst/>
          </a:prstGeom>
        </p:spPr>
        <p:txBody>
          <a:bodyPr vert="horz" lIns="0" tIns="0" rIns="0" bIns="0" spcCol="182880" rtlCol="0">
            <a:normAutofit/>
          </a:bodyPr>
          <a:lstStyle>
            <a:lvl1pPr marL="231775" indent="-231775" algn="l" defTabSz="1219170" rtl="0" eaLnBrk="1" latinLnBrk="0" hangingPunct="1">
              <a:spcBef>
                <a:spcPts val="600"/>
              </a:spcBef>
              <a:buClrTx/>
              <a:buSzPct val="100000"/>
              <a:buFontTx/>
              <a:buBlip>
                <a:blip r:embed="rId3">
                  <a:extLst>
                    <a:ext uri="{96DAC541-7B7A-43D3-8B79-37D633B846F1}">
                      <asvg:svgBlip xmlns:asvg="http://schemas.microsoft.com/office/drawing/2016/SVG/main" r:embed="rId4"/>
                    </a:ext>
                  </a:extLst>
                </a:blip>
              </a:buBlip>
              <a:tabLst>
                <a:tab pos="5330825" algn="r"/>
                <a:tab pos="10971213" algn="r"/>
              </a:tabLst>
              <a:defRPr sz="1600" b="0" i="0" kern="1200" spc="0" baseline="0">
                <a:solidFill>
                  <a:srgbClr val="4D4D4D"/>
                </a:solidFill>
                <a:latin typeface="+mn-lt"/>
                <a:ea typeface="+mn-ea"/>
                <a:cs typeface="+mn-cs"/>
              </a:defRPr>
            </a:lvl1pPr>
            <a:lvl2pPr marL="460375" indent="-228600" algn="l" defTabSz="1219170" rtl="0" eaLnBrk="1" latinLnBrk="0" hangingPunct="1">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kern="1200" spc="0" baseline="0">
                <a:solidFill>
                  <a:srgbClr val="4D4D4D"/>
                </a:solidFill>
                <a:latin typeface="+mn-lt"/>
                <a:ea typeface="+mn-ea"/>
                <a:cs typeface="+mn-cs"/>
              </a:defRPr>
            </a:lvl2pPr>
            <a:lvl3pPr marL="687388" indent="-227013" algn="l" defTabSz="1219170" rtl="0" eaLnBrk="1" latinLnBrk="0" hangingPunct="1">
              <a:spcBef>
                <a:spcPts val="600"/>
              </a:spcBef>
              <a:buClrTx/>
              <a:buSzPct val="100000"/>
              <a:buFontTx/>
              <a:buBlip>
                <a:blip r:embed="rId7">
                  <a:extLst>
                    <a:ext uri="{96DAC541-7B7A-43D3-8B79-37D633B846F1}">
                      <asvg:svgBlip xmlns:asvg="http://schemas.microsoft.com/office/drawing/2016/SVG/main" r:embed="rId8"/>
                    </a:ext>
                  </a:extLst>
                </a:blip>
              </a:buBlip>
              <a:tabLst/>
              <a:defRPr sz="1600" b="0" i="0" kern="1200" spc="0" baseline="0">
                <a:solidFill>
                  <a:srgbClr val="4D4D4D"/>
                </a:solidFill>
                <a:latin typeface="+mn-lt"/>
                <a:ea typeface="+mn-ea"/>
                <a:cs typeface="+mn-cs"/>
              </a:defRPr>
            </a:lvl3pPr>
            <a:lvl4pPr marL="914378" indent="0" algn="l" defTabSz="1219170" rtl="0" eaLnBrk="1" latinLnBrk="0" hangingPunct="1">
              <a:spcBef>
                <a:spcPts val="400"/>
              </a:spcBef>
              <a:buClrTx/>
              <a:buSzPct val="100000"/>
              <a:buFont typeface="Arial" pitchFamily="34" charset="0"/>
              <a:buNone/>
              <a:defRPr sz="1600" b="0" i="0" kern="1200" spc="0" baseline="0">
                <a:solidFill>
                  <a:schemeClr val="tx2"/>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685800">
              <a:spcBef>
                <a:spcPts val="450"/>
              </a:spcBef>
              <a:spcAft>
                <a:spcPts val="300"/>
              </a:spcAft>
              <a:buSzPct val="125000"/>
              <a:buNone/>
              <a:tabLst>
                <a:tab pos="3998119" algn="r"/>
                <a:tab pos="8228410" algn="r"/>
              </a:tabLst>
              <a:defRPr/>
            </a:pPr>
            <a:r>
              <a:rPr lang="en-GB" sz="900" b="1" spc="50">
                <a:solidFill>
                  <a:schemeClr val="accent4">
                    <a:lumMod val="75000"/>
                  </a:schemeClr>
                </a:solidFill>
                <a:latin typeface="Arial" panose="020B0604020202020204"/>
              </a:rPr>
              <a:t>Rheumatology</a:t>
            </a:r>
          </a:p>
          <a:p>
            <a:pPr marL="137160" indent="-137160" defTabSz="914378">
              <a:spcBef>
                <a:spcPts val="450"/>
              </a:spcBef>
              <a:buFont typeface="Arial" panose="020B0604020202020204" pitchFamily="34" charset="0"/>
              <a:buChar char="•"/>
              <a:tabLst>
                <a:tab pos="3998119" algn="r"/>
                <a:tab pos="8228410" algn="r"/>
              </a:tabLst>
            </a:pPr>
            <a:r>
              <a:rPr lang="en-US" sz="900">
                <a:solidFill>
                  <a:schemeClr val="tx1"/>
                </a:solidFill>
                <a:latin typeface="Arial" panose="020B0604020202020204"/>
              </a:rPr>
              <a:t>The introduction of </a:t>
            </a:r>
            <a:r>
              <a:rPr lang="en-US" sz="900" b="1">
                <a:solidFill>
                  <a:schemeClr val="tx1"/>
                </a:solidFill>
                <a:latin typeface="Arial" panose="020B0604020202020204"/>
              </a:rPr>
              <a:t>biosimilar TNF-</a:t>
            </a:r>
            <a:r>
              <a:rPr lang="el-GR" sz="900" b="1">
                <a:solidFill>
                  <a:schemeClr val="tx1"/>
                </a:solidFill>
                <a:latin typeface="Arial" panose="020B0604020202020204"/>
              </a:rPr>
              <a:t>α</a:t>
            </a:r>
            <a:r>
              <a:rPr lang="en-US" sz="900" b="1">
                <a:solidFill>
                  <a:schemeClr val="tx1"/>
                </a:solidFill>
                <a:latin typeface="Arial" panose="020B0604020202020204"/>
              </a:rPr>
              <a:t> inhibitors </a:t>
            </a:r>
            <a:r>
              <a:rPr lang="en-US" sz="900">
                <a:solidFill>
                  <a:schemeClr val="tx1"/>
                </a:solidFill>
                <a:latin typeface="Arial" panose="020B0604020202020204"/>
              </a:rPr>
              <a:t>for rheumatoid arthritis in Europe </a:t>
            </a:r>
            <a:r>
              <a:rPr lang="en-US" sz="900" b="1">
                <a:solidFill>
                  <a:schemeClr val="tx1"/>
                </a:solidFill>
                <a:latin typeface="Arial" panose="020B0604020202020204"/>
              </a:rPr>
              <a:t>led to</a:t>
            </a:r>
            <a:r>
              <a:rPr lang="en-US" sz="900" baseline="30000">
                <a:solidFill>
                  <a:schemeClr val="tx1"/>
                </a:solidFill>
                <a:latin typeface="Arial" panose="020B0604020202020204"/>
              </a:rPr>
              <a:t>6</a:t>
            </a:r>
            <a:r>
              <a:rPr lang="en-US" sz="900" b="1">
                <a:solidFill>
                  <a:schemeClr val="tx1"/>
                </a:solidFill>
                <a:latin typeface="Arial" panose="020B0604020202020204"/>
              </a:rPr>
              <a:t>:</a:t>
            </a:r>
            <a:endParaRPr lang="en-US" sz="900" baseline="30000">
              <a:solidFill>
                <a:schemeClr val="tx1"/>
              </a:solidFill>
              <a:latin typeface="Arial" panose="020B0604020202020204"/>
            </a:endParaRPr>
          </a:p>
          <a:p>
            <a:pPr marL="308610" lvl="1" indent="-171450" defTabSz="914378">
              <a:spcBef>
                <a:spcPts val="450"/>
              </a:spcBef>
              <a:buFont typeface="Courier New" panose="02070309020205020404" pitchFamily="49" charset="0"/>
              <a:buChar char="o"/>
            </a:pPr>
            <a:r>
              <a:rPr lang="en-US" sz="900" b="1">
                <a:solidFill>
                  <a:schemeClr val="tx1"/>
                </a:solidFill>
                <a:latin typeface="Arial" panose="020B0604020202020204"/>
              </a:rPr>
              <a:t>A 19% increase</a:t>
            </a:r>
            <a:r>
              <a:rPr lang="en-US" sz="900">
                <a:solidFill>
                  <a:schemeClr val="tx1"/>
                </a:solidFill>
                <a:latin typeface="Arial" panose="020B0604020202020204"/>
              </a:rPr>
              <a:t> in the </a:t>
            </a:r>
            <a:r>
              <a:rPr lang="en-US" sz="900" b="1">
                <a:solidFill>
                  <a:schemeClr val="tx1"/>
                </a:solidFill>
                <a:latin typeface="Arial" panose="020B0604020202020204"/>
              </a:rPr>
              <a:t>use of TNF-</a:t>
            </a:r>
            <a:r>
              <a:rPr lang="el-GR" sz="900" b="1">
                <a:solidFill>
                  <a:schemeClr val="tx1"/>
                </a:solidFill>
                <a:latin typeface="Arial" panose="020B0604020202020204"/>
              </a:rPr>
              <a:t>α</a:t>
            </a:r>
            <a:r>
              <a:rPr lang="en-US" sz="900" b="1">
                <a:solidFill>
                  <a:schemeClr val="tx1"/>
                </a:solidFill>
                <a:latin typeface="Arial" panose="020B0604020202020204"/>
              </a:rPr>
              <a:t> inhibitors </a:t>
            </a:r>
            <a:r>
              <a:rPr lang="en-US" sz="900">
                <a:solidFill>
                  <a:schemeClr val="tx1"/>
                </a:solidFill>
                <a:latin typeface="Arial" panose="020B0604020202020204"/>
              </a:rPr>
              <a:t>per treatment day, compared with 1 year prior to their market release</a:t>
            </a:r>
            <a:endParaRPr lang="en-US" sz="900" baseline="30000">
              <a:solidFill>
                <a:schemeClr val="tx1"/>
              </a:solidFill>
              <a:latin typeface="Arial" panose="020B0604020202020204"/>
            </a:endParaRPr>
          </a:p>
          <a:p>
            <a:pPr marL="308610" lvl="1" indent="-171450" defTabSz="914378">
              <a:spcBef>
                <a:spcPts val="450"/>
              </a:spcBef>
              <a:buFont typeface="Courier New" panose="02070309020205020404" pitchFamily="49" charset="0"/>
              <a:buChar char="o"/>
            </a:pPr>
            <a:r>
              <a:rPr lang="en-US" sz="900" b="1">
                <a:solidFill>
                  <a:schemeClr val="tx1"/>
                </a:solidFill>
                <a:latin typeface="Arial" panose="020B0604020202020204"/>
              </a:rPr>
              <a:t>A 13% decrease </a:t>
            </a:r>
            <a:r>
              <a:rPr lang="en-US" sz="900">
                <a:solidFill>
                  <a:schemeClr val="tx1"/>
                </a:solidFill>
                <a:latin typeface="Arial" panose="020B0604020202020204"/>
              </a:rPr>
              <a:t>in the </a:t>
            </a:r>
            <a:r>
              <a:rPr lang="en-US" sz="900" b="1">
                <a:solidFill>
                  <a:schemeClr val="tx1"/>
                </a:solidFill>
                <a:latin typeface="Arial" panose="020B0604020202020204"/>
              </a:rPr>
              <a:t>price of treatment per day</a:t>
            </a:r>
            <a:r>
              <a:rPr lang="en-US" sz="900">
                <a:solidFill>
                  <a:schemeClr val="tx1"/>
                </a:solidFill>
                <a:latin typeface="Arial" panose="020B0604020202020204"/>
              </a:rPr>
              <a:t>, compared with 1 year prior to their market release</a:t>
            </a:r>
          </a:p>
          <a:p>
            <a:pPr marL="173831" indent="-173831" defTabSz="914378">
              <a:spcBef>
                <a:spcPts val="450"/>
              </a:spcBef>
              <a:tabLst>
                <a:tab pos="3998119" algn="r"/>
                <a:tab pos="8228410" algn="r"/>
              </a:tabLst>
            </a:pPr>
            <a:endParaRPr lang="en-US" sz="900">
              <a:solidFill>
                <a:schemeClr val="tx1"/>
              </a:solidFill>
              <a:latin typeface="Arial" panose="020B0604020202020204"/>
            </a:endParaRPr>
          </a:p>
        </p:txBody>
      </p:sp>
      <p:sp>
        <p:nvSpPr>
          <p:cNvPr id="10" name="Footer Placeholder 66">
            <a:extLst>
              <a:ext uri="{FF2B5EF4-FFF2-40B4-BE49-F238E27FC236}">
                <a16:creationId xmlns:a16="http://schemas.microsoft.com/office/drawing/2014/main" id="{F2374353-0129-0FE9-3701-CA923B7914C0}"/>
              </a:ext>
            </a:extLst>
          </p:cNvPr>
          <p:cNvSpPr txBox="1">
            <a:spLocks/>
          </p:cNvSpPr>
          <p:nvPr/>
        </p:nvSpPr>
        <p:spPr>
          <a:xfrm>
            <a:off x="420574" y="4550229"/>
            <a:ext cx="7097350" cy="277125"/>
          </a:xfrm>
          <a:prstGeom prst="rect">
            <a:avLst/>
          </a:prstGeom>
        </p:spPr>
        <p:txBody>
          <a:bodyPr vert="horz" lIns="0" tIns="0" rIns="0" bIns="0" rtlCol="0" anchor="t" anchorCtr="0"/>
          <a:lstStyle>
            <a:defPPr>
              <a:defRPr lang="en-US"/>
            </a:defPPr>
            <a:lvl1pPr marL="0" algn="l" defTabSz="914400" rtl="0" eaLnBrk="1" latinLnBrk="0" hangingPunct="1">
              <a:defRPr sz="675"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 b="0">
                <a:solidFill>
                  <a:srgbClr val="4D4D57"/>
                </a:solidFill>
              </a:rPr>
              <a:t>G-CSF, granulocyte colony-stimulating factor; IBD, inflammatory bowel disease; TNF, tumor necrosis factor.</a:t>
            </a:r>
          </a:p>
          <a:p>
            <a:r>
              <a:rPr lang="en-US" sz="500" b="0">
                <a:solidFill>
                  <a:srgbClr val="4D4D57"/>
                </a:solidFill>
              </a:rPr>
              <a:t>1. Bhat S, et al. J Manag Care Spec Pharm 2020;26(4):410–416; 2. Qian J. J Manag Care Spec Pharm 2021;27(5):660–666; 3. Medicines for Europe. Factsheet on biosimilar medicine. Available at: https://www.medicinesforeurope.com/wp-content/uploads/2016/04/6.-Biosimilar-Medicines_On-Biosimilar-Medicines.pdf. Accessed December 2023; </a:t>
            </a:r>
            <a:r>
              <a:rPr lang="da-DK" sz="500" b="0">
                <a:solidFill>
                  <a:srgbClr val="4D4D57"/>
                </a:solidFill>
                <a:ea typeface="Calibri" panose="020F0502020204030204" pitchFamily="34" charset="0"/>
                <a:cs typeface="Times New Roman" panose="02020603050405020304" pitchFamily="18" charset="0"/>
              </a:rPr>
              <a:t>4. Gascon P, et al. Support Care Cancer 2013;21:2925–2931; 5. Cornes P, et al. BioDrugs 2020;34:255–263;</a:t>
            </a:r>
            <a:r>
              <a:rPr lang="en-US" sz="500" b="0">
                <a:solidFill>
                  <a:srgbClr val="4D4D57"/>
                </a:solidFill>
              </a:rPr>
              <a:t> 6. </a:t>
            </a:r>
            <a:r>
              <a:rPr lang="nl-NL" sz="500" b="0">
                <a:solidFill>
                  <a:srgbClr val="4D4D57"/>
                </a:solidFill>
              </a:rPr>
              <a:t>Smolen JS, et al. RMD Open 2019;5:e000900.</a:t>
            </a:r>
            <a:endParaRPr lang="en-US" sz="500" b="0">
              <a:solidFill>
                <a:srgbClr val="4D4D57"/>
              </a:solidFill>
            </a:endParaRPr>
          </a:p>
        </p:txBody>
      </p:sp>
      <p:sp>
        <p:nvSpPr>
          <p:cNvPr id="22" name="Freeform 23">
            <a:extLst>
              <a:ext uri="{FF2B5EF4-FFF2-40B4-BE49-F238E27FC236}">
                <a16:creationId xmlns:a16="http://schemas.microsoft.com/office/drawing/2014/main" id="{CBF86594-1CCE-97F8-53DD-5E93BA6E4EB8}"/>
              </a:ext>
            </a:extLst>
          </p:cNvPr>
          <p:cNvSpPr>
            <a:spLocks/>
          </p:cNvSpPr>
          <p:nvPr/>
        </p:nvSpPr>
        <p:spPr bwMode="auto">
          <a:xfrm>
            <a:off x="680267" y="1631979"/>
            <a:ext cx="389253" cy="389253"/>
          </a:xfrm>
          <a:custGeom>
            <a:avLst/>
            <a:gdLst>
              <a:gd name="T0" fmla="*/ 170 w 192"/>
              <a:gd name="T1" fmla="*/ 0 h 192"/>
              <a:gd name="T2" fmla="*/ 116 w 192"/>
              <a:gd name="T3" fmla="*/ 22 h 192"/>
              <a:gd name="T4" fmla="*/ 61 w 192"/>
              <a:gd name="T5" fmla="*/ 18 h 192"/>
              <a:gd name="T6" fmla="*/ 35 w 192"/>
              <a:gd name="T7" fmla="*/ 12 h 192"/>
              <a:gd name="T8" fmla="*/ 4 w 192"/>
              <a:gd name="T9" fmla="*/ 42 h 192"/>
              <a:gd name="T10" fmla="*/ 0 w 192"/>
              <a:gd name="T11" fmla="*/ 78 h 192"/>
              <a:gd name="T12" fmla="*/ 20 w 192"/>
              <a:gd name="T13" fmla="*/ 128 h 192"/>
              <a:gd name="T14" fmla="*/ 28 w 192"/>
              <a:gd name="T15" fmla="*/ 140 h 192"/>
              <a:gd name="T16" fmla="*/ 42 w 192"/>
              <a:gd name="T17" fmla="*/ 88 h 192"/>
              <a:gd name="T18" fmla="*/ 44 w 192"/>
              <a:gd name="T19" fmla="*/ 55 h 192"/>
              <a:gd name="T20" fmla="*/ 71 w 192"/>
              <a:gd name="T21" fmla="*/ 60 h 192"/>
              <a:gd name="T22" fmla="*/ 108 w 192"/>
              <a:gd name="T23" fmla="*/ 64 h 192"/>
              <a:gd name="T24" fmla="*/ 148 w 192"/>
              <a:gd name="T25" fmla="*/ 51 h 192"/>
              <a:gd name="T26" fmla="*/ 148 w 192"/>
              <a:gd name="T27" fmla="*/ 70 h 192"/>
              <a:gd name="T28" fmla="*/ 152 w 192"/>
              <a:gd name="T29" fmla="*/ 106 h 192"/>
              <a:gd name="T30" fmla="*/ 126 w 192"/>
              <a:gd name="T31" fmla="*/ 120 h 192"/>
              <a:gd name="T32" fmla="*/ 76 w 192"/>
              <a:gd name="T33" fmla="*/ 136 h 192"/>
              <a:gd name="T34" fmla="*/ 89 w 192"/>
              <a:gd name="T35" fmla="*/ 192 h 192"/>
              <a:gd name="T36" fmla="*/ 96 w 192"/>
              <a:gd name="T37" fmla="*/ 124 h 192"/>
              <a:gd name="T38" fmla="*/ 122 w 192"/>
              <a:gd name="T39" fmla="*/ 126 h 192"/>
              <a:gd name="T40" fmla="*/ 151 w 192"/>
              <a:gd name="T41" fmla="*/ 125 h 192"/>
              <a:gd name="T42" fmla="*/ 156 w 192"/>
              <a:gd name="T43" fmla="*/ 118 h 192"/>
              <a:gd name="T44" fmla="*/ 156 w 192"/>
              <a:gd name="T45" fmla="*/ 94 h 192"/>
              <a:gd name="T46" fmla="*/ 156 w 192"/>
              <a:gd name="T47" fmla="*/ 70 h 192"/>
              <a:gd name="T48" fmla="*/ 157 w 192"/>
              <a:gd name="T49" fmla="*/ 52 h 192"/>
              <a:gd name="T50" fmla="*/ 164 w 192"/>
              <a:gd name="T51" fmla="*/ 40 h 192"/>
              <a:gd name="T52" fmla="*/ 125 w 192"/>
              <a:gd name="T53" fmla="*/ 51 h 192"/>
              <a:gd name="T54" fmla="*/ 92 w 192"/>
              <a:gd name="T55" fmla="*/ 54 h 192"/>
              <a:gd name="T56" fmla="*/ 51 w 192"/>
              <a:gd name="T57" fmla="*/ 49 h 192"/>
              <a:gd name="T58" fmla="*/ 22 w 192"/>
              <a:gd name="T59" fmla="*/ 44 h 192"/>
              <a:gd name="T60" fmla="*/ 34 w 192"/>
              <a:gd name="T61" fmla="*/ 62 h 192"/>
              <a:gd name="T62" fmla="*/ 35 w 192"/>
              <a:gd name="T63" fmla="*/ 84 h 192"/>
              <a:gd name="T64" fmla="*/ 28 w 192"/>
              <a:gd name="T65" fmla="*/ 120 h 192"/>
              <a:gd name="T66" fmla="*/ 20 w 192"/>
              <a:gd name="T67" fmla="*/ 112 h 192"/>
              <a:gd name="T68" fmla="*/ 11 w 192"/>
              <a:gd name="T69" fmla="*/ 95 h 192"/>
              <a:gd name="T70" fmla="*/ 10 w 192"/>
              <a:gd name="T71" fmla="*/ 70 h 192"/>
              <a:gd name="T72" fmla="*/ 10 w 192"/>
              <a:gd name="T73" fmla="*/ 46 h 192"/>
              <a:gd name="T74" fmla="*/ 22 w 192"/>
              <a:gd name="T75" fmla="*/ 16 h 192"/>
              <a:gd name="T76" fmla="*/ 38 w 192"/>
              <a:gd name="T77" fmla="*/ 20 h 192"/>
              <a:gd name="T78" fmla="*/ 70 w 192"/>
              <a:gd name="T79" fmla="*/ 29 h 192"/>
              <a:gd name="T80" fmla="*/ 100 w 192"/>
              <a:gd name="T81" fmla="*/ 30 h 192"/>
              <a:gd name="T82" fmla="*/ 134 w 192"/>
              <a:gd name="T83" fmla="*/ 24 h 192"/>
              <a:gd name="T84" fmla="*/ 154 w 192"/>
              <a:gd name="T85" fmla="*/ 16 h 192"/>
              <a:gd name="T86" fmla="*/ 170 w 192"/>
              <a:gd name="T87" fmla="*/ 8 h 192"/>
              <a:gd name="T88" fmla="*/ 182 w 192"/>
              <a:gd name="T89" fmla="*/ 38 h 192"/>
              <a:gd name="T90" fmla="*/ 182 w 192"/>
              <a:gd name="T91" fmla="*/ 62 h 192"/>
              <a:gd name="T92" fmla="*/ 182 w 192"/>
              <a:gd name="T93" fmla="*/ 86 h 192"/>
              <a:gd name="T94" fmla="*/ 182 w 192"/>
              <a:gd name="T95" fmla="*/ 110 h 192"/>
              <a:gd name="T96" fmla="*/ 176 w 192"/>
              <a:gd name="T97" fmla="*/ 133 h 192"/>
              <a:gd name="T98" fmla="*/ 156 w 192"/>
              <a:gd name="T99" fmla="*/ 147 h 192"/>
              <a:gd name="T100" fmla="*/ 122 w 192"/>
              <a:gd name="T101" fmla="*/ 150 h 192"/>
              <a:gd name="T102" fmla="*/ 96 w 192"/>
              <a:gd name="T103" fmla="*/ 141 h 192"/>
              <a:gd name="T104" fmla="*/ 105 w 192"/>
              <a:gd name="T105" fmla="*/ 158 h 192"/>
              <a:gd name="T106" fmla="*/ 104 w 192"/>
              <a:gd name="T107" fmla="*/ 192 h 192"/>
              <a:gd name="T108" fmla="*/ 114 w 192"/>
              <a:gd name="T109" fmla="*/ 160 h 192"/>
              <a:gd name="T110" fmla="*/ 153 w 192"/>
              <a:gd name="T111" fmla="*/ 154 h 192"/>
              <a:gd name="T112" fmla="*/ 192 w 192"/>
              <a:gd name="T113" fmla="*/ 118 h 192"/>
              <a:gd name="T114" fmla="*/ 188 w 192"/>
              <a:gd name="T115" fmla="*/ 82 h 192"/>
              <a:gd name="T116" fmla="*/ 192 w 192"/>
              <a:gd name="T117" fmla="*/ 4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188" y="34"/>
                </a:moveTo>
                <a:cubicBezTo>
                  <a:pt x="191" y="30"/>
                  <a:pt x="192" y="26"/>
                  <a:pt x="192" y="22"/>
                </a:cubicBezTo>
                <a:cubicBezTo>
                  <a:pt x="192" y="10"/>
                  <a:pt x="182" y="0"/>
                  <a:pt x="170" y="0"/>
                </a:cubicBezTo>
                <a:cubicBezTo>
                  <a:pt x="163" y="0"/>
                  <a:pt x="157" y="3"/>
                  <a:pt x="153" y="8"/>
                </a:cubicBezTo>
                <a:cubicBezTo>
                  <a:pt x="146" y="8"/>
                  <a:pt x="141" y="11"/>
                  <a:pt x="137" y="17"/>
                </a:cubicBezTo>
                <a:cubicBezTo>
                  <a:pt x="129" y="15"/>
                  <a:pt x="121" y="17"/>
                  <a:pt x="116" y="22"/>
                </a:cubicBezTo>
                <a:cubicBezTo>
                  <a:pt x="110" y="19"/>
                  <a:pt x="102" y="20"/>
                  <a:pt x="96" y="23"/>
                </a:cubicBezTo>
                <a:cubicBezTo>
                  <a:pt x="90" y="19"/>
                  <a:pt x="81" y="19"/>
                  <a:pt x="75" y="22"/>
                </a:cubicBezTo>
                <a:cubicBezTo>
                  <a:pt x="71" y="20"/>
                  <a:pt x="66" y="18"/>
                  <a:pt x="61" y="18"/>
                </a:cubicBezTo>
                <a:cubicBezTo>
                  <a:pt x="59" y="18"/>
                  <a:pt x="56" y="18"/>
                  <a:pt x="54" y="19"/>
                </a:cubicBezTo>
                <a:cubicBezTo>
                  <a:pt x="50" y="15"/>
                  <a:pt x="44" y="12"/>
                  <a:pt x="38" y="12"/>
                </a:cubicBezTo>
                <a:cubicBezTo>
                  <a:pt x="37" y="12"/>
                  <a:pt x="36" y="12"/>
                  <a:pt x="35" y="12"/>
                </a:cubicBezTo>
                <a:cubicBezTo>
                  <a:pt x="31" y="9"/>
                  <a:pt x="27" y="8"/>
                  <a:pt x="22" y="8"/>
                </a:cubicBezTo>
                <a:cubicBezTo>
                  <a:pt x="10" y="8"/>
                  <a:pt x="0" y="18"/>
                  <a:pt x="0" y="30"/>
                </a:cubicBezTo>
                <a:cubicBezTo>
                  <a:pt x="0" y="34"/>
                  <a:pt x="1" y="38"/>
                  <a:pt x="4" y="42"/>
                </a:cubicBezTo>
                <a:cubicBezTo>
                  <a:pt x="1" y="46"/>
                  <a:pt x="0" y="50"/>
                  <a:pt x="0" y="54"/>
                </a:cubicBezTo>
                <a:cubicBezTo>
                  <a:pt x="0" y="58"/>
                  <a:pt x="1" y="62"/>
                  <a:pt x="4" y="66"/>
                </a:cubicBezTo>
                <a:cubicBezTo>
                  <a:pt x="1" y="70"/>
                  <a:pt x="0" y="74"/>
                  <a:pt x="0" y="78"/>
                </a:cubicBezTo>
                <a:cubicBezTo>
                  <a:pt x="0" y="83"/>
                  <a:pt x="1" y="87"/>
                  <a:pt x="4" y="91"/>
                </a:cubicBezTo>
                <a:cubicBezTo>
                  <a:pt x="1" y="95"/>
                  <a:pt x="0" y="99"/>
                  <a:pt x="0" y="104"/>
                </a:cubicBezTo>
                <a:cubicBezTo>
                  <a:pt x="0" y="119"/>
                  <a:pt x="7" y="126"/>
                  <a:pt x="20" y="128"/>
                </a:cubicBezTo>
                <a:cubicBezTo>
                  <a:pt x="20" y="140"/>
                  <a:pt x="20" y="140"/>
                  <a:pt x="20" y="140"/>
                </a:cubicBezTo>
                <a:cubicBezTo>
                  <a:pt x="20" y="142"/>
                  <a:pt x="22" y="144"/>
                  <a:pt x="24" y="144"/>
                </a:cubicBezTo>
                <a:cubicBezTo>
                  <a:pt x="26" y="144"/>
                  <a:pt x="28" y="142"/>
                  <a:pt x="28" y="140"/>
                </a:cubicBezTo>
                <a:cubicBezTo>
                  <a:pt x="28" y="128"/>
                  <a:pt x="28" y="128"/>
                  <a:pt x="28" y="128"/>
                </a:cubicBezTo>
                <a:cubicBezTo>
                  <a:pt x="41" y="126"/>
                  <a:pt x="48" y="119"/>
                  <a:pt x="48" y="104"/>
                </a:cubicBezTo>
                <a:cubicBezTo>
                  <a:pt x="48" y="98"/>
                  <a:pt x="46" y="92"/>
                  <a:pt x="42" y="88"/>
                </a:cubicBezTo>
                <a:cubicBezTo>
                  <a:pt x="43" y="85"/>
                  <a:pt x="44" y="81"/>
                  <a:pt x="44" y="78"/>
                </a:cubicBezTo>
                <a:cubicBezTo>
                  <a:pt x="44" y="74"/>
                  <a:pt x="43" y="70"/>
                  <a:pt x="40" y="66"/>
                </a:cubicBezTo>
                <a:cubicBezTo>
                  <a:pt x="43" y="63"/>
                  <a:pt x="44" y="59"/>
                  <a:pt x="44" y="55"/>
                </a:cubicBezTo>
                <a:cubicBezTo>
                  <a:pt x="44" y="55"/>
                  <a:pt x="45" y="55"/>
                  <a:pt x="45" y="55"/>
                </a:cubicBezTo>
                <a:cubicBezTo>
                  <a:pt x="49" y="59"/>
                  <a:pt x="55" y="62"/>
                  <a:pt x="61" y="62"/>
                </a:cubicBezTo>
                <a:cubicBezTo>
                  <a:pt x="65" y="62"/>
                  <a:pt x="68" y="61"/>
                  <a:pt x="71" y="60"/>
                </a:cubicBezTo>
                <a:cubicBezTo>
                  <a:pt x="75" y="62"/>
                  <a:pt x="80" y="64"/>
                  <a:pt x="84" y="64"/>
                </a:cubicBezTo>
                <a:cubicBezTo>
                  <a:pt x="89" y="64"/>
                  <a:pt x="93" y="63"/>
                  <a:pt x="96" y="61"/>
                </a:cubicBezTo>
                <a:cubicBezTo>
                  <a:pt x="99" y="63"/>
                  <a:pt x="103" y="64"/>
                  <a:pt x="108" y="64"/>
                </a:cubicBezTo>
                <a:cubicBezTo>
                  <a:pt x="113" y="64"/>
                  <a:pt x="118" y="62"/>
                  <a:pt x="122" y="58"/>
                </a:cubicBezTo>
                <a:cubicBezTo>
                  <a:pt x="125" y="59"/>
                  <a:pt x="128" y="60"/>
                  <a:pt x="131" y="60"/>
                </a:cubicBezTo>
                <a:cubicBezTo>
                  <a:pt x="138" y="60"/>
                  <a:pt x="144" y="57"/>
                  <a:pt x="148" y="51"/>
                </a:cubicBezTo>
                <a:cubicBezTo>
                  <a:pt x="148" y="51"/>
                  <a:pt x="149" y="51"/>
                  <a:pt x="149" y="51"/>
                </a:cubicBezTo>
                <a:cubicBezTo>
                  <a:pt x="149" y="54"/>
                  <a:pt x="150" y="56"/>
                  <a:pt x="152" y="58"/>
                </a:cubicBezTo>
                <a:cubicBezTo>
                  <a:pt x="149" y="62"/>
                  <a:pt x="148" y="66"/>
                  <a:pt x="148" y="70"/>
                </a:cubicBezTo>
                <a:cubicBezTo>
                  <a:pt x="148" y="74"/>
                  <a:pt x="149" y="78"/>
                  <a:pt x="152" y="82"/>
                </a:cubicBezTo>
                <a:cubicBezTo>
                  <a:pt x="149" y="86"/>
                  <a:pt x="148" y="90"/>
                  <a:pt x="148" y="94"/>
                </a:cubicBezTo>
                <a:cubicBezTo>
                  <a:pt x="148" y="98"/>
                  <a:pt x="149" y="102"/>
                  <a:pt x="152" y="106"/>
                </a:cubicBezTo>
                <a:cubicBezTo>
                  <a:pt x="149" y="109"/>
                  <a:pt x="148" y="113"/>
                  <a:pt x="148" y="117"/>
                </a:cubicBezTo>
                <a:cubicBezTo>
                  <a:pt x="148" y="117"/>
                  <a:pt x="147" y="118"/>
                  <a:pt x="147" y="118"/>
                </a:cubicBezTo>
                <a:cubicBezTo>
                  <a:pt x="140" y="115"/>
                  <a:pt x="132" y="116"/>
                  <a:pt x="126" y="120"/>
                </a:cubicBezTo>
                <a:cubicBezTo>
                  <a:pt x="120" y="115"/>
                  <a:pt x="111" y="115"/>
                  <a:pt x="105" y="118"/>
                </a:cubicBezTo>
                <a:cubicBezTo>
                  <a:pt x="102" y="117"/>
                  <a:pt x="99" y="116"/>
                  <a:pt x="96" y="116"/>
                </a:cubicBezTo>
                <a:cubicBezTo>
                  <a:pt x="85" y="116"/>
                  <a:pt x="76" y="125"/>
                  <a:pt x="76" y="136"/>
                </a:cubicBezTo>
                <a:cubicBezTo>
                  <a:pt x="76" y="145"/>
                  <a:pt x="84" y="187"/>
                  <a:pt x="84" y="189"/>
                </a:cubicBezTo>
                <a:cubicBezTo>
                  <a:pt x="84" y="191"/>
                  <a:pt x="86" y="192"/>
                  <a:pt x="88" y="192"/>
                </a:cubicBezTo>
                <a:cubicBezTo>
                  <a:pt x="88" y="192"/>
                  <a:pt x="88" y="192"/>
                  <a:pt x="89" y="192"/>
                </a:cubicBezTo>
                <a:cubicBezTo>
                  <a:pt x="91" y="192"/>
                  <a:pt x="92" y="189"/>
                  <a:pt x="92" y="187"/>
                </a:cubicBezTo>
                <a:cubicBezTo>
                  <a:pt x="90" y="175"/>
                  <a:pt x="84" y="143"/>
                  <a:pt x="84" y="136"/>
                </a:cubicBezTo>
                <a:cubicBezTo>
                  <a:pt x="84" y="129"/>
                  <a:pt x="89" y="124"/>
                  <a:pt x="96" y="124"/>
                </a:cubicBezTo>
                <a:cubicBezTo>
                  <a:pt x="98" y="124"/>
                  <a:pt x="100" y="124"/>
                  <a:pt x="101" y="125"/>
                </a:cubicBezTo>
                <a:cubicBezTo>
                  <a:pt x="103" y="126"/>
                  <a:pt x="106" y="126"/>
                  <a:pt x="108" y="125"/>
                </a:cubicBezTo>
                <a:cubicBezTo>
                  <a:pt x="113" y="123"/>
                  <a:pt x="118" y="124"/>
                  <a:pt x="122" y="126"/>
                </a:cubicBezTo>
                <a:cubicBezTo>
                  <a:pt x="124" y="128"/>
                  <a:pt x="128" y="128"/>
                  <a:pt x="130" y="126"/>
                </a:cubicBezTo>
                <a:cubicBezTo>
                  <a:pt x="135" y="123"/>
                  <a:pt x="141" y="123"/>
                  <a:pt x="146" y="126"/>
                </a:cubicBezTo>
                <a:cubicBezTo>
                  <a:pt x="147" y="127"/>
                  <a:pt x="150" y="127"/>
                  <a:pt x="151" y="125"/>
                </a:cubicBezTo>
                <a:cubicBezTo>
                  <a:pt x="152" y="124"/>
                  <a:pt x="153" y="123"/>
                  <a:pt x="154" y="122"/>
                </a:cubicBezTo>
                <a:cubicBezTo>
                  <a:pt x="156" y="122"/>
                  <a:pt x="156" y="120"/>
                  <a:pt x="156" y="119"/>
                </a:cubicBezTo>
                <a:cubicBezTo>
                  <a:pt x="156" y="119"/>
                  <a:pt x="156" y="118"/>
                  <a:pt x="156" y="118"/>
                </a:cubicBezTo>
                <a:cubicBezTo>
                  <a:pt x="156" y="115"/>
                  <a:pt x="157" y="113"/>
                  <a:pt x="158" y="110"/>
                </a:cubicBezTo>
                <a:cubicBezTo>
                  <a:pt x="160" y="108"/>
                  <a:pt x="160" y="104"/>
                  <a:pt x="158" y="102"/>
                </a:cubicBezTo>
                <a:cubicBezTo>
                  <a:pt x="157" y="99"/>
                  <a:pt x="156" y="97"/>
                  <a:pt x="156" y="94"/>
                </a:cubicBezTo>
                <a:cubicBezTo>
                  <a:pt x="156" y="91"/>
                  <a:pt x="157" y="89"/>
                  <a:pt x="158" y="86"/>
                </a:cubicBezTo>
                <a:cubicBezTo>
                  <a:pt x="160" y="84"/>
                  <a:pt x="160" y="80"/>
                  <a:pt x="158" y="78"/>
                </a:cubicBezTo>
                <a:cubicBezTo>
                  <a:pt x="157" y="75"/>
                  <a:pt x="156" y="73"/>
                  <a:pt x="156" y="70"/>
                </a:cubicBezTo>
                <a:cubicBezTo>
                  <a:pt x="156" y="67"/>
                  <a:pt x="157" y="65"/>
                  <a:pt x="158" y="62"/>
                </a:cubicBezTo>
                <a:cubicBezTo>
                  <a:pt x="160" y="60"/>
                  <a:pt x="160" y="56"/>
                  <a:pt x="158" y="54"/>
                </a:cubicBezTo>
                <a:cubicBezTo>
                  <a:pt x="158" y="53"/>
                  <a:pt x="158" y="52"/>
                  <a:pt x="157" y="52"/>
                </a:cubicBezTo>
                <a:cubicBezTo>
                  <a:pt x="162" y="51"/>
                  <a:pt x="166" y="49"/>
                  <a:pt x="170" y="46"/>
                </a:cubicBezTo>
                <a:cubicBezTo>
                  <a:pt x="171" y="44"/>
                  <a:pt x="171" y="41"/>
                  <a:pt x="170" y="40"/>
                </a:cubicBezTo>
                <a:cubicBezTo>
                  <a:pt x="168" y="38"/>
                  <a:pt x="165" y="38"/>
                  <a:pt x="164" y="40"/>
                </a:cubicBezTo>
                <a:cubicBezTo>
                  <a:pt x="160" y="43"/>
                  <a:pt x="155" y="45"/>
                  <a:pt x="150" y="44"/>
                </a:cubicBezTo>
                <a:cubicBezTo>
                  <a:pt x="147" y="43"/>
                  <a:pt x="144" y="44"/>
                  <a:pt x="142" y="46"/>
                </a:cubicBezTo>
                <a:cubicBezTo>
                  <a:pt x="138" y="51"/>
                  <a:pt x="131" y="53"/>
                  <a:pt x="125" y="51"/>
                </a:cubicBezTo>
                <a:cubicBezTo>
                  <a:pt x="123" y="50"/>
                  <a:pt x="119" y="50"/>
                  <a:pt x="117" y="52"/>
                </a:cubicBezTo>
                <a:cubicBezTo>
                  <a:pt x="112" y="56"/>
                  <a:pt x="105" y="57"/>
                  <a:pt x="100" y="54"/>
                </a:cubicBezTo>
                <a:cubicBezTo>
                  <a:pt x="98" y="52"/>
                  <a:pt x="94" y="52"/>
                  <a:pt x="92" y="54"/>
                </a:cubicBezTo>
                <a:cubicBezTo>
                  <a:pt x="87" y="57"/>
                  <a:pt x="80" y="57"/>
                  <a:pt x="76" y="53"/>
                </a:cubicBezTo>
                <a:cubicBezTo>
                  <a:pt x="74" y="51"/>
                  <a:pt x="70" y="51"/>
                  <a:pt x="68" y="52"/>
                </a:cubicBezTo>
                <a:cubicBezTo>
                  <a:pt x="62" y="55"/>
                  <a:pt x="55" y="54"/>
                  <a:pt x="51" y="49"/>
                </a:cubicBezTo>
                <a:cubicBezTo>
                  <a:pt x="49" y="47"/>
                  <a:pt x="45" y="46"/>
                  <a:pt x="42" y="47"/>
                </a:cubicBezTo>
                <a:cubicBezTo>
                  <a:pt x="37" y="49"/>
                  <a:pt x="32" y="48"/>
                  <a:pt x="28" y="44"/>
                </a:cubicBezTo>
                <a:cubicBezTo>
                  <a:pt x="27" y="42"/>
                  <a:pt x="24" y="42"/>
                  <a:pt x="22" y="44"/>
                </a:cubicBezTo>
                <a:cubicBezTo>
                  <a:pt x="21" y="45"/>
                  <a:pt x="21" y="48"/>
                  <a:pt x="22" y="50"/>
                </a:cubicBezTo>
                <a:cubicBezTo>
                  <a:pt x="26" y="53"/>
                  <a:pt x="31" y="55"/>
                  <a:pt x="36" y="56"/>
                </a:cubicBezTo>
                <a:cubicBezTo>
                  <a:pt x="36" y="58"/>
                  <a:pt x="35" y="60"/>
                  <a:pt x="34" y="62"/>
                </a:cubicBezTo>
                <a:cubicBezTo>
                  <a:pt x="32" y="64"/>
                  <a:pt x="32" y="68"/>
                  <a:pt x="34" y="70"/>
                </a:cubicBezTo>
                <a:cubicBezTo>
                  <a:pt x="35" y="73"/>
                  <a:pt x="36" y="75"/>
                  <a:pt x="36" y="78"/>
                </a:cubicBezTo>
                <a:cubicBezTo>
                  <a:pt x="36" y="80"/>
                  <a:pt x="36" y="82"/>
                  <a:pt x="35" y="84"/>
                </a:cubicBezTo>
                <a:cubicBezTo>
                  <a:pt x="33" y="87"/>
                  <a:pt x="33" y="91"/>
                  <a:pt x="36" y="93"/>
                </a:cubicBezTo>
                <a:cubicBezTo>
                  <a:pt x="38" y="96"/>
                  <a:pt x="40" y="100"/>
                  <a:pt x="40" y="104"/>
                </a:cubicBezTo>
                <a:cubicBezTo>
                  <a:pt x="40" y="114"/>
                  <a:pt x="36" y="119"/>
                  <a:pt x="28" y="120"/>
                </a:cubicBezTo>
                <a:cubicBezTo>
                  <a:pt x="28" y="112"/>
                  <a:pt x="28" y="112"/>
                  <a:pt x="28" y="112"/>
                </a:cubicBezTo>
                <a:cubicBezTo>
                  <a:pt x="28" y="110"/>
                  <a:pt x="26" y="108"/>
                  <a:pt x="24" y="108"/>
                </a:cubicBezTo>
                <a:cubicBezTo>
                  <a:pt x="22" y="108"/>
                  <a:pt x="20" y="110"/>
                  <a:pt x="20" y="112"/>
                </a:cubicBezTo>
                <a:cubicBezTo>
                  <a:pt x="20" y="120"/>
                  <a:pt x="20" y="120"/>
                  <a:pt x="20" y="120"/>
                </a:cubicBezTo>
                <a:cubicBezTo>
                  <a:pt x="12" y="119"/>
                  <a:pt x="8" y="114"/>
                  <a:pt x="8" y="104"/>
                </a:cubicBezTo>
                <a:cubicBezTo>
                  <a:pt x="8" y="101"/>
                  <a:pt x="9" y="98"/>
                  <a:pt x="11" y="95"/>
                </a:cubicBezTo>
                <a:cubicBezTo>
                  <a:pt x="13" y="92"/>
                  <a:pt x="13" y="89"/>
                  <a:pt x="11" y="86"/>
                </a:cubicBezTo>
                <a:cubicBezTo>
                  <a:pt x="9" y="84"/>
                  <a:pt x="8" y="81"/>
                  <a:pt x="8" y="78"/>
                </a:cubicBezTo>
                <a:cubicBezTo>
                  <a:pt x="8" y="75"/>
                  <a:pt x="9" y="73"/>
                  <a:pt x="10" y="70"/>
                </a:cubicBezTo>
                <a:cubicBezTo>
                  <a:pt x="12" y="68"/>
                  <a:pt x="12" y="64"/>
                  <a:pt x="10" y="62"/>
                </a:cubicBezTo>
                <a:cubicBezTo>
                  <a:pt x="9" y="59"/>
                  <a:pt x="8" y="57"/>
                  <a:pt x="8" y="54"/>
                </a:cubicBezTo>
                <a:cubicBezTo>
                  <a:pt x="8" y="51"/>
                  <a:pt x="9" y="49"/>
                  <a:pt x="10" y="46"/>
                </a:cubicBezTo>
                <a:cubicBezTo>
                  <a:pt x="12" y="44"/>
                  <a:pt x="12" y="40"/>
                  <a:pt x="10" y="38"/>
                </a:cubicBezTo>
                <a:cubicBezTo>
                  <a:pt x="9" y="35"/>
                  <a:pt x="8" y="33"/>
                  <a:pt x="8" y="30"/>
                </a:cubicBezTo>
                <a:cubicBezTo>
                  <a:pt x="8" y="22"/>
                  <a:pt x="14" y="16"/>
                  <a:pt x="22" y="16"/>
                </a:cubicBezTo>
                <a:cubicBezTo>
                  <a:pt x="26" y="16"/>
                  <a:pt x="29" y="18"/>
                  <a:pt x="31" y="20"/>
                </a:cubicBezTo>
                <a:cubicBezTo>
                  <a:pt x="32" y="20"/>
                  <a:pt x="34" y="21"/>
                  <a:pt x="35" y="20"/>
                </a:cubicBezTo>
                <a:cubicBezTo>
                  <a:pt x="36" y="20"/>
                  <a:pt x="37" y="20"/>
                  <a:pt x="38" y="20"/>
                </a:cubicBezTo>
                <a:cubicBezTo>
                  <a:pt x="42" y="20"/>
                  <a:pt x="46" y="22"/>
                  <a:pt x="48" y="25"/>
                </a:cubicBezTo>
                <a:cubicBezTo>
                  <a:pt x="50" y="27"/>
                  <a:pt x="54" y="28"/>
                  <a:pt x="57" y="27"/>
                </a:cubicBezTo>
                <a:cubicBezTo>
                  <a:pt x="61" y="25"/>
                  <a:pt x="66" y="26"/>
                  <a:pt x="70" y="29"/>
                </a:cubicBezTo>
                <a:cubicBezTo>
                  <a:pt x="72" y="31"/>
                  <a:pt x="75" y="31"/>
                  <a:pt x="78" y="30"/>
                </a:cubicBezTo>
                <a:cubicBezTo>
                  <a:pt x="82" y="27"/>
                  <a:pt x="88" y="28"/>
                  <a:pt x="92" y="30"/>
                </a:cubicBezTo>
                <a:cubicBezTo>
                  <a:pt x="94" y="32"/>
                  <a:pt x="98" y="32"/>
                  <a:pt x="100" y="30"/>
                </a:cubicBezTo>
                <a:cubicBezTo>
                  <a:pt x="104" y="28"/>
                  <a:pt x="109" y="27"/>
                  <a:pt x="113" y="29"/>
                </a:cubicBezTo>
                <a:cubicBezTo>
                  <a:pt x="116" y="30"/>
                  <a:pt x="119" y="30"/>
                  <a:pt x="121" y="28"/>
                </a:cubicBezTo>
                <a:cubicBezTo>
                  <a:pt x="125" y="24"/>
                  <a:pt x="130" y="23"/>
                  <a:pt x="134" y="24"/>
                </a:cubicBezTo>
                <a:cubicBezTo>
                  <a:pt x="138" y="25"/>
                  <a:pt x="141" y="24"/>
                  <a:pt x="143" y="22"/>
                </a:cubicBezTo>
                <a:cubicBezTo>
                  <a:pt x="146" y="18"/>
                  <a:pt x="150" y="16"/>
                  <a:pt x="154" y="16"/>
                </a:cubicBezTo>
                <a:cubicBezTo>
                  <a:pt x="154" y="16"/>
                  <a:pt x="154" y="16"/>
                  <a:pt x="154" y="16"/>
                </a:cubicBezTo>
                <a:cubicBezTo>
                  <a:pt x="154" y="16"/>
                  <a:pt x="155" y="16"/>
                  <a:pt x="155" y="16"/>
                </a:cubicBezTo>
                <a:cubicBezTo>
                  <a:pt x="156" y="16"/>
                  <a:pt x="158" y="15"/>
                  <a:pt x="158" y="14"/>
                </a:cubicBezTo>
                <a:cubicBezTo>
                  <a:pt x="161" y="10"/>
                  <a:pt x="165" y="8"/>
                  <a:pt x="170" y="8"/>
                </a:cubicBezTo>
                <a:cubicBezTo>
                  <a:pt x="178" y="8"/>
                  <a:pt x="184" y="14"/>
                  <a:pt x="184" y="22"/>
                </a:cubicBezTo>
                <a:cubicBezTo>
                  <a:pt x="184" y="25"/>
                  <a:pt x="183" y="27"/>
                  <a:pt x="182" y="30"/>
                </a:cubicBezTo>
                <a:cubicBezTo>
                  <a:pt x="180" y="32"/>
                  <a:pt x="180" y="36"/>
                  <a:pt x="182" y="38"/>
                </a:cubicBezTo>
                <a:cubicBezTo>
                  <a:pt x="183" y="41"/>
                  <a:pt x="184" y="43"/>
                  <a:pt x="184" y="46"/>
                </a:cubicBezTo>
                <a:cubicBezTo>
                  <a:pt x="184" y="49"/>
                  <a:pt x="183" y="51"/>
                  <a:pt x="182" y="54"/>
                </a:cubicBezTo>
                <a:cubicBezTo>
                  <a:pt x="180" y="56"/>
                  <a:pt x="180" y="60"/>
                  <a:pt x="182" y="62"/>
                </a:cubicBezTo>
                <a:cubicBezTo>
                  <a:pt x="183" y="65"/>
                  <a:pt x="184" y="67"/>
                  <a:pt x="184" y="70"/>
                </a:cubicBezTo>
                <a:cubicBezTo>
                  <a:pt x="184" y="73"/>
                  <a:pt x="183" y="75"/>
                  <a:pt x="182" y="78"/>
                </a:cubicBezTo>
                <a:cubicBezTo>
                  <a:pt x="180" y="80"/>
                  <a:pt x="180" y="84"/>
                  <a:pt x="182" y="86"/>
                </a:cubicBezTo>
                <a:cubicBezTo>
                  <a:pt x="183" y="89"/>
                  <a:pt x="184" y="91"/>
                  <a:pt x="184" y="94"/>
                </a:cubicBezTo>
                <a:cubicBezTo>
                  <a:pt x="184" y="97"/>
                  <a:pt x="183" y="99"/>
                  <a:pt x="182" y="102"/>
                </a:cubicBezTo>
                <a:cubicBezTo>
                  <a:pt x="180" y="104"/>
                  <a:pt x="180" y="108"/>
                  <a:pt x="182" y="110"/>
                </a:cubicBezTo>
                <a:cubicBezTo>
                  <a:pt x="183" y="113"/>
                  <a:pt x="184" y="115"/>
                  <a:pt x="184" y="118"/>
                </a:cubicBezTo>
                <a:cubicBezTo>
                  <a:pt x="184" y="123"/>
                  <a:pt x="182" y="127"/>
                  <a:pt x="178" y="130"/>
                </a:cubicBezTo>
                <a:cubicBezTo>
                  <a:pt x="177" y="130"/>
                  <a:pt x="176" y="132"/>
                  <a:pt x="176" y="133"/>
                </a:cubicBezTo>
                <a:cubicBezTo>
                  <a:pt x="176" y="133"/>
                  <a:pt x="176" y="134"/>
                  <a:pt x="176" y="134"/>
                </a:cubicBezTo>
                <a:cubicBezTo>
                  <a:pt x="176" y="142"/>
                  <a:pt x="170" y="148"/>
                  <a:pt x="162" y="148"/>
                </a:cubicBezTo>
                <a:cubicBezTo>
                  <a:pt x="160" y="148"/>
                  <a:pt x="158" y="148"/>
                  <a:pt x="156" y="147"/>
                </a:cubicBezTo>
                <a:cubicBezTo>
                  <a:pt x="153" y="145"/>
                  <a:pt x="150" y="146"/>
                  <a:pt x="148" y="148"/>
                </a:cubicBezTo>
                <a:cubicBezTo>
                  <a:pt x="143" y="153"/>
                  <a:pt x="136" y="153"/>
                  <a:pt x="130" y="150"/>
                </a:cubicBezTo>
                <a:cubicBezTo>
                  <a:pt x="128" y="148"/>
                  <a:pt x="124" y="148"/>
                  <a:pt x="122" y="150"/>
                </a:cubicBezTo>
                <a:cubicBezTo>
                  <a:pt x="116" y="153"/>
                  <a:pt x="109" y="152"/>
                  <a:pt x="104" y="148"/>
                </a:cubicBezTo>
                <a:cubicBezTo>
                  <a:pt x="103" y="147"/>
                  <a:pt x="102" y="145"/>
                  <a:pt x="101" y="143"/>
                </a:cubicBezTo>
                <a:cubicBezTo>
                  <a:pt x="100" y="141"/>
                  <a:pt x="98" y="140"/>
                  <a:pt x="96" y="141"/>
                </a:cubicBezTo>
                <a:cubicBezTo>
                  <a:pt x="94" y="142"/>
                  <a:pt x="93" y="145"/>
                  <a:pt x="94" y="147"/>
                </a:cubicBezTo>
                <a:cubicBezTo>
                  <a:pt x="95" y="149"/>
                  <a:pt x="96" y="152"/>
                  <a:pt x="98" y="154"/>
                </a:cubicBezTo>
                <a:cubicBezTo>
                  <a:pt x="100" y="155"/>
                  <a:pt x="103" y="157"/>
                  <a:pt x="105" y="158"/>
                </a:cubicBezTo>
                <a:cubicBezTo>
                  <a:pt x="102" y="172"/>
                  <a:pt x="100" y="187"/>
                  <a:pt x="100" y="187"/>
                </a:cubicBezTo>
                <a:cubicBezTo>
                  <a:pt x="100" y="190"/>
                  <a:pt x="101" y="192"/>
                  <a:pt x="103" y="192"/>
                </a:cubicBezTo>
                <a:cubicBezTo>
                  <a:pt x="104" y="192"/>
                  <a:pt x="104" y="192"/>
                  <a:pt x="104" y="192"/>
                </a:cubicBezTo>
                <a:cubicBezTo>
                  <a:pt x="106" y="192"/>
                  <a:pt x="108" y="191"/>
                  <a:pt x="108" y="189"/>
                </a:cubicBezTo>
                <a:cubicBezTo>
                  <a:pt x="108" y="188"/>
                  <a:pt x="110" y="174"/>
                  <a:pt x="113" y="160"/>
                </a:cubicBezTo>
                <a:cubicBezTo>
                  <a:pt x="113" y="160"/>
                  <a:pt x="114" y="160"/>
                  <a:pt x="114" y="160"/>
                </a:cubicBezTo>
                <a:cubicBezTo>
                  <a:pt x="118" y="160"/>
                  <a:pt x="122" y="159"/>
                  <a:pt x="126" y="156"/>
                </a:cubicBezTo>
                <a:cubicBezTo>
                  <a:pt x="130" y="159"/>
                  <a:pt x="134" y="160"/>
                  <a:pt x="138" y="160"/>
                </a:cubicBezTo>
                <a:cubicBezTo>
                  <a:pt x="144" y="160"/>
                  <a:pt x="149" y="158"/>
                  <a:pt x="153" y="154"/>
                </a:cubicBezTo>
                <a:cubicBezTo>
                  <a:pt x="156" y="155"/>
                  <a:pt x="159" y="156"/>
                  <a:pt x="162" y="156"/>
                </a:cubicBezTo>
                <a:cubicBezTo>
                  <a:pt x="174" y="156"/>
                  <a:pt x="183" y="147"/>
                  <a:pt x="184" y="135"/>
                </a:cubicBezTo>
                <a:cubicBezTo>
                  <a:pt x="189" y="131"/>
                  <a:pt x="192" y="125"/>
                  <a:pt x="192" y="118"/>
                </a:cubicBezTo>
                <a:cubicBezTo>
                  <a:pt x="192" y="114"/>
                  <a:pt x="191" y="110"/>
                  <a:pt x="188" y="106"/>
                </a:cubicBezTo>
                <a:cubicBezTo>
                  <a:pt x="191" y="102"/>
                  <a:pt x="192" y="98"/>
                  <a:pt x="192" y="94"/>
                </a:cubicBezTo>
                <a:cubicBezTo>
                  <a:pt x="192" y="90"/>
                  <a:pt x="191" y="86"/>
                  <a:pt x="188" y="82"/>
                </a:cubicBezTo>
                <a:cubicBezTo>
                  <a:pt x="191" y="78"/>
                  <a:pt x="192" y="74"/>
                  <a:pt x="192" y="70"/>
                </a:cubicBezTo>
                <a:cubicBezTo>
                  <a:pt x="192" y="66"/>
                  <a:pt x="191" y="62"/>
                  <a:pt x="188" y="58"/>
                </a:cubicBezTo>
                <a:cubicBezTo>
                  <a:pt x="191" y="54"/>
                  <a:pt x="192" y="50"/>
                  <a:pt x="192" y="46"/>
                </a:cubicBezTo>
                <a:cubicBezTo>
                  <a:pt x="192" y="42"/>
                  <a:pt x="191" y="38"/>
                  <a:pt x="188"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a:extLst>
              <a:ext uri="{FF2B5EF4-FFF2-40B4-BE49-F238E27FC236}">
                <a16:creationId xmlns:a16="http://schemas.microsoft.com/office/drawing/2014/main" id="{1FBFFF78-257B-E00F-89F7-DEDD16E76E5C}"/>
              </a:ext>
            </a:extLst>
          </p:cNvPr>
          <p:cNvGrpSpPr/>
          <p:nvPr/>
        </p:nvGrpSpPr>
        <p:grpSpPr>
          <a:xfrm>
            <a:off x="645149" y="3742196"/>
            <a:ext cx="441996" cy="441996"/>
            <a:chOff x="9177338" y="1854200"/>
            <a:chExt cx="1122363" cy="1122363"/>
          </a:xfrm>
          <a:solidFill>
            <a:schemeClr val="accent4">
              <a:lumMod val="75000"/>
            </a:schemeClr>
          </a:solidFill>
        </p:grpSpPr>
        <p:sp>
          <p:nvSpPr>
            <p:cNvPr id="24" name="Freeform 238">
              <a:extLst>
                <a:ext uri="{FF2B5EF4-FFF2-40B4-BE49-F238E27FC236}">
                  <a16:creationId xmlns:a16="http://schemas.microsoft.com/office/drawing/2014/main" id="{46401B10-C0C9-4EF9-5374-AC7DE4BC48DC}"/>
                </a:ext>
              </a:extLst>
            </p:cNvPr>
            <p:cNvSpPr>
              <a:spLocks noEditPoints="1"/>
            </p:cNvSpPr>
            <p:nvPr/>
          </p:nvSpPr>
          <p:spPr bwMode="auto">
            <a:xfrm>
              <a:off x="9471025" y="1854200"/>
              <a:ext cx="528638" cy="534988"/>
            </a:xfrm>
            <a:custGeom>
              <a:avLst/>
              <a:gdLst>
                <a:gd name="T0" fmla="*/ 234 w 333"/>
                <a:gd name="T1" fmla="*/ 337 h 337"/>
                <a:gd name="T2" fmla="*/ 197 w 333"/>
                <a:gd name="T3" fmla="*/ 333 h 337"/>
                <a:gd name="T4" fmla="*/ 168 w 333"/>
                <a:gd name="T5" fmla="*/ 312 h 337"/>
                <a:gd name="T6" fmla="*/ 152 w 333"/>
                <a:gd name="T7" fmla="*/ 325 h 337"/>
                <a:gd name="T8" fmla="*/ 115 w 333"/>
                <a:gd name="T9" fmla="*/ 337 h 337"/>
                <a:gd name="T10" fmla="*/ 94 w 333"/>
                <a:gd name="T11" fmla="*/ 337 h 337"/>
                <a:gd name="T12" fmla="*/ 49 w 333"/>
                <a:gd name="T13" fmla="*/ 320 h 337"/>
                <a:gd name="T14" fmla="*/ 16 w 333"/>
                <a:gd name="T15" fmla="*/ 292 h 337"/>
                <a:gd name="T16" fmla="*/ 4 w 333"/>
                <a:gd name="T17" fmla="*/ 263 h 337"/>
                <a:gd name="T18" fmla="*/ 4 w 333"/>
                <a:gd name="T19" fmla="*/ 205 h 337"/>
                <a:gd name="T20" fmla="*/ 20 w 333"/>
                <a:gd name="T21" fmla="*/ 177 h 337"/>
                <a:gd name="T22" fmla="*/ 66 w 333"/>
                <a:gd name="T23" fmla="*/ 140 h 337"/>
                <a:gd name="T24" fmla="*/ 74 w 333"/>
                <a:gd name="T25" fmla="*/ 135 h 337"/>
                <a:gd name="T26" fmla="*/ 86 w 333"/>
                <a:gd name="T27" fmla="*/ 115 h 337"/>
                <a:gd name="T28" fmla="*/ 90 w 333"/>
                <a:gd name="T29" fmla="*/ 8 h 337"/>
                <a:gd name="T30" fmla="*/ 90 w 333"/>
                <a:gd name="T31" fmla="*/ 0 h 337"/>
                <a:gd name="T32" fmla="*/ 234 w 333"/>
                <a:gd name="T33" fmla="*/ 0 h 337"/>
                <a:gd name="T34" fmla="*/ 242 w 333"/>
                <a:gd name="T35" fmla="*/ 0 h 337"/>
                <a:gd name="T36" fmla="*/ 247 w 333"/>
                <a:gd name="T37" fmla="*/ 103 h 337"/>
                <a:gd name="T38" fmla="*/ 247 w 333"/>
                <a:gd name="T39" fmla="*/ 115 h 337"/>
                <a:gd name="T40" fmla="*/ 259 w 333"/>
                <a:gd name="T41" fmla="*/ 135 h 337"/>
                <a:gd name="T42" fmla="*/ 271 w 333"/>
                <a:gd name="T43" fmla="*/ 140 h 337"/>
                <a:gd name="T44" fmla="*/ 316 w 333"/>
                <a:gd name="T45" fmla="*/ 177 h 337"/>
                <a:gd name="T46" fmla="*/ 329 w 333"/>
                <a:gd name="T47" fmla="*/ 205 h 337"/>
                <a:gd name="T48" fmla="*/ 329 w 333"/>
                <a:gd name="T49" fmla="*/ 263 h 337"/>
                <a:gd name="T50" fmla="*/ 316 w 333"/>
                <a:gd name="T51" fmla="*/ 292 h 337"/>
                <a:gd name="T52" fmla="*/ 284 w 333"/>
                <a:gd name="T53" fmla="*/ 320 h 337"/>
                <a:gd name="T54" fmla="*/ 242 w 333"/>
                <a:gd name="T55" fmla="*/ 337 h 337"/>
                <a:gd name="T56" fmla="*/ 234 w 333"/>
                <a:gd name="T57" fmla="*/ 337 h 337"/>
                <a:gd name="T58" fmla="*/ 168 w 333"/>
                <a:gd name="T59" fmla="*/ 292 h 337"/>
                <a:gd name="T60" fmla="*/ 177 w 333"/>
                <a:gd name="T61" fmla="*/ 292 h 337"/>
                <a:gd name="T62" fmla="*/ 189 w 333"/>
                <a:gd name="T63" fmla="*/ 304 h 337"/>
                <a:gd name="T64" fmla="*/ 222 w 333"/>
                <a:gd name="T65" fmla="*/ 316 h 337"/>
                <a:gd name="T66" fmla="*/ 242 w 333"/>
                <a:gd name="T67" fmla="*/ 316 h 337"/>
                <a:gd name="T68" fmla="*/ 275 w 333"/>
                <a:gd name="T69" fmla="*/ 304 h 337"/>
                <a:gd name="T70" fmla="*/ 300 w 333"/>
                <a:gd name="T71" fmla="*/ 279 h 337"/>
                <a:gd name="T72" fmla="*/ 312 w 333"/>
                <a:gd name="T73" fmla="*/ 259 h 337"/>
                <a:gd name="T74" fmla="*/ 308 w 333"/>
                <a:gd name="T75" fmla="*/ 209 h 337"/>
                <a:gd name="T76" fmla="*/ 300 w 333"/>
                <a:gd name="T77" fmla="*/ 189 h 337"/>
                <a:gd name="T78" fmla="*/ 263 w 333"/>
                <a:gd name="T79" fmla="*/ 160 h 337"/>
                <a:gd name="T80" fmla="*/ 247 w 333"/>
                <a:gd name="T81" fmla="*/ 152 h 337"/>
                <a:gd name="T82" fmla="*/ 230 w 333"/>
                <a:gd name="T83" fmla="*/ 119 h 337"/>
                <a:gd name="T84" fmla="*/ 226 w 333"/>
                <a:gd name="T85" fmla="*/ 20 h 337"/>
                <a:gd name="T86" fmla="*/ 111 w 333"/>
                <a:gd name="T87" fmla="*/ 103 h 337"/>
                <a:gd name="T88" fmla="*/ 107 w 333"/>
                <a:gd name="T89" fmla="*/ 119 h 337"/>
                <a:gd name="T90" fmla="*/ 86 w 333"/>
                <a:gd name="T91" fmla="*/ 152 h 337"/>
                <a:gd name="T92" fmla="*/ 74 w 333"/>
                <a:gd name="T93" fmla="*/ 160 h 337"/>
                <a:gd name="T94" fmla="*/ 37 w 333"/>
                <a:gd name="T95" fmla="*/ 189 h 337"/>
                <a:gd name="T96" fmla="*/ 24 w 333"/>
                <a:gd name="T97" fmla="*/ 209 h 337"/>
                <a:gd name="T98" fmla="*/ 24 w 333"/>
                <a:gd name="T99" fmla="*/ 259 h 337"/>
                <a:gd name="T100" fmla="*/ 33 w 333"/>
                <a:gd name="T101" fmla="*/ 279 h 337"/>
                <a:gd name="T102" fmla="*/ 61 w 333"/>
                <a:gd name="T103" fmla="*/ 304 h 337"/>
                <a:gd name="T104" fmla="*/ 94 w 333"/>
                <a:gd name="T105" fmla="*/ 316 h 337"/>
                <a:gd name="T106" fmla="*/ 115 w 333"/>
                <a:gd name="T107" fmla="*/ 316 h 337"/>
                <a:gd name="T108" fmla="*/ 148 w 333"/>
                <a:gd name="T109" fmla="*/ 304 h 337"/>
                <a:gd name="T110" fmla="*/ 160 w 333"/>
                <a:gd name="T111" fmla="*/ 292 h 337"/>
                <a:gd name="T112" fmla="*/ 168 w 333"/>
                <a:gd name="T113" fmla="*/ 29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3" h="337">
                  <a:moveTo>
                    <a:pt x="234" y="337"/>
                  </a:moveTo>
                  <a:lnTo>
                    <a:pt x="234" y="337"/>
                  </a:lnTo>
                  <a:lnTo>
                    <a:pt x="214" y="337"/>
                  </a:lnTo>
                  <a:lnTo>
                    <a:pt x="197" y="333"/>
                  </a:lnTo>
                  <a:lnTo>
                    <a:pt x="181" y="325"/>
                  </a:lnTo>
                  <a:lnTo>
                    <a:pt x="168" y="312"/>
                  </a:lnTo>
                  <a:lnTo>
                    <a:pt x="168" y="312"/>
                  </a:lnTo>
                  <a:lnTo>
                    <a:pt x="152" y="325"/>
                  </a:lnTo>
                  <a:lnTo>
                    <a:pt x="131" y="333"/>
                  </a:lnTo>
                  <a:lnTo>
                    <a:pt x="115" y="337"/>
                  </a:lnTo>
                  <a:lnTo>
                    <a:pt x="94" y="337"/>
                  </a:lnTo>
                  <a:lnTo>
                    <a:pt x="94" y="337"/>
                  </a:lnTo>
                  <a:lnTo>
                    <a:pt x="70" y="333"/>
                  </a:lnTo>
                  <a:lnTo>
                    <a:pt x="49" y="320"/>
                  </a:lnTo>
                  <a:lnTo>
                    <a:pt x="33" y="308"/>
                  </a:lnTo>
                  <a:lnTo>
                    <a:pt x="16" y="292"/>
                  </a:lnTo>
                  <a:lnTo>
                    <a:pt x="16" y="292"/>
                  </a:lnTo>
                  <a:lnTo>
                    <a:pt x="4" y="263"/>
                  </a:lnTo>
                  <a:lnTo>
                    <a:pt x="0" y="234"/>
                  </a:lnTo>
                  <a:lnTo>
                    <a:pt x="4" y="205"/>
                  </a:lnTo>
                  <a:lnTo>
                    <a:pt x="20" y="177"/>
                  </a:lnTo>
                  <a:lnTo>
                    <a:pt x="20" y="177"/>
                  </a:lnTo>
                  <a:lnTo>
                    <a:pt x="41" y="156"/>
                  </a:lnTo>
                  <a:lnTo>
                    <a:pt x="66" y="140"/>
                  </a:lnTo>
                  <a:lnTo>
                    <a:pt x="66" y="140"/>
                  </a:lnTo>
                  <a:lnTo>
                    <a:pt x="74" y="135"/>
                  </a:lnTo>
                  <a:lnTo>
                    <a:pt x="82" y="127"/>
                  </a:lnTo>
                  <a:lnTo>
                    <a:pt x="86" y="115"/>
                  </a:lnTo>
                  <a:lnTo>
                    <a:pt x="90" y="103"/>
                  </a:lnTo>
                  <a:lnTo>
                    <a:pt x="90" y="8"/>
                  </a:lnTo>
                  <a:lnTo>
                    <a:pt x="90" y="8"/>
                  </a:lnTo>
                  <a:lnTo>
                    <a:pt x="90" y="0"/>
                  </a:lnTo>
                  <a:lnTo>
                    <a:pt x="98" y="0"/>
                  </a:lnTo>
                  <a:lnTo>
                    <a:pt x="234" y="0"/>
                  </a:lnTo>
                  <a:lnTo>
                    <a:pt x="234" y="0"/>
                  </a:lnTo>
                  <a:lnTo>
                    <a:pt x="242" y="0"/>
                  </a:lnTo>
                  <a:lnTo>
                    <a:pt x="247" y="8"/>
                  </a:lnTo>
                  <a:lnTo>
                    <a:pt x="247" y="103"/>
                  </a:lnTo>
                  <a:lnTo>
                    <a:pt x="247" y="103"/>
                  </a:lnTo>
                  <a:lnTo>
                    <a:pt x="247" y="115"/>
                  </a:lnTo>
                  <a:lnTo>
                    <a:pt x="255" y="127"/>
                  </a:lnTo>
                  <a:lnTo>
                    <a:pt x="259" y="135"/>
                  </a:lnTo>
                  <a:lnTo>
                    <a:pt x="271" y="140"/>
                  </a:lnTo>
                  <a:lnTo>
                    <a:pt x="271" y="140"/>
                  </a:lnTo>
                  <a:lnTo>
                    <a:pt x="296" y="156"/>
                  </a:lnTo>
                  <a:lnTo>
                    <a:pt x="316" y="177"/>
                  </a:lnTo>
                  <a:lnTo>
                    <a:pt x="316" y="177"/>
                  </a:lnTo>
                  <a:lnTo>
                    <a:pt x="329" y="205"/>
                  </a:lnTo>
                  <a:lnTo>
                    <a:pt x="333" y="234"/>
                  </a:lnTo>
                  <a:lnTo>
                    <a:pt x="329" y="263"/>
                  </a:lnTo>
                  <a:lnTo>
                    <a:pt x="316" y="292"/>
                  </a:lnTo>
                  <a:lnTo>
                    <a:pt x="316" y="292"/>
                  </a:lnTo>
                  <a:lnTo>
                    <a:pt x="304" y="308"/>
                  </a:lnTo>
                  <a:lnTo>
                    <a:pt x="284" y="320"/>
                  </a:lnTo>
                  <a:lnTo>
                    <a:pt x="267" y="333"/>
                  </a:lnTo>
                  <a:lnTo>
                    <a:pt x="242" y="337"/>
                  </a:lnTo>
                  <a:lnTo>
                    <a:pt x="242" y="337"/>
                  </a:lnTo>
                  <a:lnTo>
                    <a:pt x="234" y="337"/>
                  </a:lnTo>
                  <a:lnTo>
                    <a:pt x="234" y="337"/>
                  </a:lnTo>
                  <a:close/>
                  <a:moveTo>
                    <a:pt x="168" y="292"/>
                  </a:moveTo>
                  <a:lnTo>
                    <a:pt x="168" y="292"/>
                  </a:lnTo>
                  <a:lnTo>
                    <a:pt x="177" y="292"/>
                  </a:lnTo>
                  <a:lnTo>
                    <a:pt x="177" y="292"/>
                  </a:lnTo>
                  <a:lnTo>
                    <a:pt x="189" y="304"/>
                  </a:lnTo>
                  <a:lnTo>
                    <a:pt x="205" y="312"/>
                  </a:lnTo>
                  <a:lnTo>
                    <a:pt x="222" y="316"/>
                  </a:lnTo>
                  <a:lnTo>
                    <a:pt x="242" y="316"/>
                  </a:lnTo>
                  <a:lnTo>
                    <a:pt x="242" y="316"/>
                  </a:lnTo>
                  <a:lnTo>
                    <a:pt x="259" y="312"/>
                  </a:lnTo>
                  <a:lnTo>
                    <a:pt x="275" y="304"/>
                  </a:lnTo>
                  <a:lnTo>
                    <a:pt x="288" y="292"/>
                  </a:lnTo>
                  <a:lnTo>
                    <a:pt x="300" y="279"/>
                  </a:lnTo>
                  <a:lnTo>
                    <a:pt x="300" y="279"/>
                  </a:lnTo>
                  <a:lnTo>
                    <a:pt x="312" y="259"/>
                  </a:lnTo>
                  <a:lnTo>
                    <a:pt x="312" y="234"/>
                  </a:lnTo>
                  <a:lnTo>
                    <a:pt x="308" y="209"/>
                  </a:lnTo>
                  <a:lnTo>
                    <a:pt x="300" y="189"/>
                  </a:lnTo>
                  <a:lnTo>
                    <a:pt x="300" y="189"/>
                  </a:lnTo>
                  <a:lnTo>
                    <a:pt x="284" y="172"/>
                  </a:lnTo>
                  <a:lnTo>
                    <a:pt x="263" y="160"/>
                  </a:lnTo>
                  <a:lnTo>
                    <a:pt x="263" y="160"/>
                  </a:lnTo>
                  <a:lnTo>
                    <a:pt x="247" y="152"/>
                  </a:lnTo>
                  <a:lnTo>
                    <a:pt x="234" y="140"/>
                  </a:lnTo>
                  <a:lnTo>
                    <a:pt x="230" y="119"/>
                  </a:lnTo>
                  <a:lnTo>
                    <a:pt x="226" y="103"/>
                  </a:lnTo>
                  <a:lnTo>
                    <a:pt x="226" y="20"/>
                  </a:lnTo>
                  <a:lnTo>
                    <a:pt x="111" y="20"/>
                  </a:lnTo>
                  <a:lnTo>
                    <a:pt x="111" y="103"/>
                  </a:lnTo>
                  <a:lnTo>
                    <a:pt x="111" y="103"/>
                  </a:lnTo>
                  <a:lnTo>
                    <a:pt x="107" y="119"/>
                  </a:lnTo>
                  <a:lnTo>
                    <a:pt x="98" y="140"/>
                  </a:lnTo>
                  <a:lnTo>
                    <a:pt x="86" y="152"/>
                  </a:lnTo>
                  <a:lnTo>
                    <a:pt x="74" y="160"/>
                  </a:lnTo>
                  <a:lnTo>
                    <a:pt x="74" y="160"/>
                  </a:lnTo>
                  <a:lnTo>
                    <a:pt x="53" y="172"/>
                  </a:lnTo>
                  <a:lnTo>
                    <a:pt x="37" y="189"/>
                  </a:lnTo>
                  <a:lnTo>
                    <a:pt x="37" y="189"/>
                  </a:lnTo>
                  <a:lnTo>
                    <a:pt x="24" y="209"/>
                  </a:lnTo>
                  <a:lnTo>
                    <a:pt x="20" y="234"/>
                  </a:lnTo>
                  <a:lnTo>
                    <a:pt x="24" y="259"/>
                  </a:lnTo>
                  <a:lnTo>
                    <a:pt x="33" y="279"/>
                  </a:lnTo>
                  <a:lnTo>
                    <a:pt x="33" y="279"/>
                  </a:lnTo>
                  <a:lnTo>
                    <a:pt x="45" y="292"/>
                  </a:lnTo>
                  <a:lnTo>
                    <a:pt x="61" y="304"/>
                  </a:lnTo>
                  <a:lnTo>
                    <a:pt x="78" y="312"/>
                  </a:lnTo>
                  <a:lnTo>
                    <a:pt x="94" y="316"/>
                  </a:lnTo>
                  <a:lnTo>
                    <a:pt x="94" y="316"/>
                  </a:lnTo>
                  <a:lnTo>
                    <a:pt x="115" y="316"/>
                  </a:lnTo>
                  <a:lnTo>
                    <a:pt x="131" y="312"/>
                  </a:lnTo>
                  <a:lnTo>
                    <a:pt x="148" y="304"/>
                  </a:lnTo>
                  <a:lnTo>
                    <a:pt x="160" y="292"/>
                  </a:lnTo>
                  <a:lnTo>
                    <a:pt x="160" y="292"/>
                  </a:lnTo>
                  <a:lnTo>
                    <a:pt x="168" y="292"/>
                  </a:lnTo>
                  <a:lnTo>
                    <a:pt x="168" y="2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5" name="Freeform 239">
              <a:extLst>
                <a:ext uri="{FF2B5EF4-FFF2-40B4-BE49-F238E27FC236}">
                  <a16:creationId xmlns:a16="http://schemas.microsoft.com/office/drawing/2014/main" id="{A1FA00D5-7B48-191E-D26E-1A69CED8D68C}"/>
                </a:ext>
              </a:extLst>
            </p:cNvPr>
            <p:cNvSpPr>
              <a:spLocks noEditPoints="1"/>
            </p:cNvSpPr>
            <p:nvPr/>
          </p:nvSpPr>
          <p:spPr bwMode="auto">
            <a:xfrm>
              <a:off x="9471025" y="2441575"/>
              <a:ext cx="528638" cy="534988"/>
            </a:xfrm>
            <a:custGeom>
              <a:avLst/>
              <a:gdLst>
                <a:gd name="T0" fmla="*/ 98 w 333"/>
                <a:gd name="T1" fmla="*/ 337 h 337"/>
                <a:gd name="T2" fmla="*/ 90 w 333"/>
                <a:gd name="T3" fmla="*/ 333 h 337"/>
                <a:gd name="T4" fmla="*/ 90 w 333"/>
                <a:gd name="T5" fmla="*/ 234 h 337"/>
                <a:gd name="T6" fmla="*/ 86 w 333"/>
                <a:gd name="T7" fmla="*/ 222 h 337"/>
                <a:gd name="T8" fmla="*/ 74 w 333"/>
                <a:gd name="T9" fmla="*/ 201 h 337"/>
                <a:gd name="T10" fmla="*/ 66 w 333"/>
                <a:gd name="T11" fmla="*/ 193 h 337"/>
                <a:gd name="T12" fmla="*/ 20 w 333"/>
                <a:gd name="T13" fmla="*/ 156 h 337"/>
                <a:gd name="T14" fmla="*/ 4 w 333"/>
                <a:gd name="T15" fmla="*/ 131 h 337"/>
                <a:gd name="T16" fmla="*/ 4 w 333"/>
                <a:gd name="T17" fmla="*/ 70 h 337"/>
                <a:gd name="T18" fmla="*/ 16 w 333"/>
                <a:gd name="T19" fmla="*/ 45 h 337"/>
                <a:gd name="T20" fmla="*/ 49 w 333"/>
                <a:gd name="T21" fmla="*/ 12 h 337"/>
                <a:gd name="T22" fmla="*/ 94 w 333"/>
                <a:gd name="T23" fmla="*/ 0 h 337"/>
                <a:gd name="T24" fmla="*/ 115 w 333"/>
                <a:gd name="T25" fmla="*/ 0 h 337"/>
                <a:gd name="T26" fmla="*/ 152 w 333"/>
                <a:gd name="T27" fmla="*/ 8 h 337"/>
                <a:gd name="T28" fmla="*/ 168 w 333"/>
                <a:gd name="T29" fmla="*/ 20 h 337"/>
                <a:gd name="T30" fmla="*/ 201 w 333"/>
                <a:gd name="T31" fmla="*/ 4 h 337"/>
                <a:gd name="T32" fmla="*/ 242 w 333"/>
                <a:gd name="T33" fmla="*/ 0 h 337"/>
                <a:gd name="T34" fmla="*/ 267 w 333"/>
                <a:gd name="T35" fmla="*/ 4 h 337"/>
                <a:gd name="T36" fmla="*/ 304 w 333"/>
                <a:gd name="T37" fmla="*/ 29 h 337"/>
                <a:gd name="T38" fmla="*/ 316 w 333"/>
                <a:gd name="T39" fmla="*/ 45 h 337"/>
                <a:gd name="T40" fmla="*/ 333 w 333"/>
                <a:gd name="T41" fmla="*/ 103 h 337"/>
                <a:gd name="T42" fmla="*/ 316 w 333"/>
                <a:gd name="T43" fmla="*/ 156 h 337"/>
                <a:gd name="T44" fmla="*/ 296 w 333"/>
                <a:gd name="T45" fmla="*/ 181 h 337"/>
                <a:gd name="T46" fmla="*/ 271 w 333"/>
                <a:gd name="T47" fmla="*/ 193 h 337"/>
                <a:gd name="T48" fmla="*/ 255 w 333"/>
                <a:gd name="T49" fmla="*/ 209 h 337"/>
                <a:gd name="T50" fmla="*/ 247 w 333"/>
                <a:gd name="T51" fmla="*/ 234 h 337"/>
                <a:gd name="T52" fmla="*/ 247 w 333"/>
                <a:gd name="T53" fmla="*/ 329 h 337"/>
                <a:gd name="T54" fmla="*/ 234 w 333"/>
                <a:gd name="T55" fmla="*/ 337 h 337"/>
                <a:gd name="T56" fmla="*/ 111 w 333"/>
                <a:gd name="T57" fmla="*/ 316 h 337"/>
                <a:gd name="T58" fmla="*/ 226 w 333"/>
                <a:gd name="T59" fmla="*/ 234 h 337"/>
                <a:gd name="T60" fmla="*/ 230 w 333"/>
                <a:gd name="T61" fmla="*/ 214 h 337"/>
                <a:gd name="T62" fmla="*/ 247 w 333"/>
                <a:gd name="T63" fmla="*/ 185 h 337"/>
                <a:gd name="T64" fmla="*/ 263 w 333"/>
                <a:gd name="T65" fmla="*/ 177 h 337"/>
                <a:gd name="T66" fmla="*/ 300 w 333"/>
                <a:gd name="T67" fmla="*/ 144 h 337"/>
                <a:gd name="T68" fmla="*/ 308 w 333"/>
                <a:gd name="T69" fmla="*/ 123 h 337"/>
                <a:gd name="T70" fmla="*/ 312 w 333"/>
                <a:gd name="T71" fmla="*/ 78 h 337"/>
                <a:gd name="T72" fmla="*/ 300 w 333"/>
                <a:gd name="T73" fmla="*/ 57 h 337"/>
                <a:gd name="T74" fmla="*/ 275 w 333"/>
                <a:gd name="T75" fmla="*/ 29 h 337"/>
                <a:gd name="T76" fmla="*/ 242 w 333"/>
                <a:gd name="T77" fmla="*/ 20 h 337"/>
                <a:gd name="T78" fmla="*/ 222 w 333"/>
                <a:gd name="T79" fmla="*/ 20 h 337"/>
                <a:gd name="T80" fmla="*/ 189 w 333"/>
                <a:gd name="T81" fmla="*/ 33 h 337"/>
                <a:gd name="T82" fmla="*/ 177 w 333"/>
                <a:gd name="T83" fmla="*/ 41 h 337"/>
                <a:gd name="T84" fmla="*/ 160 w 333"/>
                <a:gd name="T85" fmla="*/ 41 h 337"/>
                <a:gd name="T86" fmla="*/ 148 w 333"/>
                <a:gd name="T87" fmla="*/ 33 h 337"/>
                <a:gd name="T88" fmla="*/ 115 w 333"/>
                <a:gd name="T89" fmla="*/ 20 h 337"/>
                <a:gd name="T90" fmla="*/ 94 w 333"/>
                <a:gd name="T91" fmla="*/ 20 h 337"/>
                <a:gd name="T92" fmla="*/ 61 w 333"/>
                <a:gd name="T93" fmla="*/ 29 h 337"/>
                <a:gd name="T94" fmla="*/ 33 w 333"/>
                <a:gd name="T95" fmla="*/ 57 h 337"/>
                <a:gd name="T96" fmla="*/ 24 w 333"/>
                <a:gd name="T97" fmla="*/ 78 h 337"/>
                <a:gd name="T98" fmla="*/ 24 w 333"/>
                <a:gd name="T99" fmla="*/ 123 h 337"/>
                <a:gd name="T100" fmla="*/ 37 w 333"/>
                <a:gd name="T101" fmla="*/ 144 h 337"/>
                <a:gd name="T102" fmla="*/ 74 w 333"/>
                <a:gd name="T103" fmla="*/ 177 h 337"/>
                <a:gd name="T104" fmla="*/ 86 w 333"/>
                <a:gd name="T105" fmla="*/ 185 h 337"/>
                <a:gd name="T106" fmla="*/ 107 w 333"/>
                <a:gd name="T107" fmla="*/ 214 h 337"/>
                <a:gd name="T108" fmla="*/ 111 w 333"/>
                <a:gd name="T109" fmla="*/ 31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3" h="337">
                  <a:moveTo>
                    <a:pt x="234" y="337"/>
                  </a:moveTo>
                  <a:lnTo>
                    <a:pt x="98" y="337"/>
                  </a:lnTo>
                  <a:lnTo>
                    <a:pt x="98" y="337"/>
                  </a:lnTo>
                  <a:lnTo>
                    <a:pt x="90" y="333"/>
                  </a:lnTo>
                  <a:lnTo>
                    <a:pt x="90" y="329"/>
                  </a:lnTo>
                  <a:lnTo>
                    <a:pt x="90" y="234"/>
                  </a:lnTo>
                  <a:lnTo>
                    <a:pt x="90" y="234"/>
                  </a:lnTo>
                  <a:lnTo>
                    <a:pt x="86" y="222"/>
                  </a:lnTo>
                  <a:lnTo>
                    <a:pt x="82" y="209"/>
                  </a:lnTo>
                  <a:lnTo>
                    <a:pt x="74" y="201"/>
                  </a:lnTo>
                  <a:lnTo>
                    <a:pt x="66" y="193"/>
                  </a:lnTo>
                  <a:lnTo>
                    <a:pt x="66" y="193"/>
                  </a:lnTo>
                  <a:lnTo>
                    <a:pt x="41" y="181"/>
                  </a:lnTo>
                  <a:lnTo>
                    <a:pt x="20" y="156"/>
                  </a:lnTo>
                  <a:lnTo>
                    <a:pt x="20" y="156"/>
                  </a:lnTo>
                  <a:lnTo>
                    <a:pt x="4" y="131"/>
                  </a:lnTo>
                  <a:lnTo>
                    <a:pt x="0" y="103"/>
                  </a:lnTo>
                  <a:lnTo>
                    <a:pt x="4" y="70"/>
                  </a:lnTo>
                  <a:lnTo>
                    <a:pt x="16" y="45"/>
                  </a:lnTo>
                  <a:lnTo>
                    <a:pt x="16" y="45"/>
                  </a:lnTo>
                  <a:lnTo>
                    <a:pt x="33" y="29"/>
                  </a:lnTo>
                  <a:lnTo>
                    <a:pt x="49" y="12"/>
                  </a:lnTo>
                  <a:lnTo>
                    <a:pt x="70" y="4"/>
                  </a:lnTo>
                  <a:lnTo>
                    <a:pt x="94" y="0"/>
                  </a:lnTo>
                  <a:lnTo>
                    <a:pt x="94" y="0"/>
                  </a:lnTo>
                  <a:lnTo>
                    <a:pt x="115" y="0"/>
                  </a:lnTo>
                  <a:lnTo>
                    <a:pt x="131" y="4"/>
                  </a:lnTo>
                  <a:lnTo>
                    <a:pt x="152" y="8"/>
                  </a:lnTo>
                  <a:lnTo>
                    <a:pt x="168" y="20"/>
                  </a:lnTo>
                  <a:lnTo>
                    <a:pt x="168" y="20"/>
                  </a:lnTo>
                  <a:lnTo>
                    <a:pt x="185" y="8"/>
                  </a:lnTo>
                  <a:lnTo>
                    <a:pt x="201" y="4"/>
                  </a:lnTo>
                  <a:lnTo>
                    <a:pt x="222" y="0"/>
                  </a:lnTo>
                  <a:lnTo>
                    <a:pt x="242" y="0"/>
                  </a:lnTo>
                  <a:lnTo>
                    <a:pt x="242" y="0"/>
                  </a:lnTo>
                  <a:lnTo>
                    <a:pt x="267" y="4"/>
                  </a:lnTo>
                  <a:lnTo>
                    <a:pt x="284" y="12"/>
                  </a:lnTo>
                  <a:lnTo>
                    <a:pt x="304" y="29"/>
                  </a:lnTo>
                  <a:lnTo>
                    <a:pt x="316" y="45"/>
                  </a:lnTo>
                  <a:lnTo>
                    <a:pt x="316" y="45"/>
                  </a:lnTo>
                  <a:lnTo>
                    <a:pt x="329" y="70"/>
                  </a:lnTo>
                  <a:lnTo>
                    <a:pt x="333" y="103"/>
                  </a:lnTo>
                  <a:lnTo>
                    <a:pt x="329" y="131"/>
                  </a:lnTo>
                  <a:lnTo>
                    <a:pt x="316" y="156"/>
                  </a:lnTo>
                  <a:lnTo>
                    <a:pt x="316" y="156"/>
                  </a:lnTo>
                  <a:lnTo>
                    <a:pt x="296" y="181"/>
                  </a:lnTo>
                  <a:lnTo>
                    <a:pt x="271" y="193"/>
                  </a:lnTo>
                  <a:lnTo>
                    <a:pt x="271" y="193"/>
                  </a:lnTo>
                  <a:lnTo>
                    <a:pt x="259" y="201"/>
                  </a:lnTo>
                  <a:lnTo>
                    <a:pt x="255" y="209"/>
                  </a:lnTo>
                  <a:lnTo>
                    <a:pt x="247" y="222"/>
                  </a:lnTo>
                  <a:lnTo>
                    <a:pt x="247" y="234"/>
                  </a:lnTo>
                  <a:lnTo>
                    <a:pt x="247" y="329"/>
                  </a:lnTo>
                  <a:lnTo>
                    <a:pt x="247" y="329"/>
                  </a:lnTo>
                  <a:lnTo>
                    <a:pt x="242" y="333"/>
                  </a:lnTo>
                  <a:lnTo>
                    <a:pt x="234" y="337"/>
                  </a:lnTo>
                  <a:lnTo>
                    <a:pt x="234" y="337"/>
                  </a:lnTo>
                  <a:close/>
                  <a:moveTo>
                    <a:pt x="111" y="316"/>
                  </a:moveTo>
                  <a:lnTo>
                    <a:pt x="226" y="316"/>
                  </a:lnTo>
                  <a:lnTo>
                    <a:pt x="226" y="234"/>
                  </a:lnTo>
                  <a:lnTo>
                    <a:pt x="226" y="234"/>
                  </a:lnTo>
                  <a:lnTo>
                    <a:pt x="230" y="214"/>
                  </a:lnTo>
                  <a:lnTo>
                    <a:pt x="234" y="197"/>
                  </a:lnTo>
                  <a:lnTo>
                    <a:pt x="247" y="185"/>
                  </a:lnTo>
                  <a:lnTo>
                    <a:pt x="263" y="177"/>
                  </a:lnTo>
                  <a:lnTo>
                    <a:pt x="263" y="177"/>
                  </a:lnTo>
                  <a:lnTo>
                    <a:pt x="284" y="164"/>
                  </a:lnTo>
                  <a:lnTo>
                    <a:pt x="300" y="144"/>
                  </a:lnTo>
                  <a:lnTo>
                    <a:pt x="300" y="144"/>
                  </a:lnTo>
                  <a:lnTo>
                    <a:pt x="308" y="123"/>
                  </a:lnTo>
                  <a:lnTo>
                    <a:pt x="312" y="103"/>
                  </a:lnTo>
                  <a:lnTo>
                    <a:pt x="312" y="78"/>
                  </a:lnTo>
                  <a:lnTo>
                    <a:pt x="300" y="57"/>
                  </a:lnTo>
                  <a:lnTo>
                    <a:pt x="300" y="57"/>
                  </a:lnTo>
                  <a:lnTo>
                    <a:pt x="288" y="41"/>
                  </a:lnTo>
                  <a:lnTo>
                    <a:pt x="275" y="29"/>
                  </a:lnTo>
                  <a:lnTo>
                    <a:pt x="259" y="24"/>
                  </a:lnTo>
                  <a:lnTo>
                    <a:pt x="242" y="20"/>
                  </a:lnTo>
                  <a:lnTo>
                    <a:pt x="242" y="20"/>
                  </a:lnTo>
                  <a:lnTo>
                    <a:pt x="222" y="20"/>
                  </a:lnTo>
                  <a:lnTo>
                    <a:pt x="205" y="24"/>
                  </a:lnTo>
                  <a:lnTo>
                    <a:pt x="189" y="33"/>
                  </a:lnTo>
                  <a:lnTo>
                    <a:pt x="177" y="41"/>
                  </a:lnTo>
                  <a:lnTo>
                    <a:pt x="177" y="41"/>
                  </a:lnTo>
                  <a:lnTo>
                    <a:pt x="168" y="45"/>
                  </a:lnTo>
                  <a:lnTo>
                    <a:pt x="160" y="41"/>
                  </a:lnTo>
                  <a:lnTo>
                    <a:pt x="160" y="41"/>
                  </a:lnTo>
                  <a:lnTo>
                    <a:pt x="148" y="33"/>
                  </a:lnTo>
                  <a:lnTo>
                    <a:pt x="131" y="24"/>
                  </a:lnTo>
                  <a:lnTo>
                    <a:pt x="115" y="20"/>
                  </a:lnTo>
                  <a:lnTo>
                    <a:pt x="94" y="20"/>
                  </a:lnTo>
                  <a:lnTo>
                    <a:pt x="94" y="20"/>
                  </a:lnTo>
                  <a:lnTo>
                    <a:pt x="78" y="24"/>
                  </a:lnTo>
                  <a:lnTo>
                    <a:pt x="61" y="29"/>
                  </a:lnTo>
                  <a:lnTo>
                    <a:pt x="45" y="41"/>
                  </a:lnTo>
                  <a:lnTo>
                    <a:pt x="33" y="57"/>
                  </a:lnTo>
                  <a:lnTo>
                    <a:pt x="33" y="57"/>
                  </a:lnTo>
                  <a:lnTo>
                    <a:pt x="24" y="78"/>
                  </a:lnTo>
                  <a:lnTo>
                    <a:pt x="20" y="103"/>
                  </a:lnTo>
                  <a:lnTo>
                    <a:pt x="24" y="123"/>
                  </a:lnTo>
                  <a:lnTo>
                    <a:pt x="37" y="144"/>
                  </a:lnTo>
                  <a:lnTo>
                    <a:pt x="37" y="144"/>
                  </a:lnTo>
                  <a:lnTo>
                    <a:pt x="53" y="164"/>
                  </a:lnTo>
                  <a:lnTo>
                    <a:pt x="74" y="177"/>
                  </a:lnTo>
                  <a:lnTo>
                    <a:pt x="74" y="177"/>
                  </a:lnTo>
                  <a:lnTo>
                    <a:pt x="86" y="185"/>
                  </a:lnTo>
                  <a:lnTo>
                    <a:pt x="98" y="197"/>
                  </a:lnTo>
                  <a:lnTo>
                    <a:pt x="107" y="214"/>
                  </a:lnTo>
                  <a:lnTo>
                    <a:pt x="111" y="234"/>
                  </a:lnTo>
                  <a:lnTo>
                    <a:pt x="111" y="3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6" name="Freeform 240">
              <a:extLst>
                <a:ext uri="{FF2B5EF4-FFF2-40B4-BE49-F238E27FC236}">
                  <a16:creationId xmlns:a16="http://schemas.microsoft.com/office/drawing/2014/main" id="{6F0CA762-A808-E69C-F14F-3D8390023535}"/>
                </a:ext>
              </a:extLst>
            </p:cNvPr>
            <p:cNvSpPr>
              <a:spLocks/>
            </p:cNvSpPr>
            <p:nvPr/>
          </p:nvSpPr>
          <p:spPr bwMode="auto">
            <a:xfrm>
              <a:off x="10031413" y="2212975"/>
              <a:ext cx="268288" cy="169863"/>
            </a:xfrm>
            <a:custGeom>
              <a:avLst/>
              <a:gdLst>
                <a:gd name="T0" fmla="*/ 9 w 169"/>
                <a:gd name="T1" fmla="*/ 107 h 107"/>
                <a:gd name="T2" fmla="*/ 9 w 169"/>
                <a:gd name="T3" fmla="*/ 107 h 107"/>
                <a:gd name="T4" fmla="*/ 17 w 169"/>
                <a:gd name="T5" fmla="*/ 103 h 107"/>
                <a:gd name="T6" fmla="*/ 74 w 169"/>
                <a:gd name="T7" fmla="*/ 49 h 107"/>
                <a:gd name="T8" fmla="*/ 66 w 169"/>
                <a:gd name="T9" fmla="*/ 86 h 107"/>
                <a:gd name="T10" fmla="*/ 66 w 169"/>
                <a:gd name="T11" fmla="*/ 86 h 107"/>
                <a:gd name="T12" fmla="*/ 66 w 169"/>
                <a:gd name="T13" fmla="*/ 94 h 107"/>
                <a:gd name="T14" fmla="*/ 70 w 169"/>
                <a:gd name="T15" fmla="*/ 99 h 107"/>
                <a:gd name="T16" fmla="*/ 70 w 169"/>
                <a:gd name="T17" fmla="*/ 99 h 107"/>
                <a:gd name="T18" fmla="*/ 74 w 169"/>
                <a:gd name="T19" fmla="*/ 99 h 107"/>
                <a:gd name="T20" fmla="*/ 83 w 169"/>
                <a:gd name="T21" fmla="*/ 99 h 107"/>
                <a:gd name="T22" fmla="*/ 165 w 169"/>
                <a:gd name="T23" fmla="*/ 16 h 107"/>
                <a:gd name="T24" fmla="*/ 165 w 169"/>
                <a:gd name="T25" fmla="*/ 16 h 107"/>
                <a:gd name="T26" fmla="*/ 169 w 169"/>
                <a:gd name="T27" fmla="*/ 12 h 107"/>
                <a:gd name="T28" fmla="*/ 165 w 169"/>
                <a:gd name="T29" fmla="*/ 4 h 107"/>
                <a:gd name="T30" fmla="*/ 165 w 169"/>
                <a:gd name="T31" fmla="*/ 4 h 107"/>
                <a:gd name="T32" fmla="*/ 161 w 169"/>
                <a:gd name="T33" fmla="*/ 0 h 107"/>
                <a:gd name="T34" fmla="*/ 153 w 169"/>
                <a:gd name="T35" fmla="*/ 4 h 107"/>
                <a:gd name="T36" fmla="*/ 95 w 169"/>
                <a:gd name="T37" fmla="*/ 57 h 107"/>
                <a:gd name="T38" fmla="*/ 103 w 169"/>
                <a:gd name="T39" fmla="*/ 20 h 107"/>
                <a:gd name="T40" fmla="*/ 103 w 169"/>
                <a:gd name="T41" fmla="*/ 20 h 107"/>
                <a:gd name="T42" fmla="*/ 103 w 169"/>
                <a:gd name="T43" fmla="*/ 12 h 107"/>
                <a:gd name="T44" fmla="*/ 99 w 169"/>
                <a:gd name="T45" fmla="*/ 8 h 107"/>
                <a:gd name="T46" fmla="*/ 99 w 169"/>
                <a:gd name="T47" fmla="*/ 8 h 107"/>
                <a:gd name="T48" fmla="*/ 95 w 169"/>
                <a:gd name="T49" fmla="*/ 8 h 107"/>
                <a:gd name="T50" fmla="*/ 87 w 169"/>
                <a:gd name="T51" fmla="*/ 8 h 107"/>
                <a:gd name="T52" fmla="*/ 5 w 169"/>
                <a:gd name="T53" fmla="*/ 90 h 107"/>
                <a:gd name="T54" fmla="*/ 5 w 169"/>
                <a:gd name="T55" fmla="*/ 90 h 107"/>
                <a:gd name="T56" fmla="*/ 0 w 169"/>
                <a:gd name="T57" fmla="*/ 94 h 107"/>
                <a:gd name="T58" fmla="*/ 0 w 169"/>
                <a:gd name="T59" fmla="*/ 103 h 107"/>
                <a:gd name="T60" fmla="*/ 0 w 169"/>
                <a:gd name="T61" fmla="*/ 103 h 107"/>
                <a:gd name="T62" fmla="*/ 9 w 169"/>
                <a:gd name="T63" fmla="*/ 107 h 107"/>
                <a:gd name="T64" fmla="*/ 9 w 169"/>
                <a:gd name="T6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07">
                  <a:moveTo>
                    <a:pt x="9" y="107"/>
                  </a:moveTo>
                  <a:lnTo>
                    <a:pt x="9" y="107"/>
                  </a:lnTo>
                  <a:lnTo>
                    <a:pt x="17" y="103"/>
                  </a:lnTo>
                  <a:lnTo>
                    <a:pt x="74" y="49"/>
                  </a:lnTo>
                  <a:lnTo>
                    <a:pt x="66" y="86"/>
                  </a:lnTo>
                  <a:lnTo>
                    <a:pt x="66" y="86"/>
                  </a:lnTo>
                  <a:lnTo>
                    <a:pt x="66" y="94"/>
                  </a:lnTo>
                  <a:lnTo>
                    <a:pt x="70" y="99"/>
                  </a:lnTo>
                  <a:lnTo>
                    <a:pt x="70" y="99"/>
                  </a:lnTo>
                  <a:lnTo>
                    <a:pt x="74" y="99"/>
                  </a:lnTo>
                  <a:lnTo>
                    <a:pt x="83" y="99"/>
                  </a:lnTo>
                  <a:lnTo>
                    <a:pt x="165" y="16"/>
                  </a:lnTo>
                  <a:lnTo>
                    <a:pt x="165" y="16"/>
                  </a:lnTo>
                  <a:lnTo>
                    <a:pt x="169" y="12"/>
                  </a:lnTo>
                  <a:lnTo>
                    <a:pt x="165" y="4"/>
                  </a:lnTo>
                  <a:lnTo>
                    <a:pt x="165" y="4"/>
                  </a:lnTo>
                  <a:lnTo>
                    <a:pt x="161" y="0"/>
                  </a:lnTo>
                  <a:lnTo>
                    <a:pt x="153" y="4"/>
                  </a:lnTo>
                  <a:lnTo>
                    <a:pt x="95" y="57"/>
                  </a:lnTo>
                  <a:lnTo>
                    <a:pt x="103" y="20"/>
                  </a:lnTo>
                  <a:lnTo>
                    <a:pt x="103" y="20"/>
                  </a:lnTo>
                  <a:lnTo>
                    <a:pt x="103" y="12"/>
                  </a:lnTo>
                  <a:lnTo>
                    <a:pt x="99" y="8"/>
                  </a:lnTo>
                  <a:lnTo>
                    <a:pt x="99" y="8"/>
                  </a:lnTo>
                  <a:lnTo>
                    <a:pt x="95" y="8"/>
                  </a:lnTo>
                  <a:lnTo>
                    <a:pt x="87" y="8"/>
                  </a:lnTo>
                  <a:lnTo>
                    <a:pt x="5" y="90"/>
                  </a:lnTo>
                  <a:lnTo>
                    <a:pt x="5" y="90"/>
                  </a:lnTo>
                  <a:lnTo>
                    <a:pt x="0" y="94"/>
                  </a:lnTo>
                  <a:lnTo>
                    <a:pt x="0" y="103"/>
                  </a:lnTo>
                  <a:lnTo>
                    <a:pt x="0" y="103"/>
                  </a:lnTo>
                  <a:lnTo>
                    <a:pt x="9" y="107"/>
                  </a:lnTo>
                  <a:lnTo>
                    <a:pt x="9"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7" name="Freeform 241">
              <a:extLst>
                <a:ext uri="{FF2B5EF4-FFF2-40B4-BE49-F238E27FC236}">
                  <a16:creationId xmlns:a16="http://schemas.microsoft.com/office/drawing/2014/main" id="{2C17E50D-A645-9EB8-BA13-CC5E81CC9F15}"/>
                </a:ext>
              </a:extLst>
            </p:cNvPr>
            <p:cNvSpPr>
              <a:spLocks/>
            </p:cNvSpPr>
            <p:nvPr/>
          </p:nvSpPr>
          <p:spPr bwMode="auto">
            <a:xfrm>
              <a:off x="9177338" y="2212975"/>
              <a:ext cx="266700" cy="169863"/>
            </a:xfrm>
            <a:custGeom>
              <a:avLst/>
              <a:gdLst>
                <a:gd name="T0" fmla="*/ 86 w 168"/>
                <a:gd name="T1" fmla="*/ 99 h 107"/>
                <a:gd name="T2" fmla="*/ 86 w 168"/>
                <a:gd name="T3" fmla="*/ 99 h 107"/>
                <a:gd name="T4" fmla="*/ 90 w 168"/>
                <a:gd name="T5" fmla="*/ 99 h 107"/>
                <a:gd name="T6" fmla="*/ 98 w 168"/>
                <a:gd name="T7" fmla="*/ 99 h 107"/>
                <a:gd name="T8" fmla="*/ 98 w 168"/>
                <a:gd name="T9" fmla="*/ 99 h 107"/>
                <a:gd name="T10" fmla="*/ 103 w 168"/>
                <a:gd name="T11" fmla="*/ 94 h 107"/>
                <a:gd name="T12" fmla="*/ 103 w 168"/>
                <a:gd name="T13" fmla="*/ 86 h 107"/>
                <a:gd name="T14" fmla="*/ 94 w 168"/>
                <a:gd name="T15" fmla="*/ 49 h 107"/>
                <a:gd name="T16" fmla="*/ 152 w 168"/>
                <a:gd name="T17" fmla="*/ 103 h 107"/>
                <a:gd name="T18" fmla="*/ 152 w 168"/>
                <a:gd name="T19" fmla="*/ 103 h 107"/>
                <a:gd name="T20" fmla="*/ 156 w 168"/>
                <a:gd name="T21" fmla="*/ 107 h 107"/>
                <a:gd name="T22" fmla="*/ 156 w 168"/>
                <a:gd name="T23" fmla="*/ 107 h 107"/>
                <a:gd name="T24" fmla="*/ 164 w 168"/>
                <a:gd name="T25" fmla="*/ 103 h 107"/>
                <a:gd name="T26" fmla="*/ 164 w 168"/>
                <a:gd name="T27" fmla="*/ 103 h 107"/>
                <a:gd name="T28" fmla="*/ 168 w 168"/>
                <a:gd name="T29" fmla="*/ 94 h 107"/>
                <a:gd name="T30" fmla="*/ 164 w 168"/>
                <a:gd name="T31" fmla="*/ 90 h 107"/>
                <a:gd name="T32" fmla="*/ 78 w 168"/>
                <a:gd name="T33" fmla="*/ 8 h 107"/>
                <a:gd name="T34" fmla="*/ 78 w 168"/>
                <a:gd name="T35" fmla="*/ 8 h 107"/>
                <a:gd name="T36" fmla="*/ 74 w 168"/>
                <a:gd name="T37" fmla="*/ 8 h 107"/>
                <a:gd name="T38" fmla="*/ 66 w 168"/>
                <a:gd name="T39" fmla="*/ 8 h 107"/>
                <a:gd name="T40" fmla="*/ 66 w 168"/>
                <a:gd name="T41" fmla="*/ 8 h 107"/>
                <a:gd name="T42" fmla="*/ 61 w 168"/>
                <a:gd name="T43" fmla="*/ 12 h 107"/>
                <a:gd name="T44" fmla="*/ 61 w 168"/>
                <a:gd name="T45" fmla="*/ 20 h 107"/>
                <a:gd name="T46" fmla="*/ 74 w 168"/>
                <a:gd name="T47" fmla="*/ 57 h 107"/>
                <a:gd name="T48" fmla="*/ 16 w 168"/>
                <a:gd name="T49" fmla="*/ 4 h 107"/>
                <a:gd name="T50" fmla="*/ 16 w 168"/>
                <a:gd name="T51" fmla="*/ 4 h 107"/>
                <a:gd name="T52" fmla="*/ 8 w 168"/>
                <a:gd name="T53" fmla="*/ 0 h 107"/>
                <a:gd name="T54" fmla="*/ 0 w 168"/>
                <a:gd name="T55" fmla="*/ 4 h 107"/>
                <a:gd name="T56" fmla="*/ 0 w 168"/>
                <a:gd name="T57" fmla="*/ 4 h 107"/>
                <a:gd name="T58" fmla="*/ 0 w 168"/>
                <a:gd name="T59" fmla="*/ 12 h 107"/>
                <a:gd name="T60" fmla="*/ 0 w 168"/>
                <a:gd name="T61" fmla="*/ 16 h 107"/>
                <a:gd name="T62" fmla="*/ 86 w 168"/>
                <a:gd name="T63"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07">
                  <a:moveTo>
                    <a:pt x="86" y="99"/>
                  </a:moveTo>
                  <a:lnTo>
                    <a:pt x="86" y="99"/>
                  </a:lnTo>
                  <a:lnTo>
                    <a:pt x="90" y="99"/>
                  </a:lnTo>
                  <a:lnTo>
                    <a:pt x="98" y="99"/>
                  </a:lnTo>
                  <a:lnTo>
                    <a:pt x="98" y="99"/>
                  </a:lnTo>
                  <a:lnTo>
                    <a:pt x="103" y="94"/>
                  </a:lnTo>
                  <a:lnTo>
                    <a:pt x="103" y="86"/>
                  </a:lnTo>
                  <a:lnTo>
                    <a:pt x="94" y="49"/>
                  </a:lnTo>
                  <a:lnTo>
                    <a:pt x="152" y="103"/>
                  </a:lnTo>
                  <a:lnTo>
                    <a:pt x="152" y="103"/>
                  </a:lnTo>
                  <a:lnTo>
                    <a:pt x="156" y="107"/>
                  </a:lnTo>
                  <a:lnTo>
                    <a:pt x="156" y="107"/>
                  </a:lnTo>
                  <a:lnTo>
                    <a:pt x="164" y="103"/>
                  </a:lnTo>
                  <a:lnTo>
                    <a:pt x="164" y="103"/>
                  </a:lnTo>
                  <a:lnTo>
                    <a:pt x="168" y="94"/>
                  </a:lnTo>
                  <a:lnTo>
                    <a:pt x="164" y="90"/>
                  </a:lnTo>
                  <a:lnTo>
                    <a:pt x="78" y="8"/>
                  </a:lnTo>
                  <a:lnTo>
                    <a:pt x="78" y="8"/>
                  </a:lnTo>
                  <a:lnTo>
                    <a:pt x="74" y="8"/>
                  </a:lnTo>
                  <a:lnTo>
                    <a:pt x="66" y="8"/>
                  </a:lnTo>
                  <a:lnTo>
                    <a:pt x="66" y="8"/>
                  </a:lnTo>
                  <a:lnTo>
                    <a:pt x="61" y="12"/>
                  </a:lnTo>
                  <a:lnTo>
                    <a:pt x="61" y="20"/>
                  </a:lnTo>
                  <a:lnTo>
                    <a:pt x="74" y="57"/>
                  </a:lnTo>
                  <a:lnTo>
                    <a:pt x="16" y="4"/>
                  </a:lnTo>
                  <a:lnTo>
                    <a:pt x="16" y="4"/>
                  </a:lnTo>
                  <a:lnTo>
                    <a:pt x="8" y="0"/>
                  </a:lnTo>
                  <a:lnTo>
                    <a:pt x="0" y="4"/>
                  </a:lnTo>
                  <a:lnTo>
                    <a:pt x="0" y="4"/>
                  </a:lnTo>
                  <a:lnTo>
                    <a:pt x="0" y="12"/>
                  </a:lnTo>
                  <a:lnTo>
                    <a:pt x="0" y="16"/>
                  </a:lnTo>
                  <a:lnTo>
                    <a:pt x="86"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8" name="Freeform 242">
              <a:extLst>
                <a:ext uri="{FF2B5EF4-FFF2-40B4-BE49-F238E27FC236}">
                  <a16:creationId xmlns:a16="http://schemas.microsoft.com/office/drawing/2014/main" id="{564478C3-8C09-20D9-3D9D-E372FEA8C520}"/>
                </a:ext>
              </a:extLst>
            </p:cNvPr>
            <p:cNvSpPr>
              <a:spLocks/>
            </p:cNvSpPr>
            <p:nvPr/>
          </p:nvSpPr>
          <p:spPr bwMode="auto">
            <a:xfrm>
              <a:off x="9177338" y="2447925"/>
              <a:ext cx="266700" cy="169863"/>
            </a:xfrm>
            <a:custGeom>
              <a:avLst/>
              <a:gdLst>
                <a:gd name="T0" fmla="*/ 152 w 168"/>
                <a:gd name="T1" fmla="*/ 4 h 107"/>
                <a:gd name="T2" fmla="*/ 94 w 168"/>
                <a:gd name="T3" fmla="*/ 57 h 107"/>
                <a:gd name="T4" fmla="*/ 103 w 168"/>
                <a:gd name="T5" fmla="*/ 20 h 107"/>
                <a:gd name="T6" fmla="*/ 103 w 168"/>
                <a:gd name="T7" fmla="*/ 20 h 107"/>
                <a:gd name="T8" fmla="*/ 103 w 168"/>
                <a:gd name="T9" fmla="*/ 12 h 107"/>
                <a:gd name="T10" fmla="*/ 98 w 168"/>
                <a:gd name="T11" fmla="*/ 8 h 107"/>
                <a:gd name="T12" fmla="*/ 98 w 168"/>
                <a:gd name="T13" fmla="*/ 8 h 107"/>
                <a:gd name="T14" fmla="*/ 90 w 168"/>
                <a:gd name="T15" fmla="*/ 8 h 107"/>
                <a:gd name="T16" fmla="*/ 86 w 168"/>
                <a:gd name="T17" fmla="*/ 8 h 107"/>
                <a:gd name="T18" fmla="*/ 0 w 168"/>
                <a:gd name="T19" fmla="*/ 90 h 107"/>
                <a:gd name="T20" fmla="*/ 0 w 168"/>
                <a:gd name="T21" fmla="*/ 90 h 107"/>
                <a:gd name="T22" fmla="*/ 0 w 168"/>
                <a:gd name="T23" fmla="*/ 94 h 107"/>
                <a:gd name="T24" fmla="*/ 0 w 168"/>
                <a:gd name="T25" fmla="*/ 103 h 107"/>
                <a:gd name="T26" fmla="*/ 0 w 168"/>
                <a:gd name="T27" fmla="*/ 103 h 107"/>
                <a:gd name="T28" fmla="*/ 8 w 168"/>
                <a:gd name="T29" fmla="*/ 107 h 107"/>
                <a:gd name="T30" fmla="*/ 8 w 168"/>
                <a:gd name="T31" fmla="*/ 107 h 107"/>
                <a:gd name="T32" fmla="*/ 16 w 168"/>
                <a:gd name="T33" fmla="*/ 103 h 107"/>
                <a:gd name="T34" fmla="*/ 74 w 168"/>
                <a:gd name="T35" fmla="*/ 49 h 107"/>
                <a:gd name="T36" fmla="*/ 61 w 168"/>
                <a:gd name="T37" fmla="*/ 86 h 107"/>
                <a:gd name="T38" fmla="*/ 61 w 168"/>
                <a:gd name="T39" fmla="*/ 86 h 107"/>
                <a:gd name="T40" fmla="*/ 61 w 168"/>
                <a:gd name="T41" fmla="*/ 94 h 107"/>
                <a:gd name="T42" fmla="*/ 66 w 168"/>
                <a:gd name="T43" fmla="*/ 99 h 107"/>
                <a:gd name="T44" fmla="*/ 66 w 168"/>
                <a:gd name="T45" fmla="*/ 99 h 107"/>
                <a:gd name="T46" fmla="*/ 74 w 168"/>
                <a:gd name="T47" fmla="*/ 99 h 107"/>
                <a:gd name="T48" fmla="*/ 78 w 168"/>
                <a:gd name="T49" fmla="*/ 99 h 107"/>
                <a:gd name="T50" fmla="*/ 164 w 168"/>
                <a:gd name="T51" fmla="*/ 16 h 107"/>
                <a:gd name="T52" fmla="*/ 164 w 168"/>
                <a:gd name="T53" fmla="*/ 16 h 107"/>
                <a:gd name="T54" fmla="*/ 168 w 168"/>
                <a:gd name="T55" fmla="*/ 12 h 107"/>
                <a:gd name="T56" fmla="*/ 164 w 168"/>
                <a:gd name="T57" fmla="*/ 4 h 107"/>
                <a:gd name="T58" fmla="*/ 164 w 168"/>
                <a:gd name="T59" fmla="*/ 4 h 107"/>
                <a:gd name="T60" fmla="*/ 160 w 168"/>
                <a:gd name="T61" fmla="*/ 0 h 107"/>
                <a:gd name="T62" fmla="*/ 152 w 168"/>
                <a:gd name="T63" fmla="*/ 4 h 107"/>
                <a:gd name="T64" fmla="*/ 152 w 168"/>
                <a:gd name="T65"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07">
                  <a:moveTo>
                    <a:pt x="152" y="4"/>
                  </a:moveTo>
                  <a:lnTo>
                    <a:pt x="94" y="57"/>
                  </a:lnTo>
                  <a:lnTo>
                    <a:pt x="103" y="20"/>
                  </a:lnTo>
                  <a:lnTo>
                    <a:pt x="103" y="20"/>
                  </a:lnTo>
                  <a:lnTo>
                    <a:pt x="103" y="12"/>
                  </a:lnTo>
                  <a:lnTo>
                    <a:pt x="98" y="8"/>
                  </a:lnTo>
                  <a:lnTo>
                    <a:pt x="98" y="8"/>
                  </a:lnTo>
                  <a:lnTo>
                    <a:pt x="90" y="8"/>
                  </a:lnTo>
                  <a:lnTo>
                    <a:pt x="86" y="8"/>
                  </a:lnTo>
                  <a:lnTo>
                    <a:pt x="0" y="90"/>
                  </a:lnTo>
                  <a:lnTo>
                    <a:pt x="0" y="90"/>
                  </a:lnTo>
                  <a:lnTo>
                    <a:pt x="0" y="94"/>
                  </a:lnTo>
                  <a:lnTo>
                    <a:pt x="0" y="103"/>
                  </a:lnTo>
                  <a:lnTo>
                    <a:pt x="0" y="103"/>
                  </a:lnTo>
                  <a:lnTo>
                    <a:pt x="8" y="107"/>
                  </a:lnTo>
                  <a:lnTo>
                    <a:pt x="8" y="107"/>
                  </a:lnTo>
                  <a:lnTo>
                    <a:pt x="16" y="103"/>
                  </a:lnTo>
                  <a:lnTo>
                    <a:pt x="74" y="49"/>
                  </a:lnTo>
                  <a:lnTo>
                    <a:pt x="61" y="86"/>
                  </a:lnTo>
                  <a:lnTo>
                    <a:pt x="61" y="86"/>
                  </a:lnTo>
                  <a:lnTo>
                    <a:pt x="61" y="94"/>
                  </a:lnTo>
                  <a:lnTo>
                    <a:pt x="66" y="99"/>
                  </a:lnTo>
                  <a:lnTo>
                    <a:pt x="66" y="99"/>
                  </a:lnTo>
                  <a:lnTo>
                    <a:pt x="74" y="99"/>
                  </a:lnTo>
                  <a:lnTo>
                    <a:pt x="78" y="99"/>
                  </a:lnTo>
                  <a:lnTo>
                    <a:pt x="164" y="16"/>
                  </a:lnTo>
                  <a:lnTo>
                    <a:pt x="164" y="16"/>
                  </a:lnTo>
                  <a:lnTo>
                    <a:pt x="168" y="12"/>
                  </a:lnTo>
                  <a:lnTo>
                    <a:pt x="164" y="4"/>
                  </a:lnTo>
                  <a:lnTo>
                    <a:pt x="164" y="4"/>
                  </a:lnTo>
                  <a:lnTo>
                    <a:pt x="160" y="0"/>
                  </a:lnTo>
                  <a:lnTo>
                    <a:pt x="152" y="4"/>
                  </a:lnTo>
                  <a:lnTo>
                    <a:pt x="1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9" name="Freeform 243">
              <a:extLst>
                <a:ext uri="{FF2B5EF4-FFF2-40B4-BE49-F238E27FC236}">
                  <a16:creationId xmlns:a16="http://schemas.microsoft.com/office/drawing/2014/main" id="{A6A9A372-18A3-82F3-93A3-5228157E3AC4}"/>
                </a:ext>
              </a:extLst>
            </p:cNvPr>
            <p:cNvSpPr>
              <a:spLocks/>
            </p:cNvSpPr>
            <p:nvPr/>
          </p:nvSpPr>
          <p:spPr bwMode="auto">
            <a:xfrm>
              <a:off x="10031413" y="2447925"/>
              <a:ext cx="268288" cy="169863"/>
            </a:xfrm>
            <a:custGeom>
              <a:avLst/>
              <a:gdLst>
                <a:gd name="T0" fmla="*/ 83 w 169"/>
                <a:gd name="T1" fmla="*/ 8 h 107"/>
                <a:gd name="T2" fmla="*/ 83 w 169"/>
                <a:gd name="T3" fmla="*/ 8 h 107"/>
                <a:gd name="T4" fmla="*/ 74 w 169"/>
                <a:gd name="T5" fmla="*/ 8 h 107"/>
                <a:gd name="T6" fmla="*/ 70 w 169"/>
                <a:gd name="T7" fmla="*/ 8 h 107"/>
                <a:gd name="T8" fmla="*/ 70 w 169"/>
                <a:gd name="T9" fmla="*/ 8 h 107"/>
                <a:gd name="T10" fmla="*/ 66 w 169"/>
                <a:gd name="T11" fmla="*/ 12 h 107"/>
                <a:gd name="T12" fmla="*/ 66 w 169"/>
                <a:gd name="T13" fmla="*/ 20 h 107"/>
                <a:gd name="T14" fmla="*/ 74 w 169"/>
                <a:gd name="T15" fmla="*/ 57 h 107"/>
                <a:gd name="T16" fmla="*/ 17 w 169"/>
                <a:gd name="T17" fmla="*/ 4 h 107"/>
                <a:gd name="T18" fmla="*/ 17 w 169"/>
                <a:gd name="T19" fmla="*/ 4 h 107"/>
                <a:gd name="T20" fmla="*/ 9 w 169"/>
                <a:gd name="T21" fmla="*/ 0 h 107"/>
                <a:gd name="T22" fmla="*/ 0 w 169"/>
                <a:gd name="T23" fmla="*/ 4 h 107"/>
                <a:gd name="T24" fmla="*/ 0 w 169"/>
                <a:gd name="T25" fmla="*/ 4 h 107"/>
                <a:gd name="T26" fmla="*/ 0 w 169"/>
                <a:gd name="T27" fmla="*/ 12 h 107"/>
                <a:gd name="T28" fmla="*/ 5 w 169"/>
                <a:gd name="T29" fmla="*/ 16 h 107"/>
                <a:gd name="T30" fmla="*/ 87 w 169"/>
                <a:gd name="T31" fmla="*/ 99 h 107"/>
                <a:gd name="T32" fmla="*/ 87 w 169"/>
                <a:gd name="T33" fmla="*/ 99 h 107"/>
                <a:gd name="T34" fmla="*/ 95 w 169"/>
                <a:gd name="T35" fmla="*/ 99 h 107"/>
                <a:gd name="T36" fmla="*/ 99 w 169"/>
                <a:gd name="T37" fmla="*/ 99 h 107"/>
                <a:gd name="T38" fmla="*/ 99 w 169"/>
                <a:gd name="T39" fmla="*/ 99 h 107"/>
                <a:gd name="T40" fmla="*/ 103 w 169"/>
                <a:gd name="T41" fmla="*/ 94 h 107"/>
                <a:gd name="T42" fmla="*/ 103 w 169"/>
                <a:gd name="T43" fmla="*/ 86 h 107"/>
                <a:gd name="T44" fmla="*/ 95 w 169"/>
                <a:gd name="T45" fmla="*/ 49 h 107"/>
                <a:gd name="T46" fmla="*/ 153 w 169"/>
                <a:gd name="T47" fmla="*/ 103 h 107"/>
                <a:gd name="T48" fmla="*/ 153 w 169"/>
                <a:gd name="T49" fmla="*/ 103 h 107"/>
                <a:gd name="T50" fmla="*/ 161 w 169"/>
                <a:gd name="T51" fmla="*/ 107 h 107"/>
                <a:gd name="T52" fmla="*/ 161 w 169"/>
                <a:gd name="T53" fmla="*/ 107 h 107"/>
                <a:gd name="T54" fmla="*/ 165 w 169"/>
                <a:gd name="T55" fmla="*/ 103 h 107"/>
                <a:gd name="T56" fmla="*/ 165 w 169"/>
                <a:gd name="T57" fmla="*/ 103 h 107"/>
                <a:gd name="T58" fmla="*/ 169 w 169"/>
                <a:gd name="T59" fmla="*/ 94 h 107"/>
                <a:gd name="T60" fmla="*/ 165 w 169"/>
                <a:gd name="T61" fmla="*/ 90 h 107"/>
                <a:gd name="T62" fmla="*/ 83 w 169"/>
                <a:gd name="T63"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07">
                  <a:moveTo>
                    <a:pt x="83" y="8"/>
                  </a:moveTo>
                  <a:lnTo>
                    <a:pt x="83" y="8"/>
                  </a:lnTo>
                  <a:lnTo>
                    <a:pt x="74" y="8"/>
                  </a:lnTo>
                  <a:lnTo>
                    <a:pt x="70" y="8"/>
                  </a:lnTo>
                  <a:lnTo>
                    <a:pt x="70" y="8"/>
                  </a:lnTo>
                  <a:lnTo>
                    <a:pt x="66" y="12"/>
                  </a:lnTo>
                  <a:lnTo>
                    <a:pt x="66" y="20"/>
                  </a:lnTo>
                  <a:lnTo>
                    <a:pt x="74" y="57"/>
                  </a:lnTo>
                  <a:lnTo>
                    <a:pt x="17" y="4"/>
                  </a:lnTo>
                  <a:lnTo>
                    <a:pt x="17" y="4"/>
                  </a:lnTo>
                  <a:lnTo>
                    <a:pt x="9" y="0"/>
                  </a:lnTo>
                  <a:lnTo>
                    <a:pt x="0" y="4"/>
                  </a:lnTo>
                  <a:lnTo>
                    <a:pt x="0" y="4"/>
                  </a:lnTo>
                  <a:lnTo>
                    <a:pt x="0" y="12"/>
                  </a:lnTo>
                  <a:lnTo>
                    <a:pt x="5" y="16"/>
                  </a:lnTo>
                  <a:lnTo>
                    <a:pt x="87" y="99"/>
                  </a:lnTo>
                  <a:lnTo>
                    <a:pt x="87" y="99"/>
                  </a:lnTo>
                  <a:lnTo>
                    <a:pt x="95" y="99"/>
                  </a:lnTo>
                  <a:lnTo>
                    <a:pt x="99" y="99"/>
                  </a:lnTo>
                  <a:lnTo>
                    <a:pt x="99" y="99"/>
                  </a:lnTo>
                  <a:lnTo>
                    <a:pt x="103" y="94"/>
                  </a:lnTo>
                  <a:lnTo>
                    <a:pt x="103" y="86"/>
                  </a:lnTo>
                  <a:lnTo>
                    <a:pt x="95" y="49"/>
                  </a:lnTo>
                  <a:lnTo>
                    <a:pt x="153" y="103"/>
                  </a:lnTo>
                  <a:lnTo>
                    <a:pt x="153" y="103"/>
                  </a:lnTo>
                  <a:lnTo>
                    <a:pt x="161" y="107"/>
                  </a:lnTo>
                  <a:lnTo>
                    <a:pt x="161" y="107"/>
                  </a:lnTo>
                  <a:lnTo>
                    <a:pt x="165" y="103"/>
                  </a:lnTo>
                  <a:lnTo>
                    <a:pt x="165" y="103"/>
                  </a:lnTo>
                  <a:lnTo>
                    <a:pt x="169" y="94"/>
                  </a:lnTo>
                  <a:lnTo>
                    <a:pt x="165" y="90"/>
                  </a:lnTo>
                  <a:lnTo>
                    <a:pt x="8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0" name="Freeform 244">
              <a:extLst>
                <a:ext uri="{FF2B5EF4-FFF2-40B4-BE49-F238E27FC236}">
                  <a16:creationId xmlns:a16="http://schemas.microsoft.com/office/drawing/2014/main" id="{E6B3C96A-DF5B-393B-FE89-E9C155369DA5}"/>
                </a:ext>
              </a:extLst>
            </p:cNvPr>
            <p:cNvSpPr>
              <a:spLocks/>
            </p:cNvSpPr>
            <p:nvPr/>
          </p:nvSpPr>
          <p:spPr bwMode="auto">
            <a:xfrm>
              <a:off x="9483725" y="2395538"/>
              <a:ext cx="503238" cy="46038"/>
            </a:xfrm>
            <a:custGeom>
              <a:avLst/>
              <a:gdLst>
                <a:gd name="T0" fmla="*/ 308 w 317"/>
                <a:gd name="T1" fmla="*/ 4 h 29"/>
                <a:gd name="T2" fmla="*/ 308 w 317"/>
                <a:gd name="T3" fmla="*/ 4 h 29"/>
                <a:gd name="T4" fmla="*/ 259 w 317"/>
                <a:gd name="T5" fmla="*/ 0 h 29"/>
                <a:gd name="T6" fmla="*/ 206 w 317"/>
                <a:gd name="T7" fmla="*/ 4 h 29"/>
                <a:gd name="T8" fmla="*/ 206 w 317"/>
                <a:gd name="T9" fmla="*/ 4 h 29"/>
                <a:gd name="T10" fmla="*/ 160 w 317"/>
                <a:gd name="T11" fmla="*/ 8 h 29"/>
                <a:gd name="T12" fmla="*/ 111 w 317"/>
                <a:gd name="T13" fmla="*/ 4 h 29"/>
                <a:gd name="T14" fmla="*/ 111 w 317"/>
                <a:gd name="T15" fmla="*/ 4 h 29"/>
                <a:gd name="T16" fmla="*/ 62 w 317"/>
                <a:gd name="T17" fmla="*/ 0 h 29"/>
                <a:gd name="T18" fmla="*/ 8 w 317"/>
                <a:gd name="T19" fmla="*/ 4 h 29"/>
                <a:gd name="T20" fmla="*/ 8 w 317"/>
                <a:gd name="T21" fmla="*/ 4 h 29"/>
                <a:gd name="T22" fmla="*/ 4 w 317"/>
                <a:gd name="T23" fmla="*/ 8 h 29"/>
                <a:gd name="T24" fmla="*/ 0 w 317"/>
                <a:gd name="T25" fmla="*/ 16 h 29"/>
                <a:gd name="T26" fmla="*/ 0 w 317"/>
                <a:gd name="T27" fmla="*/ 16 h 29"/>
                <a:gd name="T28" fmla="*/ 4 w 317"/>
                <a:gd name="T29" fmla="*/ 21 h 29"/>
                <a:gd name="T30" fmla="*/ 12 w 317"/>
                <a:gd name="T31" fmla="*/ 25 h 29"/>
                <a:gd name="T32" fmla="*/ 12 w 317"/>
                <a:gd name="T33" fmla="*/ 25 h 29"/>
                <a:gd name="T34" fmla="*/ 12 w 317"/>
                <a:gd name="T35" fmla="*/ 25 h 29"/>
                <a:gd name="T36" fmla="*/ 12 w 317"/>
                <a:gd name="T37" fmla="*/ 25 h 29"/>
                <a:gd name="T38" fmla="*/ 62 w 317"/>
                <a:gd name="T39" fmla="*/ 21 h 29"/>
                <a:gd name="T40" fmla="*/ 107 w 317"/>
                <a:gd name="T41" fmla="*/ 25 h 29"/>
                <a:gd name="T42" fmla="*/ 107 w 317"/>
                <a:gd name="T43" fmla="*/ 25 h 29"/>
                <a:gd name="T44" fmla="*/ 160 w 317"/>
                <a:gd name="T45" fmla="*/ 29 h 29"/>
                <a:gd name="T46" fmla="*/ 160 w 317"/>
                <a:gd name="T47" fmla="*/ 29 h 29"/>
                <a:gd name="T48" fmla="*/ 210 w 317"/>
                <a:gd name="T49" fmla="*/ 25 h 29"/>
                <a:gd name="T50" fmla="*/ 210 w 317"/>
                <a:gd name="T51" fmla="*/ 25 h 29"/>
                <a:gd name="T52" fmla="*/ 259 w 317"/>
                <a:gd name="T53" fmla="*/ 21 h 29"/>
                <a:gd name="T54" fmla="*/ 308 w 317"/>
                <a:gd name="T55" fmla="*/ 25 h 29"/>
                <a:gd name="T56" fmla="*/ 308 w 317"/>
                <a:gd name="T57" fmla="*/ 25 h 29"/>
                <a:gd name="T58" fmla="*/ 313 w 317"/>
                <a:gd name="T59" fmla="*/ 21 h 29"/>
                <a:gd name="T60" fmla="*/ 317 w 317"/>
                <a:gd name="T61" fmla="*/ 16 h 29"/>
                <a:gd name="T62" fmla="*/ 317 w 317"/>
                <a:gd name="T63" fmla="*/ 16 h 29"/>
                <a:gd name="T64" fmla="*/ 317 w 317"/>
                <a:gd name="T65" fmla="*/ 8 h 29"/>
                <a:gd name="T66" fmla="*/ 308 w 317"/>
                <a:gd name="T67" fmla="*/ 4 h 29"/>
                <a:gd name="T68" fmla="*/ 308 w 317"/>
                <a:gd name="T6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29">
                  <a:moveTo>
                    <a:pt x="308" y="4"/>
                  </a:moveTo>
                  <a:lnTo>
                    <a:pt x="308" y="4"/>
                  </a:lnTo>
                  <a:lnTo>
                    <a:pt x="259" y="0"/>
                  </a:lnTo>
                  <a:lnTo>
                    <a:pt x="206" y="4"/>
                  </a:lnTo>
                  <a:lnTo>
                    <a:pt x="206" y="4"/>
                  </a:lnTo>
                  <a:lnTo>
                    <a:pt x="160" y="8"/>
                  </a:lnTo>
                  <a:lnTo>
                    <a:pt x="111" y="4"/>
                  </a:lnTo>
                  <a:lnTo>
                    <a:pt x="111" y="4"/>
                  </a:lnTo>
                  <a:lnTo>
                    <a:pt x="62" y="0"/>
                  </a:lnTo>
                  <a:lnTo>
                    <a:pt x="8" y="4"/>
                  </a:lnTo>
                  <a:lnTo>
                    <a:pt x="8" y="4"/>
                  </a:lnTo>
                  <a:lnTo>
                    <a:pt x="4" y="8"/>
                  </a:lnTo>
                  <a:lnTo>
                    <a:pt x="0" y="16"/>
                  </a:lnTo>
                  <a:lnTo>
                    <a:pt x="0" y="16"/>
                  </a:lnTo>
                  <a:lnTo>
                    <a:pt x="4" y="21"/>
                  </a:lnTo>
                  <a:lnTo>
                    <a:pt x="12" y="25"/>
                  </a:lnTo>
                  <a:lnTo>
                    <a:pt x="12" y="25"/>
                  </a:lnTo>
                  <a:lnTo>
                    <a:pt x="12" y="25"/>
                  </a:lnTo>
                  <a:lnTo>
                    <a:pt x="12" y="25"/>
                  </a:lnTo>
                  <a:lnTo>
                    <a:pt x="62" y="21"/>
                  </a:lnTo>
                  <a:lnTo>
                    <a:pt x="107" y="25"/>
                  </a:lnTo>
                  <a:lnTo>
                    <a:pt x="107" y="25"/>
                  </a:lnTo>
                  <a:lnTo>
                    <a:pt x="160" y="29"/>
                  </a:lnTo>
                  <a:lnTo>
                    <a:pt x="160" y="29"/>
                  </a:lnTo>
                  <a:lnTo>
                    <a:pt x="210" y="25"/>
                  </a:lnTo>
                  <a:lnTo>
                    <a:pt x="210" y="25"/>
                  </a:lnTo>
                  <a:lnTo>
                    <a:pt x="259" y="21"/>
                  </a:lnTo>
                  <a:lnTo>
                    <a:pt x="308" y="25"/>
                  </a:lnTo>
                  <a:lnTo>
                    <a:pt x="308" y="25"/>
                  </a:lnTo>
                  <a:lnTo>
                    <a:pt x="313" y="21"/>
                  </a:lnTo>
                  <a:lnTo>
                    <a:pt x="317" y="16"/>
                  </a:lnTo>
                  <a:lnTo>
                    <a:pt x="317" y="16"/>
                  </a:lnTo>
                  <a:lnTo>
                    <a:pt x="317" y="8"/>
                  </a:lnTo>
                  <a:lnTo>
                    <a:pt x="308" y="4"/>
                  </a:lnTo>
                  <a:lnTo>
                    <a:pt x="3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3" name="Group 2">
            <a:extLst>
              <a:ext uri="{FF2B5EF4-FFF2-40B4-BE49-F238E27FC236}">
                <a16:creationId xmlns:a16="http://schemas.microsoft.com/office/drawing/2014/main" id="{044FF3F2-8219-54DA-52A1-CFFFC6F13842}"/>
              </a:ext>
            </a:extLst>
          </p:cNvPr>
          <p:cNvGrpSpPr/>
          <p:nvPr/>
        </p:nvGrpSpPr>
        <p:grpSpPr>
          <a:xfrm>
            <a:off x="645149" y="2706191"/>
            <a:ext cx="430345" cy="458763"/>
            <a:chOff x="-2795156" y="2146492"/>
            <a:chExt cx="1260634" cy="1343881"/>
          </a:xfrm>
        </p:grpSpPr>
        <p:sp>
          <p:nvSpPr>
            <p:cNvPr id="5" name="Freeform 4">
              <a:extLst>
                <a:ext uri="{FF2B5EF4-FFF2-40B4-BE49-F238E27FC236}">
                  <a16:creationId xmlns:a16="http://schemas.microsoft.com/office/drawing/2014/main" id="{15C12E21-98A5-1C1D-A2A1-112BD1C83EB3}"/>
                </a:ext>
              </a:extLst>
            </p:cNvPr>
            <p:cNvSpPr/>
            <p:nvPr/>
          </p:nvSpPr>
          <p:spPr>
            <a:xfrm>
              <a:off x="-2705449" y="2286833"/>
              <a:ext cx="1082171" cy="1062056"/>
            </a:xfrm>
            <a:custGeom>
              <a:avLst/>
              <a:gdLst>
                <a:gd name="connsiteX0" fmla="*/ 403021 w 1082171"/>
                <a:gd name="connsiteY0" fmla="*/ 32823 h 1062056"/>
                <a:gd name="connsiteX1" fmla="*/ 455028 w 1082171"/>
                <a:gd name="connsiteY1" fmla="*/ 57969 h 1062056"/>
                <a:gd name="connsiteX2" fmla="*/ 545325 w 1082171"/>
                <a:gd name="connsiteY2" fmla="*/ 50254 h 1062056"/>
                <a:gd name="connsiteX3" fmla="*/ 592283 w 1082171"/>
                <a:gd name="connsiteY3" fmla="*/ 16631 h 1062056"/>
                <a:gd name="connsiteX4" fmla="*/ 722204 w 1082171"/>
                <a:gd name="connsiteY4" fmla="*/ 46825 h 1062056"/>
                <a:gd name="connsiteX5" fmla="*/ 749445 w 1082171"/>
                <a:gd name="connsiteY5" fmla="*/ 97688 h 1062056"/>
                <a:gd name="connsiteX6" fmla="*/ 827074 w 1082171"/>
                <a:gd name="connsiteY6" fmla="*/ 144551 h 1062056"/>
                <a:gd name="connsiteX7" fmla="*/ 884796 w 1082171"/>
                <a:gd name="connsiteY7" fmla="*/ 144932 h 1062056"/>
                <a:gd name="connsiteX8" fmla="*/ 972140 w 1082171"/>
                <a:gd name="connsiteY8" fmla="*/ 245802 h 1062056"/>
                <a:gd name="connsiteX9" fmla="*/ 964329 w 1082171"/>
                <a:gd name="connsiteY9" fmla="*/ 303048 h 1062056"/>
                <a:gd name="connsiteX10" fmla="*/ 999572 w 1082171"/>
                <a:gd name="connsiteY10" fmla="*/ 386582 h 1062056"/>
                <a:gd name="connsiteX11" fmla="*/ 1046054 w 1082171"/>
                <a:gd name="connsiteY11" fmla="*/ 420872 h 1062056"/>
                <a:gd name="connsiteX12" fmla="*/ 1057484 w 1082171"/>
                <a:gd name="connsiteY12" fmla="*/ 553746 h 1062056"/>
                <a:gd name="connsiteX13" fmla="*/ 1017574 w 1082171"/>
                <a:gd name="connsiteY13" fmla="*/ 595465 h 1062056"/>
                <a:gd name="connsiteX14" fmla="*/ 997000 w 1082171"/>
                <a:gd name="connsiteY14" fmla="*/ 683762 h 1062056"/>
                <a:gd name="connsiteX15" fmla="*/ 1014431 w 1082171"/>
                <a:gd name="connsiteY15" fmla="*/ 738816 h 1062056"/>
                <a:gd name="connsiteX16" fmla="*/ 945565 w 1082171"/>
                <a:gd name="connsiteY16" fmla="*/ 853021 h 1062056"/>
                <a:gd name="connsiteX17" fmla="*/ 888701 w 1082171"/>
                <a:gd name="connsiteY17" fmla="*/ 863213 h 1062056"/>
                <a:gd name="connsiteX18" fmla="*/ 820216 w 1082171"/>
                <a:gd name="connsiteY18" fmla="*/ 922554 h 1062056"/>
                <a:gd name="connsiteX19" fmla="*/ 802023 w 1082171"/>
                <a:gd name="connsiteY19" fmla="*/ 977322 h 1062056"/>
                <a:gd name="connsiteX20" fmla="*/ 679151 w 1082171"/>
                <a:gd name="connsiteY20" fmla="*/ 1029234 h 1062056"/>
                <a:gd name="connsiteX21" fmla="*/ 627144 w 1082171"/>
                <a:gd name="connsiteY21" fmla="*/ 1004088 h 1062056"/>
                <a:gd name="connsiteX22" fmla="*/ 536847 w 1082171"/>
                <a:gd name="connsiteY22" fmla="*/ 1011803 h 1062056"/>
                <a:gd name="connsiteX23" fmla="*/ 489889 w 1082171"/>
                <a:gd name="connsiteY23" fmla="*/ 1045426 h 1062056"/>
                <a:gd name="connsiteX24" fmla="*/ 359968 w 1082171"/>
                <a:gd name="connsiteY24" fmla="*/ 1015232 h 1062056"/>
                <a:gd name="connsiteX25" fmla="*/ 332727 w 1082171"/>
                <a:gd name="connsiteY25" fmla="*/ 964368 h 1062056"/>
                <a:gd name="connsiteX26" fmla="*/ 255098 w 1082171"/>
                <a:gd name="connsiteY26" fmla="*/ 917505 h 1062056"/>
                <a:gd name="connsiteX27" fmla="*/ 197376 w 1082171"/>
                <a:gd name="connsiteY27" fmla="*/ 917124 h 1062056"/>
                <a:gd name="connsiteX28" fmla="*/ 110032 w 1082171"/>
                <a:gd name="connsiteY28" fmla="*/ 816254 h 1062056"/>
                <a:gd name="connsiteX29" fmla="*/ 117843 w 1082171"/>
                <a:gd name="connsiteY29" fmla="*/ 759009 h 1062056"/>
                <a:gd name="connsiteX30" fmla="*/ 82600 w 1082171"/>
                <a:gd name="connsiteY30" fmla="*/ 675475 h 1062056"/>
                <a:gd name="connsiteX31" fmla="*/ 36118 w 1082171"/>
                <a:gd name="connsiteY31" fmla="*/ 641185 h 1062056"/>
                <a:gd name="connsiteX32" fmla="*/ 24688 w 1082171"/>
                <a:gd name="connsiteY32" fmla="*/ 508311 h 1062056"/>
                <a:gd name="connsiteX33" fmla="*/ 64598 w 1082171"/>
                <a:gd name="connsiteY33" fmla="*/ 466592 h 1062056"/>
                <a:gd name="connsiteX34" fmla="*/ 85172 w 1082171"/>
                <a:gd name="connsiteY34" fmla="*/ 378295 h 1062056"/>
                <a:gd name="connsiteX35" fmla="*/ 67741 w 1082171"/>
                <a:gd name="connsiteY35" fmla="*/ 323240 h 1062056"/>
                <a:gd name="connsiteX36" fmla="*/ 136607 w 1082171"/>
                <a:gd name="connsiteY36" fmla="*/ 209036 h 1062056"/>
                <a:gd name="connsiteX37" fmla="*/ 193471 w 1082171"/>
                <a:gd name="connsiteY37" fmla="*/ 198844 h 1062056"/>
                <a:gd name="connsiteX38" fmla="*/ 261956 w 1082171"/>
                <a:gd name="connsiteY38" fmla="*/ 139503 h 1062056"/>
                <a:gd name="connsiteX39" fmla="*/ 280149 w 1082171"/>
                <a:gd name="connsiteY39" fmla="*/ 84734 h 1062056"/>
                <a:gd name="connsiteX40" fmla="*/ 403021 w 1082171"/>
                <a:gd name="connsiteY40" fmla="*/ 32823 h 106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82171" h="1062056">
                  <a:moveTo>
                    <a:pt x="403021" y="32823"/>
                  </a:moveTo>
                  <a:lnTo>
                    <a:pt x="455028" y="57969"/>
                  </a:lnTo>
                  <a:cubicBezTo>
                    <a:pt x="484269" y="72066"/>
                    <a:pt x="518940" y="69113"/>
                    <a:pt x="545325" y="50254"/>
                  </a:cubicBezTo>
                  <a:lnTo>
                    <a:pt x="592283" y="16631"/>
                  </a:lnTo>
                  <a:cubicBezTo>
                    <a:pt x="635812" y="-14611"/>
                    <a:pt x="696867" y="-324"/>
                    <a:pt x="722204" y="46825"/>
                  </a:cubicBezTo>
                  <a:lnTo>
                    <a:pt x="749445" y="97688"/>
                  </a:lnTo>
                  <a:cubicBezTo>
                    <a:pt x="764781" y="126359"/>
                    <a:pt x="794594" y="144266"/>
                    <a:pt x="827074" y="144551"/>
                  </a:cubicBezTo>
                  <a:lnTo>
                    <a:pt x="884796" y="144932"/>
                  </a:lnTo>
                  <a:cubicBezTo>
                    <a:pt x="938326" y="145313"/>
                    <a:pt x="979379" y="192653"/>
                    <a:pt x="972140" y="245802"/>
                  </a:cubicBezTo>
                  <a:lnTo>
                    <a:pt x="964329" y="303048"/>
                  </a:lnTo>
                  <a:cubicBezTo>
                    <a:pt x="959948" y="335242"/>
                    <a:pt x="973473" y="367246"/>
                    <a:pt x="999572" y="386582"/>
                  </a:cubicBezTo>
                  <a:lnTo>
                    <a:pt x="1046054" y="420872"/>
                  </a:lnTo>
                  <a:cubicBezTo>
                    <a:pt x="1089202" y="452685"/>
                    <a:pt x="1094536" y="515074"/>
                    <a:pt x="1057484" y="553746"/>
                  </a:cubicBezTo>
                  <a:lnTo>
                    <a:pt x="1017574" y="595465"/>
                  </a:lnTo>
                  <a:cubicBezTo>
                    <a:pt x="995095" y="618896"/>
                    <a:pt x="987189" y="652806"/>
                    <a:pt x="997000" y="683762"/>
                  </a:cubicBezTo>
                  <a:lnTo>
                    <a:pt x="1014431" y="738816"/>
                  </a:lnTo>
                  <a:cubicBezTo>
                    <a:pt x="1030623" y="789870"/>
                    <a:pt x="998238" y="843591"/>
                    <a:pt x="945565" y="853021"/>
                  </a:cubicBezTo>
                  <a:lnTo>
                    <a:pt x="888701" y="863213"/>
                  </a:lnTo>
                  <a:cubicBezTo>
                    <a:pt x="856697" y="868928"/>
                    <a:pt x="830408" y="891788"/>
                    <a:pt x="820216" y="922554"/>
                  </a:cubicBezTo>
                  <a:lnTo>
                    <a:pt x="802023" y="977322"/>
                  </a:lnTo>
                  <a:cubicBezTo>
                    <a:pt x="785164" y="1028186"/>
                    <a:pt x="727347" y="1052570"/>
                    <a:pt x="679151" y="1029234"/>
                  </a:cubicBezTo>
                  <a:lnTo>
                    <a:pt x="627144" y="1004088"/>
                  </a:lnTo>
                  <a:cubicBezTo>
                    <a:pt x="597903" y="989990"/>
                    <a:pt x="563232" y="992943"/>
                    <a:pt x="536847" y="1011803"/>
                  </a:cubicBezTo>
                  <a:lnTo>
                    <a:pt x="489889" y="1045426"/>
                  </a:lnTo>
                  <a:cubicBezTo>
                    <a:pt x="446360" y="1076668"/>
                    <a:pt x="385305" y="1062381"/>
                    <a:pt x="359968" y="1015232"/>
                  </a:cubicBezTo>
                  <a:lnTo>
                    <a:pt x="332727" y="964368"/>
                  </a:lnTo>
                  <a:cubicBezTo>
                    <a:pt x="317391" y="935698"/>
                    <a:pt x="287578" y="917791"/>
                    <a:pt x="255098" y="917505"/>
                  </a:cubicBezTo>
                  <a:lnTo>
                    <a:pt x="197376" y="917124"/>
                  </a:lnTo>
                  <a:cubicBezTo>
                    <a:pt x="143846" y="916743"/>
                    <a:pt x="102793" y="869404"/>
                    <a:pt x="110032" y="816254"/>
                  </a:cubicBezTo>
                  <a:lnTo>
                    <a:pt x="117843" y="759009"/>
                  </a:lnTo>
                  <a:cubicBezTo>
                    <a:pt x="122224" y="726815"/>
                    <a:pt x="108699" y="694811"/>
                    <a:pt x="82600" y="675475"/>
                  </a:cubicBezTo>
                  <a:lnTo>
                    <a:pt x="36118" y="641185"/>
                  </a:lnTo>
                  <a:cubicBezTo>
                    <a:pt x="-7030" y="609371"/>
                    <a:pt x="-12364" y="546983"/>
                    <a:pt x="24688" y="508311"/>
                  </a:cubicBezTo>
                  <a:lnTo>
                    <a:pt x="64598" y="466592"/>
                  </a:lnTo>
                  <a:cubicBezTo>
                    <a:pt x="87077" y="443160"/>
                    <a:pt x="94983" y="409251"/>
                    <a:pt x="85172" y="378295"/>
                  </a:cubicBezTo>
                  <a:lnTo>
                    <a:pt x="67741" y="323240"/>
                  </a:lnTo>
                  <a:cubicBezTo>
                    <a:pt x="51549" y="272186"/>
                    <a:pt x="83934" y="218465"/>
                    <a:pt x="136607" y="209036"/>
                  </a:cubicBezTo>
                  <a:lnTo>
                    <a:pt x="193471" y="198844"/>
                  </a:lnTo>
                  <a:cubicBezTo>
                    <a:pt x="225475" y="193129"/>
                    <a:pt x="251764" y="170269"/>
                    <a:pt x="261956" y="139503"/>
                  </a:cubicBezTo>
                  <a:lnTo>
                    <a:pt x="280149" y="84734"/>
                  </a:lnTo>
                  <a:cubicBezTo>
                    <a:pt x="297008" y="33871"/>
                    <a:pt x="354825" y="9487"/>
                    <a:pt x="403021" y="32823"/>
                  </a:cubicBezTo>
                  <a:close/>
                </a:path>
              </a:pathLst>
            </a:custGeom>
            <a:noFill/>
            <a:ln w="15875" cap="rnd">
              <a:solidFill>
                <a:schemeClr val="accent3"/>
              </a:solidFill>
              <a:prstDash val="solid"/>
              <a:round/>
            </a:ln>
          </p:spPr>
          <p:txBody>
            <a:bodyPr rtlCol="0" anchor="ctr"/>
            <a:lstStyle/>
            <a:p>
              <a:endParaRPr lang="en-AR"/>
            </a:p>
          </p:txBody>
        </p:sp>
        <p:sp>
          <p:nvSpPr>
            <p:cNvPr id="7" name="Freeform 6">
              <a:extLst>
                <a:ext uri="{FF2B5EF4-FFF2-40B4-BE49-F238E27FC236}">
                  <a16:creationId xmlns:a16="http://schemas.microsoft.com/office/drawing/2014/main" id="{8FB401D4-E99C-D1C3-C660-3940150CA7EE}"/>
                </a:ext>
              </a:extLst>
            </p:cNvPr>
            <p:cNvSpPr/>
            <p:nvPr/>
          </p:nvSpPr>
          <p:spPr>
            <a:xfrm>
              <a:off x="-2474792" y="2513294"/>
              <a:ext cx="620763" cy="609039"/>
            </a:xfrm>
            <a:custGeom>
              <a:avLst/>
              <a:gdLst>
                <a:gd name="connsiteX0" fmla="*/ 231229 w 620763"/>
                <a:gd name="connsiteY0" fmla="*/ 18865 h 609039"/>
                <a:gd name="connsiteX1" fmla="*/ 261042 w 620763"/>
                <a:gd name="connsiteY1" fmla="*/ 33248 h 609039"/>
                <a:gd name="connsiteX2" fmla="*/ 312858 w 620763"/>
                <a:gd name="connsiteY2" fmla="*/ 28771 h 609039"/>
                <a:gd name="connsiteX3" fmla="*/ 339814 w 620763"/>
                <a:gd name="connsiteY3" fmla="*/ 9530 h 609039"/>
                <a:gd name="connsiteX4" fmla="*/ 414300 w 620763"/>
                <a:gd name="connsiteY4" fmla="*/ 26866 h 609039"/>
                <a:gd name="connsiteX5" fmla="*/ 429921 w 620763"/>
                <a:gd name="connsiteY5" fmla="*/ 56012 h 609039"/>
                <a:gd name="connsiteX6" fmla="*/ 474402 w 620763"/>
                <a:gd name="connsiteY6" fmla="*/ 82873 h 609039"/>
                <a:gd name="connsiteX7" fmla="*/ 507549 w 620763"/>
                <a:gd name="connsiteY7" fmla="*/ 83063 h 609039"/>
                <a:gd name="connsiteX8" fmla="*/ 557651 w 620763"/>
                <a:gd name="connsiteY8" fmla="*/ 140880 h 609039"/>
                <a:gd name="connsiteX9" fmla="*/ 553174 w 620763"/>
                <a:gd name="connsiteY9" fmla="*/ 173646 h 609039"/>
                <a:gd name="connsiteX10" fmla="*/ 573367 w 620763"/>
                <a:gd name="connsiteY10" fmla="*/ 221557 h 609039"/>
                <a:gd name="connsiteX11" fmla="*/ 600037 w 620763"/>
                <a:gd name="connsiteY11" fmla="*/ 241178 h 609039"/>
                <a:gd name="connsiteX12" fmla="*/ 606609 w 620763"/>
                <a:gd name="connsiteY12" fmla="*/ 317378 h 609039"/>
                <a:gd name="connsiteX13" fmla="*/ 583654 w 620763"/>
                <a:gd name="connsiteY13" fmla="*/ 341286 h 609039"/>
                <a:gd name="connsiteX14" fmla="*/ 571843 w 620763"/>
                <a:gd name="connsiteY14" fmla="*/ 391959 h 609039"/>
                <a:gd name="connsiteX15" fmla="*/ 581844 w 620763"/>
                <a:gd name="connsiteY15" fmla="*/ 423487 h 609039"/>
                <a:gd name="connsiteX16" fmla="*/ 542316 w 620763"/>
                <a:gd name="connsiteY16" fmla="*/ 489019 h 609039"/>
                <a:gd name="connsiteX17" fmla="*/ 509740 w 620763"/>
                <a:gd name="connsiteY17" fmla="*/ 494924 h 609039"/>
                <a:gd name="connsiteX18" fmla="*/ 470497 w 620763"/>
                <a:gd name="connsiteY18" fmla="*/ 528929 h 609039"/>
                <a:gd name="connsiteX19" fmla="*/ 460019 w 620763"/>
                <a:gd name="connsiteY19" fmla="*/ 560361 h 609039"/>
                <a:gd name="connsiteX20" fmla="*/ 389535 w 620763"/>
                <a:gd name="connsiteY20" fmla="*/ 590174 h 609039"/>
                <a:gd name="connsiteX21" fmla="*/ 359721 w 620763"/>
                <a:gd name="connsiteY21" fmla="*/ 575792 h 609039"/>
                <a:gd name="connsiteX22" fmla="*/ 307905 w 620763"/>
                <a:gd name="connsiteY22" fmla="*/ 580268 h 609039"/>
                <a:gd name="connsiteX23" fmla="*/ 280950 w 620763"/>
                <a:gd name="connsiteY23" fmla="*/ 599509 h 609039"/>
                <a:gd name="connsiteX24" fmla="*/ 206464 w 620763"/>
                <a:gd name="connsiteY24" fmla="*/ 582173 h 609039"/>
                <a:gd name="connsiteX25" fmla="*/ 190843 w 620763"/>
                <a:gd name="connsiteY25" fmla="*/ 553027 h 609039"/>
                <a:gd name="connsiteX26" fmla="*/ 146361 w 620763"/>
                <a:gd name="connsiteY26" fmla="*/ 526166 h 609039"/>
                <a:gd name="connsiteX27" fmla="*/ 113214 w 620763"/>
                <a:gd name="connsiteY27" fmla="*/ 525976 h 609039"/>
                <a:gd name="connsiteX28" fmla="*/ 63113 w 620763"/>
                <a:gd name="connsiteY28" fmla="*/ 468159 h 609039"/>
                <a:gd name="connsiteX29" fmla="*/ 67590 w 620763"/>
                <a:gd name="connsiteY29" fmla="*/ 435393 h 609039"/>
                <a:gd name="connsiteX30" fmla="*/ 47397 w 620763"/>
                <a:gd name="connsiteY30" fmla="*/ 387482 h 609039"/>
                <a:gd name="connsiteX31" fmla="*/ 20727 w 620763"/>
                <a:gd name="connsiteY31" fmla="*/ 367861 h 609039"/>
                <a:gd name="connsiteX32" fmla="*/ 14154 w 620763"/>
                <a:gd name="connsiteY32" fmla="*/ 291661 h 609039"/>
                <a:gd name="connsiteX33" fmla="*/ 37110 w 620763"/>
                <a:gd name="connsiteY33" fmla="*/ 267753 h 609039"/>
                <a:gd name="connsiteX34" fmla="*/ 48921 w 620763"/>
                <a:gd name="connsiteY34" fmla="*/ 217080 h 609039"/>
                <a:gd name="connsiteX35" fmla="*/ 38919 w 620763"/>
                <a:gd name="connsiteY35" fmla="*/ 185552 h 609039"/>
                <a:gd name="connsiteX36" fmla="*/ 78448 w 620763"/>
                <a:gd name="connsiteY36" fmla="*/ 120020 h 609039"/>
                <a:gd name="connsiteX37" fmla="*/ 111024 w 620763"/>
                <a:gd name="connsiteY37" fmla="*/ 114115 h 609039"/>
                <a:gd name="connsiteX38" fmla="*/ 150267 w 620763"/>
                <a:gd name="connsiteY38" fmla="*/ 80111 h 609039"/>
                <a:gd name="connsiteX39" fmla="*/ 160744 w 620763"/>
                <a:gd name="connsiteY39" fmla="*/ 48678 h 609039"/>
                <a:gd name="connsiteX40" fmla="*/ 231229 w 620763"/>
                <a:gd name="connsiteY40" fmla="*/ 18865 h 60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20763" h="609039">
                  <a:moveTo>
                    <a:pt x="231229" y="18865"/>
                  </a:moveTo>
                  <a:lnTo>
                    <a:pt x="261042" y="33248"/>
                  </a:lnTo>
                  <a:cubicBezTo>
                    <a:pt x="277806" y="41344"/>
                    <a:pt x="297714" y="39629"/>
                    <a:pt x="312858" y="28771"/>
                  </a:cubicBezTo>
                  <a:lnTo>
                    <a:pt x="339814" y="9530"/>
                  </a:lnTo>
                  <a:cubicBezTo>
                    <a:pt x="364769" y="-8377"/>
                    <a:pt x="399822" y="-185"/>
                    <a:pt x="414300" y="26866"/>
                  </a:cubicBezTo>
                  <a:lnTo>
                    <a:pt x="429921" y="56012"/>
                  </a:lnTo>
                  <a:cubicBezTo>
                    <a:pt x="438684" y="72395"/>
                    <a:pt x="455829" y="82778"/>
                    <a:pt x="474402" y="82873"/>
                  </a:cubicBezTo>
                  <a:lnTo>
                    <a:pt x="507549" y="83063"/>
                  </a:lnTo>
                  <a:cubicBezTo>
                    <a:pt x="538315" y="83254"/>
                    <a:pt x="561842" y="110400"/>
                    <a:pt x="557651" y="140880"/>
                  </a:cubicBezTo>
                  <a:lnTo>
                    <a:pt x="553174" y="173646"/>
                  </a:lnTo>
                  <a:cubicBezTo>
                    <a:pt x="550602" y="192125"/>
                    <a:pt x="558413" y="210508"/>
                    <a:pt x="573367" y="221557"/>
                  </a:cubicBezTo>
                  <a:lnTo>
                    <a:pt x="600037" y="241178"/>
                  </a:lnTo>
                  <a:cubicBezTo>
                    <a:pt x="624802" y="259371"/>
                    <a:pt x="627850" y="295185"/>
                    <a:pt x="606609" y="317378"/>
                  </a:cubicBezTo>
                  <a:lnTo>
                    <a:pt x="583654" y="341286"/>
                  </a:lnTo>
                  <a:cubicBezTo>
                    <a:pt x="570795" y="354716"/>
                    <a:pt x="566223" y="374147"/>
                    <a:pt x="571843" y="391959"/>
                  </a:cubicBezTo>
                  <a:lnTo>
                    <a:pt x="581844" y="423487"/>
                  </a:lnTo>
                  <a:cubicBezTo>
                    <a:pt x="591179" y="452729"/>
                    <a:pt x="572605" y="483590"/>
                    <a:pt x="542316" y="489019"/>
                  </a:cubicBezTo>
                  <a:lnTo>
                    <a:pt x="509740" y="494924"/>
                  </a:lnTo>
                  <a:cubicBezTo>
                    <a:pt x="491357" y="498258"/>
                    <a:pt x="476307" y="511307"/>
                    <a:pt x="470497" y="528929"/>
                  </a:cubicBezTo>
                  <a:lnTo>
                    <a:pt x="460019" y="560361"/>
                  </a:lnTo>
                  <a:cubicBezTo>
                    <a:pt x="450304" y="589508"/>
                    <a:pt x="417252" y="603509"/>
                    <a:pt x="389535" y="590174"/>
                  </a:cubicBezTo>
                  <a:lnTo>
                    <a:pt x="359721" y="575792"/>
                  </a:lnTo>
                  <a:cubicBezTo>
                    <a:pt x="342957" y="567695"/>
                    <a:pt x="323050" y="569410"/>
                    <a:pt x="307905" y="580268"/>
                  </a:cubicBezTo>
                  <a:lnTo>
                    <a:pt x="280950" y="599509"/>
                  </a:lnTo>
                  <a:cubicBezTo>
                    <a:pt x="255994" y="617416"/>
                    <a:pt x="220942" y="609224"/>
                    <a:pt x="206464" y="582173"/>
                  </a:cubicBezTo>
                  <a:lnTo>
                    <a:pt x="190843" y="553027"/>
                  </a:lnTo>
                  <a:cubicBezTo>
                    <a:pt x="182080" y="536644"/>
                    <a:pt x="164935" y="526262"/>
                    <a:pt x="146361" y="526166"/>
                  </a:cubicBezTo>
                  <a:lnTo>
                    <a:pt x="113214" y="525976"/>
                  </a:lnTo>
                  <a:cubicBezTo>
                    <a:pt x="82449" y="525785"/>
                    <a:pt x="58922" y="498639"/>
                    <a:pt x="63113" y="468159"/>
                  </a:cubicBezTo>
                  <a:lnTo>
                    <a:pt x="67590" y="435393"/>
                  </a:lnTo>
                  <a:cubicBezTo>
                    <a:pt x="70161" y="416915"/>
                    <a:pt x="62351" y="398531"/>
                    <a:pt x="47397" y="387482"/>
                  </a:cubicBezTo>
                  <a:lnTo>
                    <a:pt x="20727" y="367861"/>
                  </a:lnTo>
                  <a:cubicBezTo>
                    <a:pt x="-4038" y="349668"/>
                    <a:pt x="-7086" y="313854"/>
                    <a:pt x="14154" y="291661"/>
                  </a:cubicBezTo>
                  <a:lnTo>
                    <a:pt x="37110" y="267753"/>
                  </a:lnTo>
                  <a:cubicBezTo>
                    <a:pt x="49968" y="254323"/>
                    <a:pt x="54540" y="234892"/>
                    <a:pt x="48921" y="217080"/>
                  </a:cubicBezTo>
                  <a:lnTo>
                    <a:pt x="38919" y="185552"/>
                  </a:lnTo>
                  <a:cubicBezTo>
                    <a:pt x="29585" y="156311"/>
                    <a:pt x="48159" y="125450"/>
                    <a:pt x="78448" y="120020"/>
                  </a:cubicBezTo>
                  <a:lnTo>
                    <a:pt x="111024" y="114115"/>
                  </a:lnTo>
                  <a:cubicBezTo>
                    <a:pt x="129407" y="110781"/>
                    <a:pt x="144456" y="97732"/>
                    <a:pt x="150267" y="80111"/>
                  </a:cubicBezTo>
                  <a:lnTo>
                    <a:pt x="160744" y="48678"/>
                  </a:lnTo>
                  <a:cubicBezTo>
                    <a:pt x="170460" y="19532"/>
                    <a:pt x="203511" y="5530"/>
                    <a:pt x="231229" y="18865"/>
                  </a:cubicBezTo>
                  <a:close/>
                </a:path>
              </a:pathLst>
            </a:custGeom>
            <a:noFill/>
            <a:ln w="15875" cap="rnd">
              <a:solidFill>
                <a:schemeClr val="accent3"/>
              </a:solidFill>
              <a:prstDash val="solid"/>
              <a:round/>
            </a:ln>
          </p:spPr>
          <p:txBody>
            <a:bodyPr rtlCol="0" anchor="ctr"/>
            <a:lstStyle/>
            <a:p>
              <a:endParaRPr lang="en-AR"/>
            </a:p>
          </p:txBody>
        </p:sp>
        <p:sp>
          <p:nvSpPr>
            <p:cNvPr id="8" name="Freeform 7">
              <a:extLst>
                <a:ext uri="{FF2B5EF4-FFF2-40B4-BE49-F238E27FC236}">
                  <a16:creationId xmlns:a16="http://schemas.microsoft.com/office/drawing/2014/main" id="{1C965432-42F5-BEB2-4347-4BDF6DA02042}"/>
                </a:ext>
              </a:extLst>
            </p:cNvPr>
            <p:cNvSpPr/>
            <p:nvPr/>
          </p:nvSpPr>
          <p:spPr>
            <a:xfrm>
              <a:off x="-2275115" y="239099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9" name="Freeform 8">
              <a:extLst>
                <a:ext uri="{FF2B5EF4-FFF2-40B4-BE49-F238E27FC236}">
                  <a16:creationId xmlns:a16="http://schemas.microsoft.com/office/drawing/2014/main" id="{1956FB78-8697-0D05-1312-ABD72815DE96}"/>
                </a:ext>
              </a:extLst>
            </p:cNvPr>
            <p:cNvSpPr/>
            <p:nvPr/>
          </p:nvSpPr>
          <p:spPr>
            <a:xfrm>
              <a:off x="-2506382" y="259150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2" name="Freeform 11">
              <a:extLst>
                <a:ext uri="{FF2B5EF4-FFF2-40B4-BE49-F238E27FC236}">
                  <a16:creationId xmlns:a16="http://schemas.microsoft.com/office/drawing/2014/main" id="{04FEFF27-3D21-3514-3056-223F162AF91D}"/>
                </a:ext>
              </a:extLst>
            </p:cNvPr>
            <p:cNvSpPr/>
            <p:nvPr/>
          </p:nvSpPr>
          <p:spPr>
            <a:xfrm>
              <a:off x="-2559912" y="2960594"/>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8" name="Freeform 17">
              <a:extLst>
                <a:ext uri="{FF2B5EF4-FFF2-40B4-BE49-F238E27FC236}">
                  <a16:creationId xmlns:a16="http://schemas.microsoft.com/office/drawing/2014/main" id="{2872FB39-97A6-65BC-00A9-22C783064720}"/>
                </a:ext>
              </a:extLst>
            </p:cNvPr>
            <p:cNvSpPr/>
            <p:nvPr/>
          </p:nvSpPr>
          <p:spPr>
            <a:xfrm>
              <a:off x="-2319406" y="3133187"/>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1" name="Freeform 30">
              <a:extLst>
                <a:ext uri="{FF2B5EF4-FFF2-40B4-BE49-F238E27FC236}">
                  <a16:creationId xmlns:a16="http://schemas.microsoft.com/office/drawing/2014/main" id="{DD359F3C-7289-D137-861F-3AA9BF65F4E0}"/>
                </a:ext>
              </a:extLst>
            </p:cNvPr>
            <p:cNvSpPr/>
            <p:nvPr/>
          </p:nvSpPr>
          <p:spPr>
            <a:xfrm>
              <a:off x="-2106618" y="3222246"/>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2" name="Freeform 31">
              <a:extLst>
                <a:ext uri="{FF2B5EF4-FFF2-40B4-BE49-F238E27FC236}">
                  <a16:creationId xmlns:a16="http://schemas.microsoft.com/office/drawing/2014/main" id="{04CABBDE-22D2-8307-2BC0-1D375CE0E707}"/>
                </a:ext>
              </a:extLst>
            </p:cNvPr>
            <p:cNvSpPr/>
            <p:nvPr/>
          </p:nvSpPr>
          <p:spPr>
            <a:xfrm>
              <a:off x="-1934120" y="308079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3" name="Freeform 32">
              <a:extLst>
                <a:ext uri="{FF2B5EF4-FFF2-40B4-BE49-F238E27FC236}">
                  <a16:creationId xmlns:a16="http://schemas.microsoft.com/office/drawing/2014/main" id="{D3140C14-813C-7BC7-6312-EDA82E381420}"/>
                </a:ext>
              </a:extLst>
            </p:cNvPr>
            <p:cNvSpPr/>
            <p:nvPr/>
          </p:nvSpPr>
          <p:spPr>
            <a:xfrm>
              <a:off x="-1754288" y="2848675"/>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4" name="Freeform 33">
              <a:extLst>
                <a:ext uri="{FF2B5EF4-FFF2-40B4-BE49-F238E27FC236}">
                  <a16:creationId xmlns:a16="http://schemas.microsoft.com/office/drawing/2014/main" id="{2791FE79-261E-E192-E13A-E70263A06C29}"/>
                </a:ext>
              </a:extLst>
            </p:cNvPr>
            <p:cNvSpPr/>
            <p:nvPr/>
          </p:nvSpPr>
          <p:spPr>
            <a:xfrm>
              <a:off x="-1882494" y="2617217"/>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5" name="Freeform 34">
              <a:extLst>
                <a:ext uri="{FF2B5EF4-FFF2-40B4-BE49-F238E27FC236}">
                  <a16:creationId xmlns:a16="http://schemas.microsoft.com/office/drawing/2014/main" id="{9BB4EC15-F8D5-61DD-5BEB-AC3F3C01A86A}"/>
                </a:ext>
              </a:extLst>
            </p:cNvPr>
            <p:cNvSpPr/>
            <p:nvPr/>
          </p:nvSpPr>
          <p:spPr>
            <a:xfrm>
              <a:off x="-1843156" y="249405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6" name="Freeform 35">
              <a:extLst>
                <a:ext uri="{FF2B5EF4-FFF2-40B4-BE49-F238E27FC236}">
                  <a16:creationId xmlns:a16="http://schemas.microsoft.com/office/drawing/2014/main" id="{498A211D-11E0-2B05-A752-17E61CD4976C}"/>
                </a:ext>
              </a:extLst>
            </p:cNvPr>
            <p:cNvSpPr/>
            <p:nvPr/>
          </p:nvSpPr>
          <p:spPr>
            <a:xfrm>
              <a:off x="-2065755" y="2435766"/>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7" name="Freeform 36">
              <a:extLst>
                <a:ext uri="{FF2B5EF4-FFF2-40B4-BE49-F238E27FC236}">
                  <a16:creationId xmlns:a16="http://schemas.microsoft.com/office/drawing/2014/main" id="{E2BB4B03-4DF5-6ED6-0B75-343101ECCBD5}"/>
                </a:ext>
              </a:extLst>
            </p:cNvPr>
            <p:cNvSpPr/>
            <p:nvPr/>
          </p:nvSpPr>
          <p:spPr>
            <a:xfrm>
              <a:off x="-2578677" y="276295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8" name="Freeform 37">
              <a:extLst>
                <a:ext uri="{FF2B5EF4-FFF2-40B4-BE49-F238E27FC236}">
                  <a16:creationId xmlns:a16="http://schemas.microsoft.com/office/drawing/2014/main" id="{AEEB6049-A37A-E296-2065-55C55B86FF68}"/>
                </a:ext>
              </a:extLst>
            </p:cNvPr>
            <p:cNvSpPr/>
            <p:nvPr/>
          </p:nvSpPr>
          <p:spPr>
            <a:xfrm>
              <a:off x="-2475711" y="306975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9" name="Freeform 38">
              <a:extLst>
                <a:ext uri="{FF2B5EF4-FFF2-40B4-BE49-F238E27FC236}">
                  <a16:creationId xmlns:a16="http://schemas.microsoft.com/office/drawing/2014/main" id="{6851E104-64CF-F9D4-6F37-3B1ACBE12152}"/>
                </a:ext>
              </a:extLst>
            </p:cNvPr>
            <p:cNvSpPr/>
            <p:nvPr/>
          </p:nvSpPr>
          <p:spPr>
            <a:xfrm>
              <a:off x="-1818772" y="3047271"/>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40" name="Freeform 39">
              <a:extLst>
                <a:ext uri="{FF2B5EF4-FFF2-40B4-BE49-F238E27FC236}">
                  <a16:creationId xmlns:a16="http://schemas.microsoft.com/office/drawing/2014/main" id="{615FD1FD-FEED-49EB-CC58-B1CF9C4ED595}"/>
                </a:ext>
              </a:extLst>
            </p:cNvPr>
            <p:cNvSpPr/>
            <p:nvPr/>
          </p:nvSpPr>
          <p:spPr>
            <a:xfrm>
              <a:off x="-2217039" y="2636407"/>
              <a:ext cx="107352" cy="107352"/>
            </a:xfrm>
            <a:custGeom>
              <a:avLst/>
              <a:gdLst>
                <a:gd name="connsiteX0" fmla="*/ 103111 w 107352"/>
                <a:gd name="connsiteY0" fmla="*/ 32817 h 107352"/>
                <a:gd name="connsiteX1" fmla="*/ 74536 w 107352"/>
                <a:gd name="connsiteY1" fmla="*/ 103111 h 107352"/>
                <a:gd name="connsiteX2" fmla="*/ 4242 w 107352"/>
                <a:gd name="connsiteY2" fmla="*/ 74536 h 107352"/>
                <a:gd name="connsiteX3" fmla="*/ 32817 w 107352"/>
                <a:gd name="connsiteY3" fmla="*/ 4242 h 107352"/>
                <a:gd name="connsiteX4" fmla="*/ 103111 w 107352"/>
                <a:gd name="connsiteY4" fmla="*/ 32817 h 107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52" h="107352">
                  <a:moveTo>
                    <a:pt x="103111" y="32817"/>
                  </a:moveTo>
                  <a:cubicBezTo>
                    <a:pt x="114636" y="60153"/>
                    <a:pt x="101873" y="91586"/>
                    <a:pt x="74536" y="103111"/>
                  </a:cubicBezTo>
                  <a:cubicBezTo>
                    <a:pt x="47199" y="114636"/>
                    <a:pt x="15767" y="101873"/>
                    <a:pt x="4242" y="74536"/>
                  </a:cubicBezTo>
                  <a:cubicBezTo>
                    <a:pt x="-7284" y="47199"/>
                    <a:pt x="5480" y="15767"/>
                    <a:pt x="32817" y="4242"/>
                  </a:cubicBezTo>
                  <a:cubicBezTo>
                    <a:pt x="60153" y="-7284"/>
                    <a:pt x="91586" y="5480"/>
                    <a:pt x="103111" y="32817"/>
                  </a:cubicBezTo>
                  <a:close/>
                </a:path>
              </a:pathLst>
            </a:custGeom>
            <a:noFill/>
            <a:ln w="15875" cap="rnd">
              <a:solidFill>
                <a:schemeClr val="accent3"/>
              </a:solidFill>
              <a:prstDash val="solid"/>
              <a:round/>
            </a:ln>
          </p:spPr>
          <p:txBody>
            <a:bodyPr rtlCol="0" anchor="ctr"/>
            <a:lstStyle/>
            <a:p>
              <a:endParaRPr lang="en-AR"/>
            </a:p>
          </p:txBody>
        </p:sp>
        <p:sp>
          <p:nvSpPr>
            <p:cNvPr id="41" name="Freeform 40">
              <a:extLst>
                <a:ext uri="{FF2B5EF4-FFF2-40B4-BE49-F238E27FC236}">
                  <a16:creationId xmlns:a16="http://schemas.microsoft.com/office/drawing/2014/main" id="{83309186-0A41-71B1-1405-938D1BBFCE5E}"/>
                </a:ext>
              </a:extLst>
            </p:cNvPr>
            <p:cNvSpPr/>
            <p:nvPr/>
          </p:nvSpPr>
          <p:spPr>
            <a:xfrm rot="18149399">
              <a:off x="-2169853" y="2895598"/>
              <a:ext cx="87630" cy="140207"/>
            </a:xfrm>
            <a:custGeom>
              <a:avLst/>
              <a:gdLst>
                <a:gd name="connsiteX0" fmla="*/ 43815 w 87630"/>
                <a:gd name="connsiteY0" fmla="*/ 0 h 140207"/>
                <a:gd name="connsiteX1" fmla="*/ 43815 w 87630"/>
                <a:gd name="connsiteY1" fmla="*/ 0 h 140207"/>
                <a:gd name="connsiteX2" fmla="*/ 87630 w 87630"/>
                <a:gd name="connsiteY2" fmla="*/ 43815 h 140207"/>
                <a:gd name="connsiteX3" fmla="*/ 87630 w 87630"/>
                <a:gd name="connsiteY3" fmla="*/ 96393 h 140207"/>
                <a:gd name="connsiteX4" fmla="*/ 43815 w 87630"/>
                <a:gd name="connsiteY4" fmla="*/ 140208 h 140207"/>
                <a:gd name="connsiteX5" fmla="*/ 43815 w 87630"/>
                <a:gd name="connsiteY5" fmla="*/ 140208 h 140207"/>
                <a:gd name="connsiteX6" fmla="*/ 0 w 87630"/>
                <a:gd name="connsiteY6" fmla="*/ 96393 h 140207"/>
                <a:gd name="connsiteX7" fmla="*/ 0 w 87630"/>
                <a:gd name="connsiteY7" fmla="*/ 43815 h 140207"/>
                <a:gd name="connsiteX8" fmla="*/ 43815 w 87630"/>
                <a:gd name="connsiteY8" fmla="*/ 0 h 14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30" h="140207">
                  <a:moveTo>
                    <a:pt x="43815" y="0"/>
                  </a:moveTo>
                  <a:lnTo>
                    <a:pt x="43815" y="0"/>
                  </a:lnTo>
                  <a:cubicBezTo>
                    <a:pt x="68008" y="0"/>
                    <a:pt x="87630" y="19622"/>
                    <a:pt x="87630" y="43815"/>
                  </a:cubicBezTo>
                  <a:lnTo>
                    <a:pt x="87630" y="96393"/>
                  </a:lnTo>
                  <a:cubicBezTo>
                    <a:pt x="87630" y="120586"/>
                    <a:pt x="68008" y="140208"/>
                    <a:pt x="43815" y="140208"/>
                  </a:cubicBezTo>
                  <a:lnTo>
                    <a:pt x="43815" y="140208"/>
                  </a:lnTo>
                  <a:cubicBezTo>
                    <a:pt x="19622" y="140208"/>
                    <a:pt x="0" y="120586"/>
                    <a:pt x="0" y="96393"/>
                  </a:cubicBezTo>
                  <a:lnTo>
                    <a:pt x="0" y="43815"/>
                  </a:lnTo>
                  <a:cubicBezTo>
                    <a:pt x="0" y="19622"/>
                    <a:pt x="19622" y="0"/>
                    <a:pt x="43815" y="0"/>
                  </a:cubicBezTo>
                  <a:close/>
                </a:path>
              </a:pathLst>
            </a:custGeom>
            <a:noFill/>
            <a:ln w="15875" cap="rnd">
              <a:solidFill>
                <a:schemeClr val="accent3"/>
              </a:solidFill>
              <a:prstDash val="solid"/>
              <a:round/>
            </a:ln>
          </p:spPr>
          <p:txBody>
            <a:bodyPr rtlCol="0" anchor="ctr"/>
            <a:lstStyle/>
            <a:p>
              <a:endParaRPr lang="en-AR"/>
            </a:p>
          </p:txBody>
        </p:sp>
        <p:sp>
          <p:nvSpPr>
            <p:cNvPr id="42" name="Freeform 41">
              <a:extLst>
                <a:ext uri="{FF2B5EF4-FFF2-40B4-BE49-F238E27FC236}">
                  <a16:creationId xmlns:a16="http://schemas.microsoft.com/office/drawing/2014/main" id="{378C50F2-9906-2547-5AA9-E769FF3AB04A}"/>
                </a:ext>
              </a:extLst>
            </p:cNvPr>
            <p:cNvSpPr/>
            <p:nvPr/>
          </p:nvSpPr>
          <p:spPr>
            <a:xfrm>
              <a:off x="-2350529" y="2747424"/>
              <a:ext cx="19430" cy="46100"/>
            </a:xfrm>
            <a:custGeom>
              <a:avLst/>
              <a:gdLst>
                <a:gd name="connsiteX0" fmla="*/ 0 w 19430"/>
                <a:gd name="connsiteY0" fmla="*/ 0 h 46100"/>
                <a:gd name="connsiteX1" fmla="*/ 19431 w 19430"/>
                <a:gd name="connsiteY1" fmla="*/ 46101 h 46100"/>
              </a:gdLst>
              <a:ahLst/>
              <a:cxnLst>
                <a:cxn ang="0">
                  <a:pos x="connsiteX0" y="connsiteY0"/>
                </a:cxn>
                <a:cxn ang="0">
                  <a:pos x="connsiteX1" y="connsiteY1"/>
                </a:cxn>
              </a:cxnLst>
              <a:rect l="l" t="t" r="r" b="b"/>
              <a:pathLst>
                <a:path w="19430" h="46100">
                  <a:moveTo>
                    <a:pt x="0" y="0"/>
                  </a:moveTo>
                  <a:lnTo>
                    <a:pt x="19431" y="46101"/>
                  </a:lnTo>
                </a:path>
              </a:pathLst>
            </a:custGeom>
            <a:ln w="15875" cap="rnd">
              <a:solidFill>
                <a:schemeClr val="accent3"/>
              </a:solidFill>
              <a:prstDash val="solid"/>
              <a:round/>
            </a:ln>
          </p:spPr>
          <p:txBody>
            <a:bodyPr rtlCol="0" anchor="ctr"/>
            <a:lstStyle/>
            <a:p>
              <a:endParaRPr lang="en-AR"/>
            </a:p>
          </p:txBody>
        </p:sp>
        <p:sp>
          <p:nvSpPr>
            <p:cNvPr id="43" name="Freeform 42">
              <a:extLst>
                <a:ext uri="{FF2B5EF4-FFF2-40B4-BE49-F238E27FC236}">
                  <a16:creationId xmlns:a16="http://schemas.microsoft.com/office/drawing/2014/main" id="{177109D7-C17E-D719-7107-131C831D8545}"/>
                </a:ext>
              </a:extLst>
            </p:cNvPr>
            <p:cNvSpPr/>
            <p:nvPr/>
          </p:nvSpPr>
          <p:spPr>
            <a:xfrm>
              <a:off x="-2073732" y="2775999"/>
              <a:ext cx="58673" cy="24764"/>
            </a:xfrm>
            <a:custGeom>
              <a:avLst/>
              <a:gdLst>
                <a:gd name="connsiteX0" fmla="*/ 0 w 58673"/>
                <a:gd name="connsiteY0" fmla="*/ 24765 h 24764"/>
                <a:gd name="connsiteX1" fmla="*/ 58674 w 58673"/>
                <a:gd name="connsiteY1" fmla="*/ 0 h 24764"/>
              </a:gdLst>
              <a:ahLst/>
              <a:cxnLst>
                <a:cxn ang="0">
                  <a:pos x="connsiteX0" y="connsiteY0"/>
                </a:cxn>
                <a:cxn ang="0">
                  <a:pos x="connsiteX1" y="connsiteY1"/>
                </a:cxn>
              </a:cxnLst>
              <a:rect l="l" t="t" r="r" b="b"/>
              <a:pathLst>
                <a:path w="58673" h="24764">
                  <a:moveTo>
                    <a:pt x="0" y="24765"/>
                  </a:moveTo>
                  <a:lnTo>
                    <a:pt x="58674" y="0"/>
                  </a:lnTo>
                </a:path>
              </a:pathLst>
            </a:custGeom>
            <a:ln w="15875" cap="rnd">
              <a:solidFill>
                <a:schemeClr val="accent3"/>
              </a:solidFill>
              <a:prstDash val="solid"/>
              <a:round/>
            </a:ln>
          </p:spPr>
          <p:txBody>
            <a:bodyPr rtlCol="0" anchor="ctr"/>
            <a:lstStyle/>
            <a:p>
              <a:endParaRPr lang="en-AR"/>
            </a:p>
          </p:txBody>
        </p:sp>
        <p:sp>
          <p:nvSpPr>
            <p:cNvPr id="44" name="Freeform 43">
              <a:extLst>
                <a:ext uri="{FF2B5EF4-FFF2-40B4-BE49-F238E27FC236}">
                  <a16:creationId xmlns:a16="http://schemas.microsoft.com/office/drawing/2014/main" id="{37F08784-2A70-7B92-DEFF-F9EAB680A76C}"/>
                </a:ext>
              </a:extLst>
            </p:cNvPr>
            <p:cNvSpPr/>
            <p:nvPr/>
          </p:nvSpPr>
          <p:spPr>
            <a:xfrm>
              <a:off x="-2325978" y="2922113"/>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45" name="Freeform 44">
              <a:extLst>
                <a:ext uri="{FF2B5EF4-FFF2-40B4-BE49-F238E27FC236}">
                  <a16:creationId xmlns:a16="http://schemas.microsoft.com/office/drawing/2014/main" id="{45EFB14E-01E5-0941-51F2-9D66DAD0B5F1}"/>
                </a:ext>
              </a:extLst>
            </p:cNvPr>
            <p:cNvSpPr/>
            <p:nvPr/>
          </p:nvSpPr>
          <p:spPr>
            <a:xfrm>
              <a:off x="-2289402" y="2669605"/>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46" name="Freeform 45">
              <a:extLst>
                <a:ext uri="{FF2B5EF4-FFF2-40B4-BE49-F238E27FC236}">
                  <a16:creationId xmlns:a16="http://schemas.microsoft.com/office/drawing/2014/main" id="{5B82FD3B-3B78-D25E-1655-F0C3AA9176F2}"/>
                </a:ext>
              </a:extLst>
            </p:cNvPr>
            <p:cNvSpPr/>
            <p:nvPr/>
          </p:nvSpPr>
          <p:spPr>
            <a:xfrm>
              <a:off x="-2006796" y="288848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47" name="Freeform 46">
              <a:extLst>
                <a:ext uri="{FF2B5EF4-FFF2-40B4-BE49-F238E27FC236}">
                  <a16:creationId xmlns:a16="http://schemas.microsoft.com/office/drawing/2014/main" id="{C5A9F3DC-D499-1E19-14DF-BE4BD12E9226}"/>
                </a:ext>
              </a:extLst>
            </p:cNvPr>
            <p:cNvSpPr/>
            <p:nvPr/>
          </p:nvSpPr>
          <p:spPr>
            <a:xfrm>
              <a:off x="-2483879" y="2146492"/>
              <a:ext cx="105536" cy="172497"/>
            </a:xfrm>
            <a:custGeom>
              <a:avLst/>
              <a:gdLst>
                <a:gd name="connsiteX0" fmla="*/ 105537 w 105536"/>
                <a:gd name="connsiteY0" fmla="*/ 172498 h 172497"/>
                <a:gd name="connsiteX1" fmla="*/ 57245 w 105536"/>
                <a:gd name="connsiteY1" fmla="*/ 58388 h 172497"/>
                <a:gd name="connsiteX2" fmla="*/ 0 w 105536"/>
                <a:gd name="connsiteY2" fmla="*/ 33433 h 172497"/>
                <a:gd name="connsiteX3" fmla="*/ 57245 w 105536"/>
                <a:gd name="connsiteY3" fmla="*/ 58388 h 172497"/>
                <a:gd name="connsiteX4" fmla="*/ 79343 w 105536"/>
                <a:gd name="connsiteY4" fmla="*/ 0 h 172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36" h="172497">
                  <a:moveTo>
                    <a:pt x="105537" y="172498"/>
                  </a:moveTo>
                  <a:lnTo>
                    <a:pt x="57245" y="58388"/>
                  </a:lnTo>
                  <a:lnTo>
                    <a:pt x="0" y="33433"/>
                  </a:lnTo>
                  <a:lnTo>
                    <a:pt x="57245" y="58388"/>
                  </a:lnTo>
                  <a:lnTo>
                    <a:pt x="79343" y="0"/>
                  </a:lnTo>
                </a:path>
              </a:pathLst>
            </a:custGeom>
            <a:noFill/>
            <a:ln w="15875" cap="rnd">
              <a:solidFill>
                <a:schemeClr val="accent3"/>
              </a:solidFill>
              <a:prstDash val="solid"/>
              <a:round/>
            </a:ln>
          </p:spPr>
          <p:txBody>
            <a:bodyPr rtlCol="0" anchor="ctr"/>
            <a:lstStyle/>
            <a:p>
              <a:endParaRPr lang="en-AR"/>
            </a:p>
          </p:txBody>
        </p:sp>
        <p:sp>
          <p:nvSpPr>
            <p:cNvPr id="48" name="Freeform 47">
              <a:extLst>
                <a:ext uri="{FF2B5EF4-FFF2-40B4-BE49-F238E27FC236}">
                  <a16:creationId xmlns:a16="http://schemas.microsoft.com/office/drawing/2014/main" id="{65A718F3-DE06-0BB3-9319-5FE24A945A91}"/>
                </a:ext>
              </a:extLst>
            </p:cNvPr>
            <p:cNvSpPr/>
            <p:nvPr/>
          </p:nvSpPr>
          <p:spPr>
            <a:xfrm>
              <a:off x="-1953051" y="3317876"/>
              <a:ext cx="105441" cy="172497"/>
            </a:xfrm>
            <a:custGeom>
              <a:avLst/>
              <a:gdLst>
                <a:gd name="connsiteX0" fmla="*/ 0 w 105441"/>
                <a:gd name="connsiteY0" fmla="*/ 0 h 172497"/>
                <a:gd name="connsiteX1" fmla="*/ 48196 w 105441"/>
                <a:gd name="connsiteY1" fmla="*/ 114110 h 172497"/>
                <a:gd name="connsiteX2" fmla="*/ 105442 w 105441"/>
                <a:gd name="connsiteY2" fmla="*/ 138970 h 172497"/>
                <a:gd name="connsiteX3" fmla="*/ 48196 w 105441"/>
                <a:gd name="connsiteY3" fmla="*/ 114110 h 172497"/>
                <a:gd name="connsiteX4" fmla="*/ 26194 w 105441"/>
                <a:gd name="connsiteY4" fmla="*/ 172498 h 172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41" h="172497">
                  <a:moveTo>
                    <a:pt x="0" y="0"/>
                  </a:moveTo>
                  <a:lnTo>
                    <a:pt x="48196" y="114110"/>
                  </a:lnTo>
                  <a:lnTo>
                    <a:pt x="105442" y="138970"/>
                  </a:lnTo>
                  <a:lnTo>
                    <a:pt x="48196" y="114110"/>
                  </a:lnTo>
                  <a:lnTo>
                    <a:pt x="26194" y="172498"/>
                  </a:lnTo>
                </a:path>
              </a:pathLst>
            </a:custGeom>
            <a:noFill/>
            <a:ln w="15875" cap="rnd">
              <a:solidFill>
                <a:schemeClr val="accent3"/>
              </a:solidFill>
              <a:prstDash val="solid"/>
              <a:round/>
            </a:ln>
          </p:spPr>
          <p:txBody>
            <a:bodyPr rtlCol="0" anchor="ctr"/>
            <a:lstStyle/>
            <a:p>
              <a:endParaRPr lang="en-AR"/>
            </a:p>
          </p:txBody>
        </p:sp>
        <p:sp>
          <p:nvSpPr>
            <p:cNvPr id="49" name="Freeform 48">
              <a:extLst>
                <a:ext uri="{FF2B5EF4-FFF2-40B4-BE49-F238E27FC236}">
                  <a16:creationId xmlns:a16="http://schemas.microsoft.com/office/drawing/2014/main" id="{25A81133-6A0D-3121-8F5B-9A2F6D194E37}"/>
                </a:ext>
              </a:extLst>
            </p:cNvPr>
            <p:cNvSpPr/>
            <p:nvPr/>
          </p:nvSpPr>
          <p:spPr>
            <a:xfrm>
              <a:off x="-2546744" y="3221388"/>
              <a:ext cx="140303" cy="158305"/>
            </a:xfrm>
            <a:custGeom>
              <a:avLst/>
              <a:gdLst>
                <a:gd name="connsiteX0" fmla="*/ 140303 w 140303"/>
                <a:gd name="connsiteY0" fmla="*/ 0 h 158305"/>
                <a:gd name="connsiteX1" fmla="*/ 61913 w 140303"/>
                <a:gd name="connsiteY1" fmla="*/ 96012 h 158305"/>
                <a:gd name="connsiteX2" fmla="*/ 66770 w 140303"/>
                <a:gd name="connsiteY2" fmla="*/ 158305 h 158305"/>
                <a:gd name="connsiteX3" fmla="*/ 61913 w 140303"/>
                <a:gd name="connsiteY3" fmla="*/ 96012 h 158305"/>
                <a:gd name="connsiteX4" fmla="*/ 0 w 140303"/>
                <a:gd name="connsiteY4" fmla="*/ 103822 h 158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3" h="158305">
                  <a:moveTo>
                    <a:pt x="140303" y="0"/>
                  </a:moveTo>
                  <a:lnTo>
                    <a:pt x="61913" y="96012"/>
                  </a:lnTo>
                  <a:lnTo>
                    <a:pt x="66770" y="158305"/>
                  </a:lnTo>
                  <a:lnTo>
                    <a:pt x="61913" y="96012"/>
                  </a:lnTo>
                  <a:lnTo>
                    <a:pt x="0" y="103822"/>
                  </a:lnTo>
                </a:path>
              </a:pathLst>
            </a:custGeom>
            <a:noFill/>
            <a:ln w="15875" cap="rnd">
              <a:solidFill>
                <a:schemeClr val="accent3"/>
              </a:solidFill>
              <a:prstDash val="solid"/>
              <a:round/>
            </a:ln>
          </p:spPr>
          <p:txBody>
            <a:bodyPr rtlCol="0" anchor="ctr"/>
            <a:lstStyle/>
            <a:p>
              <a:endParaRPr lang="en-AR"/>
            </a:p>
          </p:txBody>
        </p:sp>
        <p:sp>
          <p:nvSpPr>
            <p:cNvPr id="50" name="Freeform 49">
              <a:extLst>
                <a:ext uri="{FF2B5EF4-FFF2-40B4-BE49-F238E27FC236}">
                  <a16:creationId xmlns:a16="http://schemas.microsoft.com/office/drawing/2014/main" id="{0239AE88-6279-E405-EA76-95A33EB28567}"/>
                </a:ext>
              </a:extLst>
            </p:cNvPr>
            <p:cNvSpPr/>
            <p:nvPr/>
          </p:nvSpPr>
          <p:spPr>
            <a:xfrm>
              <a:off x="-1933905" y="2254029"/>
              <a:ext cx="140303" cy="158210"/>
            </a:xfrm>
            <a:custGeom>
              <a:avLst/>
              <a:gdLst>
                <a:gd name="connsiteX0" fmla="*/ 0 w 140303"/>
                <a:gd name="connsiteY0" fmla="*/ 158210 h 158210"/>
                <a:gd name="connsiteX1" fmla="*/ 78391 w 140303"/>
                <a:gd name="connsiteY1" fmla="*/ 62198 h 158210"/>
                <a:gd name="connsiteX2" fmla="*/ 73533 w 140303"/>
                <a:gd name="connsiteY2" fmla="*/ 0 h 158210"/>
                <a:gd name="connsiteX3" fmla="*/ 78391 w 140303"/>
                <a:gd name="connsiteY3" fmla="*/ 62198 h 158210"/>
                <a:gd name="connsiteX4" fmla="*/ 140303 w 140303"/>
                <a:gd name="connsiteY4" fmla="*/ 54388 h 15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3" h="158210">
                  <a:moveTo>
                    <a:pt x="0" y="158210"/>
                  </a:moveTo>
                  <a:lnTo>
                    <a:pt x="78391" y="62198"/>
                  </a:lnTo>
                  <a:lnTo>
                    <a:pt x="73533" y="0"/>
                  </a:lnTo>
                  <a:lnTo>
                    <a:pt x="78391" y="62198"/>
                  </a:lnTo>
                  <a:lnTo>
                    <a:pt x="140303" y="54388"/>
                  </a:lnTo>
                </a:path>
              </a:pathLst>
            </a:custGeom>
            <a:noFill/>
            <a:ln w="15875" cap="rnd">
              <a:solidFill>
                <a:schemeClr val="accent3"/>
              </a:solidFill>
              <a:prstDash val="solid"/>
              <a:round/>
            </a:ln>
          </p:spPr>
          <p:txBody>
            <a:bodyPr rtlCol="0" anchor="ctr"/>
            <a:lstStyle/>
            <a:p>
              <a:endParaRPr lang="en-AR"/>
            </a:p>
          </p:txBody>
        </p:sp>
        <p:sp>
          <p:nvSpPr>
            <p:cNvPr id="51" name="Freeform 50">
              <a:extLst>
                <a:ext uri="{FF2B5EF4-FFF2-40B4-BE49-F238E27FC236}">
                  <a16:creationId xmlns:a16="http://schemas.microsoft.com/office/drawing/2014/main" id="{701C6A1F-29DA-B15A-BA72-6123714FABC0}"/>
                </a:ext>
              </a:extLst>
            </p:cNvPr>
            <p:cNvSpPr/>
            <p:nvPr/>
          </p:nvSpPr>
          <p:spPr>
            <a:xfrm>
              <a:off x="-2795156" y="2618170"/>
              <a:ext cx="174116" cy="93440"/>
            </a:xfrm>
            <a:custGeom>
              <a:avLst/>
              <a:gdLst>
                <a:gd name="connsiteX0" fmla="*/ 174117 w 174116"/>
                <a:gd name="connsiteY0" fmla="*/ 93440 h 93440"/>
                <a:gd name="connsiteX1" fmla="*/ 56293 w 174116"/>
                <a:gd name="connsiteY1" fmla="*/ 54959 h 93440"/>
                <a:gd name="connsiteX2" fmla="*/ 0 w 174116"/>
                <a:gd name="connsiteY2" fmla="*/ 81820 h 93440"/>
                <a:gd name="connsiteX3" fmla="*/ 56293 w 174116"/>
                <a:gd name="connsiteY3" fmla="*/ 54959 h 93440"/>
                <a:gd name="connsiteX4" fmla="*/ 26765 w 174116"/>
                <a:gd name="connsiteY4" fmla="*/ 0 h 9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16" h="93440">
                  <a:moveTo>
                    <a:pt x="174117" y="93440"/>
                  </a:moveTo>
                  <a:lnTo>
                    <a:pt x="56293" y="54959"/>
                  </a:lnTo>
                  <a:lnTo>
                    <a:pt x="0" y="81820"/>
                  </a:lnTo>
                  <a:lnTo>
                    <a:pt x="56293" y="54959"/>
                  </a:lnTo>
                  <a:lnTo>
                    <a:pt x="26765" y="0"/>
                  </a:lnTo>
                </a:path>
              </a:pathLst>
            </a:custGeom>
            <a:noFill/>
            <a:ln w="15875" cap="rnd">
              <a:solidFill>
                <a:schemeClr val="accent3"/>
              </a:solidFill>
              <a:prstDash val="solid"/>
              <a:round/>
            </a:ln>
          </p:spPr>
          <p:txBody>
            <a:bodyPr rtlCol="0" anchor="ctr"/>
            <a:lstStyle/>
            <a:p>
              <a:endParaRPr lang="en-AR"/>
            </a:p>
          </p:txBody>
        </p:sp>
        <p:sp>
          <p:nvSpPr>
            <p:cNvPr id="52" name="Freeform 51">
              <a:extLst>
                <a:ext uri="{FF2B5EF4-FFF2-40B4-BE49-F238E27FC236}">
                  <a16:creationId xmlns:a16="http://schemas.microsoft.com/office/drawing/2014/main" id="{EBAEBE8D-7CAB-98C8-AB32-DFF17C1D6758}"/>
                </a:ext>
              </a:extLst>
            </p:cNvPr>
            <p:cNvSpPr/>
            <p:nvPr/>
          </p:nvSpPr>
          <p:spPr>
            <a:xfrm>
              <a:off x="-1708734" y="2918112"/>
              <a:ext cx="174212" cy="93440"/>
            </a:xfrm>
            <a:custGeom>
              <a:avLst/>
              <a:gdLst>
                <a:gd name="connsiteX0" fmla="*/ 0 w 174212"/>
                <a:gd name="connsiteY0" fmla="*/ 0 h 93440"/>
                <a:gd name="connsiteX1" fmla="*/ 117824 w 174212"/>
                <a:gd name="connsiteY1" fmla="*/ 38481 h 93440"/>
                <a:gd name="connsiteX2" fmla="*/ 174212 w 174212"/>
                <a:gd name="connsiteY2" fmla="*/ 11621 h 93440"/>
                <a:gd name="connsiteX3" fmla="*/ 117824 w 174212"/>
                <a:gd name="connsiteY3" fmla="*/ 38481 h 93440"/>
                <a:gd name="connsiteX4" fmla="*/ 147447 w 174212"/>
                <a:gd name="connsiteY4" fmla="*/ 93440 h 9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12" h="93440">
                  <a:moveTo>
                    <a:pt x="0" y="0"/>
                  </a:moveTo>
                  <a:lnTo>
                    <a:pt x="117824" y="38481"/>
                  </a:lnTo>
                  <a:lnTo>
                    <a:pt x="174212" y="11621"/>
                  </a:lnTo>
                  <a:lnTo>
                    <a:pt x="117824" y="38481"/>
                  </a:lnTo>
                  <a:lnTo>
                    <a:pt x="147447" y="93440"/>
                  </a:lnTo>
                </a:path>
              </a:pathLst>
            </a:custGeom>
            <a:noFill/>
            <a:ln w="15875" cap="rnd">
              <a:solidFill>
                <a:schemeClr val="accent3"/>
              </a:solidFill>
              <a:prstDash val="solid"/>
              <a:round/>
            </a:ln>
          </p:spPr>
          <p:txBody>
            <a:bodyPr rtlCol="0" anchor="ctr"/>
            <a:lstStyle/>
            <a:p>
              <a:endParaRPr lang="en-AR"/>
            </a:p>
          </p:txBody>
        </p:sp>
      </p:grpSp>
    </p:spTree>
    <p:extLst>
      <p:ext uri="{BB962C8B-B14F-4D97-AF65-F5344CB8AC3E}">
        <p14:creationId xmlns:p14="http://schemas.microsoft.com/office/powerpoint/2010/main" val="3139701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2CC0-D758-B3B5-CA13-9712E6800B58}"/>
              </a:ext>
            </a:extLst>
          </p:cNvPr>
          <p:cNvSpPr>
            <a:spLocks noGrp="1"/>
          </p:cNvSpPr>
          <p:nvPr>
            <p:ph type="ctrTitle"/>
          </p:nvPr>
        </p:nvSpPr>
        <p:spPr/>
        <p:txBody>
          <a:bodyPr/>
          <a:lstStyle/>
          <a:p>
            <a:r>
              <a:rPr lang="en-GB">
                <a:solidFill>
                  <a:schemeClr val="accent2"/>
                </a:solidFill>
              </a:rPr>
              <a:t>The development </a:t>
            </a:r>
            <a:br>
              <a:rPr lang="en-GB">
                <a:solidFill>
                  <a:schemeClr val="accent2"/>
                </a:solidFill>
              </a:rPr>
            </a:br>
            <a:r>
              <a:rPr lang="en-GB">
                <a:solidFill>
                  <a:schemeClr val="accent2"/>
                </a:solidFill>
              </a:rPr>
              <a:t>and approval of</a:t>
            </a:r>
            <a:br>
              <a:rPr lang="en-GB">
                <a:solidFill>
                  <a:schemeClr val="accent2"/>
                </a:solidFill>
              </a:rPr>
            </a:br>
            <a:r>
              <a:rPr lang="en-GB">
                <a:solidFill>
                  <a:schemeClr val="accent2"/>
                </a:solidFill>
              </a:rPr>
              <a:t>biosimilar medicines</a:t>
            </a:r>
            <a:endParaRPr lang="en-US">
              <a:solidFill>
                <a:schemeClr val="accent2"/>
              </a:solidFill>
            </a:endParaRPr>
          </a:p>
        </p:txBody>
      </p:sp>
    </p:spTree>
    <p:extLst>
      <p:ext uri="{BB962C8B-B14F-4D97-AF65-F5344CB8AC3E}">
        <p14:creationId xmlns:p14="http://schemas.microsoft.com/office/powerpoint/2010/main" val="3628472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c 36">
            <a:extLst>
              <a:ext uri="{FF2B5EF4-FFF2-40B4-BE49-F238E27FC236}">
                <a16:creationId xmlns:a16="http://schemas.microsoft.com/office/drawing/2014/main" id="{C555652D-C74F-A1AA-CEB8-97F612C4EBB3}"/>
              </a:ext>
            </a:extLst>
          </p:cNvPr>
          <p:cNvSpPr/>
          <p:nvPr/>
        </p:nvSpPr>
        <p:spPr>
          <a:xfrm rot="5400000">
            <a:off x="4426674" y="2747843"/>
            <a:ext cx="1714483" cy="1725615"/>
          </a:xfrm>
          <a:prstGeom prst="arc">
            <a:avLst>
              <a:gd name="adj1" fmla="val 16200000"/>
              <a:gd name="adj2" fmla="val 5303984"/>
            </a:avLst>
          </a:prstGeom>
          <a:ln w="9525">
            <a:gradFill flip="none" rotWithShape="1">
              <a:gsLst>
                <a:gs pos="0">
                  <a:schemeClr val="accent2"/>
                </a:gs>
                <a:gs pos="100000">
                  <a:schemeClr val="accent1">
                    <a:lumMod val="30000"/>
                    <a:lumOff val="70000"/>
                  </a:schemeClr>
                </a:gs>
              </a:gsLst>
              <a:lin ang="16200000" scaled="1"/>
              <a:tileRect/>
            </a:gra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15" name="TextBox 14">
            <a:extLst>
              <a:ext uri="{FF2B5EF4-FFF2-40B4-BE49-F238E27FC236}">
                <a16:creationId xmlns:a16="http://schemas.microsoft.com/office/drawing/2014/main" id="{5EEDEA9B-BFDF-6BAC-4BDA-EB6AD9D5443B}"/>
              </a:ext>
            </a:extLst>
          </p:cNvPr>
          <p:cNvSpPr txBox="1"/>
          <p:nvPr/>
        </p:nvSpPr>
        <p:spPr>
          <a:xfrm>
            <a:off x="4776062" y="4383253"/>
            <a:ext cx="1085370" cy="169277"/>
          </a:xfrm>
          <a:prstGeom prst="rect">
            <a:avLst/>
          </a:prstGeom>
          <a:solidFill>
            <a:schemeClr val="accent4"/>
          </a:solidFill>
        </p:spPr>
        <p:txBody>
          <a:bodyPr wrap="square" tIns="0" bIns="0" rtlCol="0">
            <a:spAutoFit/>
          </a:bodyPr>
          <a:lstStyle/>
          <a:p>
            <a:pPr algn="ctr"/>
            <a:r>
              <a:rPr lang="en-US" sz="1100" b="1" i="1" spc="300">
                <a:solidFill>
                  <a:schemeClr val="accent2"/>
                </a:solidFill>
              </a:rPr>
              <a:t>at the</a:t>
            </a:r>
            <a:endParaRPr lang="en-GB" sz="1100" b="1" i="1" spc="300">
              <a:solidFill>
                <a:schemeClr val="accent2"/>
              </a:solidFill>
            </a:endParaRPr>
          </a:p>
        </p:txBody>
      </p:sp>
      <p:sp>
        <p:nvSpPr>
          <p:cNvPr id="4" name="Oval 3">
            <a:extLst>
              <a:ext uri="{FF2B5EF4-FFF2-40B4-BE49-F238E27FC236}">
                <a16:creationId xmlns:a16="http://schemas.microsoft.com/office/drawing/2014/main" id="{F68A5B4F-488F-A5E5-E549-812135A5D484}"/>
              </a:ext>
            </a:extLst>
          </p:cNvPr>
          <p:cNvSpPr/>
          <p:nvPr/>
        </p:nvSpPr>
        <p:spPr>
          <a:xfrm>
            <a:off x="1077018" y="2882626"/>
            <a:ext cx="1489344" cy="1444689"/>
          </a:xfrm>
          <a:prstGeom prst="ellipse">
            <a:avLst/>
          </a:prstGeom>
          <a:solidFill>
            <a:schemeClr val="bg2"/>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2"/>
                </a:solidFill>
              </a:rPr>
              <a:t>Same </a:t>
            </a:r>
            <a:br>
              <a:rPr lang="en-US" sz="1600">
                <a:solidFill>
                  <a:schemeClr val="accent2"/>
                </a:solidFill>
              </a:rPr>
            </a:br>
            <a:r>
              <a:rPr lang="en-US" sz="1600" b="1">
                <a:solidFill>
                  <a:schemeClr val="accent2"/>
                </a:solidFill>
              </a:rPr>
              <a:t>active </a:t>
            </a:r>
            <a:br>
              <a:rPr lang="en-US" sz="1600" b="1">
                <a:solidFill>
                  <a:schemeClr val="accent2"/>
                </a:solidFill>
              </a:rPr>
            </a:br>
            <a:r>
              <a:rPr lang="en-US" sz="1600" b="1">
                <a:solidFill>
                  <a:schemeClr val="accent2"/>
                </a:solidFill>
              </a:rPr>
              <a:t>substance</a:t>
            </a:r>
            <a:endParaRPr lang="en-GB" sz="1600" b="1">
              <a:solidFill>
                <a:schemeClr val="accent2"/>
              </a:solidFill>
            </a:endParaRPr>
          </a:p>
        </p:txBody>
      </p:sp>
      <p:sp>
        <p:nvSpPr>
          <p:cNvPr id="5" name="Oval 4">
            <a:extLst>
              <a:ext uri="{FF2B5EF4-FFF2-40B4-BE49-F238E27FC236}">
                <a16:creationId xmlns:a16="http://schemas.microsoft.com/office/drawing/2014/main" id="{6A43AB24-FA73-6F56-629C-18F3D79A67E4}"/>
              </a:ext>
            </a:extLst>
          </p:cNvPr>
          <p:cNvSpPr/>
          <p:nvPr/>
        </p:nvSpPr>
        <p:spPr>
          <a:xfrm>
            <a:off x="2800311" y="2828196"/>
            <a:ext cx="1489344" cy="1444689"/>
          </a:xfrm>
          <a:prstGeom prst="ellipse">
            <a:avLst/>
          </a:prstGeom>
          <a:solidFill>
            <a:schemeClr val="bg2"/>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6">
                    <a:lumMod val="75000"/>
                  </a:schemeClr>
                </a:solidFill>
              </a:rPr>
              <a:t>Same </a:t>
            </a:r>
            <a:br>
              <a:rPr lang="en-US" sz="1600">
                <a:solidFill>
                  <a:schemeClr val="accent6">
                    <a:lumMod val="75000"/>
                  </a:schemeClr>
                </a:solidFill>
              </a:rPr>
            </a:br>
            <a:r>
              <a:rPr lang="en-US" sz="1600" b="1">
                <a:solidFill>
                  <a:schemeClr val="accent6">
                    <a:lumMod val="75000"/>
                  </a:schemeClr>
                </a:solidFill>
              </a:rPr>
              <a:t>route</a:t>
            </a:r>
            <a:endParaRPr lang="en-GB" sz="1600" b="1">
              <a:solidFill>
                <a:schemeClr val="accent6">
                  <a:lumMod val="75000"/>
                </a:schemeClr>
              </a:solidFill>
            </a:endParaRPr>
          </a:p>
        </p:txBody>
      </p:sp>
      <p:sp>
        <p:nvSpPr>
          <p:cNvPr id="7" name="Oval 6">
            <a:extLst>
              <a:ext uri="{FF2B5EF4-FFF2-40B4-BE49-F238E27FC236}">
                <a16:creationId xmlns:a16="http://schemas.microsoft.com/office/drawing/2014/main" id="{47F69D15-929F-24CE-DEB7-E41F54769531}"/>
              </a:ext>
            </a:extLst>
          </p:cNvPr>
          <p:cNvSpPr/>
          <p:nvPr/>
        </p:nvSpPr>
        <p:spPr>
          <a:xfrm>
            <a:off x="4563068" y="2882626"/>
            <a:ext cx="1489344" cy="1444689"/>
          </a:xfrm>
          <a:prstGeom prst="ellipse">
            <a:avLst/>
          </a:prstGeom>
          <a:solidFill>
            <a:schemeClr val="bg2"/>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2"/>
                </a:solidFill>
              </a:rPr>
              <a:t>Same </a:t>
            </a:r>
            <a:br>
              <a:rPr lang="en-US" sz="1600">
                <a:solidFill>
                  <a:schemeClr val="accent2"/>
                </a:solidFill>
              </a:rPr>
            </a:br>
            <a:r>
              <a:rPr lang="en-US" sz="1600" b="1">
                <a:solidFill>
                  <a:schemeClr val="accent2"/>
                </a:solidFill>
              </a:rPr>
              <a:t>dose</a:t>
            </a:r>
            <a:endParaRPr lang="en-GB" sz="1600" b="1">
              <a:solidFill>
                <a:schemeClr val="accent2"/>
              </a:solidFill>
            </a:endParaRPr>
          </a:p>
        </p:txBody>
      </p:sp>
      <p:sp>
        <p:nvSpPr>
          <p:cNvPr id="8" name="Oval 7">
            <a:extLst>
              <a:ext uri="{FF2B5EF4-FFF2-40B4-BE49-F238E27FC236}">
                <a16:creationId xmlns:a16="http://schemas.microsoft.com/office/drawing/2014/main" id="{A59C7769-9664-E480-F75B-C1FFD78B3634}"/>
              </a:ext>
            </a:extLst>
          </p:cNvPr>
          <p:cNvSpPr/>
          <p:nvPr/>
        </p:nvSpPr>
        <p:spPr>
          <a:xfrm>
            <a:off x="6297993" y="2828196"/>
            <a:ext cx="1489344" cy="1444689"/>
          </a:xfrm>
          <a:prstGeom prst="ellipse">
            <a:avLst/>
          </a:prstGeom>
          <a:solidFill>
            <a:schemeClr val="bg2"/>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6">
                    <a:lumMod val="75000"/>
                  </a:schemeClr>
                </a:solidFill>
              </a:rPr>
              <a:t>Same </a:t>
            </a:r>
            <a:br>
              <a:rPr lang="en-US" sz="1600">
                <a:solidFill>
                  <a:schemeClr val="accent6">
                    <a:lumMod val="75000"/>
                  </a:schemeClr>
                </a:solidFill>
              </a:rPr>
            </a:br>
            <a:r>
              <a:rPr lang="en-US" sz="1600" b="1">
                <a:solidFill>
                  <a:schemeClr val="accent6">
                    <a:lumMod val="75000"/>
                  </a:schemeClr>
                </a:solidFill>
              </a:rPr>
              <a:t>indications</a:t>
            </a:r>
            <a:endParaRPr lang="en-GB" sz="1600" b="1">
              <a:solidFill>
                <a:schemeClr val="accent6">
                  <a:lumMod val="75000"/>
                </a:schemeClr>
              </a:solidFill>
            </a:endParaRPr>
          </a:p>
        </p:txBody>
      </p:sp>
      <p:sp>
        <p:nvSpPr>
          <p:cNvPr id="10" name="Arc 9">
            <a:extLst>
              <a:ext uri="{FF2B5EF4-FFF2-40B4-BE49-F238E27FC236}">
                <a16:creationId xmlns:a16="http://schemas.microsoft.com/office/drawing/2014/main" id="{F7FD05D2-760E-AA59-59D9-13B9EFCEBE0C}"/>
              </a:ext>
            </a:extLst>
          </p:cNvPr>
          <p:cNvSpPr/>
          <p:nvPr/>
        </p:nvSpPr>
        <p:spPr>
          <a:xfrm rot="16200000">
            <a:off x="2672996" y="2594168"/>
            <a:ext cx="1714483" cy="1725615"/>
          </a:xfrm>
          <a:prstGeom prst="arc">
            <a:avLst>
              <a:gd name="adj1" fmla="val 16200000"/>
              <a:gd name="adj2" fmla="val 5303984"/>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14" name="TextBox 13">
            <a:extLst>
              <a:ext uri="{FF2B5EF4-FFF2-40B4-BE49-F238E27FC236}">
                <a16:creationId xmlns:a16="http://schemas.microsoft.com/office/drawing/2014/main" id="{21354897-85B2-9277-F7BB-BD323199BFA4}"/>
              </a:ext>
            </a:extLst>
          </p:cNvPr>
          <p:cNvSpPr txBox="1"/>
          <p:nvPr/>
        </p:nvSpPr>
        <p:spPr>
          <a:xfrm>
            <a:off x="2925523" y="2596237"/>
            <a:ext cx="1209428" cy="169277"/>
          </a:xfrm>
          <a:prstGeom prst="rect">
            <a:avLst/>
          </a:prstGeom>
          <a:solidFill>
            <a:schemeClr val="accent4"/>
          </a:solidFill>
        </p:spPr>
        <p:txBody>
          <a:bodyPr wrap="square" tIns="0" bIns="0" rtlCol="0">
            <a:spAutoFit/>
          </a:bodyPr>
          <a:lstStyle/>
          <a:p>
            <a:pPr algn="ctr"/>
            <a:r>
              <a:rPr lang="en-US" sz="1100" b="1" i="1" spc="300">
                <a:solidFill>
                  <a:schemeClr val="accent2"/>
                </a:solidFill>
              </a:rPr>
              <a:t>via the</a:t>
            </a:r>
            <a:endParaRPr lang="en-GB" sz="1100" b="1" i="1" spc="300">
              <a:solidFill>
                <a:schemeClr val="accent2"/>
              </a:solidFill>
            </a:endParaRPr>
          </a:p>
        </p:txBody>
      </p:sp>
      <p:sp>
        <p:nvSpPr>
          <p:cNvPr id="26" name="Oval 25">
            <a:extLst>
              <a:ext uri="{FF2B5EF4-FFF2-40B4-BE49-F238E27FC236}">
                <a16:creationId xmlns:a16="http://schemas.microsoft.com/office/drawing/2014/main" id="{4E833443-1D79-08EC-FA6A-0B0BC50D6698}"/>
              </a:ext>
            </a:extLst>
          </p:cNvPr>
          <p:cNvSpPr/>
          <p:nvPr/>
        </p:nvSpPr>
        <p:spPr>
          <a:xfrm>
            <a:off x="2874745" y="951943"/>
            <a:ext cx="1010126" cy="1010126"/>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7" name="Oval 26">
            <a:extLst>
              <a:ext uri="{FF2B5EF4-FFF2-40B4-BE49-F238E27FC236}">
                <a16:creationId xmlns:a16="http://schemas.microsoft.com/office/drawing/2014/main" id="{51FA6201-B596-A70F-DF3F-E7E2E98A9CE3}"/>
              </a:ext>
            </a:extLst>
          </p:cNvPr>
          <p:cNvSpPr/>
          <p:nvPr/>
        </p:nvSpPr>
        <p:spPr>
          <a:xfrm>
            <a:off x="4813685" y="951943"/>
            <a:ext cx="1010126" cy="101012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4" name="Arc 23">
            <a:extLst>
              <a:ext uri="{FF2B5EF4-FFF2-40B4-BE49-F238E27FC236}">
                <a16:creationId xmlns:a16="http://schemas.microsoft.com/office/drawing/2014/main" id="{D86CBC92-EF58-DA1A-1359-7AC33BBB4CD8}"/>
              </a:ext>
            </a:extLst>
          </p:cNvPr>
          <p:cNvSpPr/>
          <p:nvPr/>
        </p:nvSpPr>
        <p:spPr>
          <a:xfrm rot="16200000">
            <a:off x="6163206" y="2594168"/>
            <a:ext cx="1714483" cy="1725615"/>
          </a:xfrm>
          <a:prstGeom prst="arc">
            <a:avLst>
              <a:gd name="adj1" fmla="val 16200000"/>
              <a:gd name="adj2" fmla="val 5303984"/>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6" name="Slide Number Placeholder 1">
            <a:extLst>
              <a:ext uri="{FF2B5EF4-FFF2-40B4-BE49-F238E27FC236}">
                <a16:creationId xmlns:a16="http://schemas.microsoft.com/office/drawing/2014/main" id="{2A3E0285-D118-CA35-D611-3628ABC43136}"/>
              </a:ext>
            </a:extLst>
          </p:cNvPr>
          <p:cNvSpPr>
            <a:spLocks noGrp="1"/>
          </p:cNvSpPr>
          <p:nvPr>
            <p:ph type="sldNum" sz="quarter" idx="12"/>
          </p:nvPr>
        </p:nvSpPr>
        <p:spPr/>
        <p:txBody>
          <a:bodyPr/>
          <a:lstStyle/>
          <a:p>
            <a:fld id="{47547CF9-5B10-D24F-A8D7-45A9778164F7}" type="slidenum">
              <a:rPr lang="uk-UA" smtClean="0"/>
              <a:pPr/>
              <a:t>16</a:t>
            </a:fld>
            <a:endParaRPr lang="uk-UA"/>
          </a:p>
        </p:txBody>
      </p:sp>
      <p:cxnSp>
        <p:nvCxnSpPr>
          <p:cNvPr id="29" name="Straight Arrow Connector 28">
            <a:extLst>
              <a:ext uri="{FF2B5EF4-FFF2-40B4-BE49-F238E27FC236}">
                <a16:creationId xmlns:a16="http://schemas.microsoft.com/office/drawing/2014/main" id="{8CB068D7-74F3-B95C-3CB9-7BB60BBDAB5E}"/>
              </a:ext>
            </a:extLst>
          </p:cNvPr>
          <p:cNvCxnSpPr>
            <a:cxnSpLocks/>
            <a:stCxn id="26" idx="6"/>
            <a:endCxn id="27" idx="2"/>
          </p:cNvCxnSpPr>
          <p:nvPr/>
        </p:nvCxnSpPr>
        <p:spPr>
          <a:xfrm>
            <a:off x="3884871" y="1457006"/>
            <a:ext cx="928814" cy="0"/>
          </a:xfrm>
          <a:prstGeom prst="straightConnector1">
            <a:avLst/>
          </a:prstGeom>
          <a:ln>
            <a:solidFill>
              <a:schemeClr val="accent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AA78392C-9CD5-8BE5-B5B1-0C0C47059FA4}"/>
              </a:ext>
            </a:extLst>
          </p:cNvPr>
          <p:cNvSpPr/>
          <p:nvPr/>
        </p:nvSpPr>
        <p:spPr>
          <a:xfrm rot="5400000">
            <a:off x="948096" y="2747843"/>
            <a:ext cx="1714483" cy="1725615"/>
          </a:xfrm>
          <a:prstGeom prst="arc">
            <a:avLst>
              <a:gd name="adj1" fmla="val 16200000"/>
              <a:gd name="adj2" fmla="val 5303984"/>
            </a:avLst>
          </a:prstGeom>
          <a:ln w="9525">
            <a:gradFill flip="none" rotWithShape="1">
              <a:gsLst>
                <a:gs pos="0">
                  <a:schemeClr val="accent2"/>
                </a:gs>
                <a:gs pos="100000">
                  <a:schemeClr val="accent1">
                    <a:lumMod val="30000"/>
                    <a:lumOff val="70000"/>
                  </a:schemeClr>
                </a:gs>
              </a:gsLst>
              <a:lin ang="16200000" scaled="1"/>
              <a:tileRect/>
            </a:gra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36" name="Arc 35">
            <a:extLst>
              <a:ext uri="{FF2B5EF4-FFF2-40B4-BE49-F238E27FC236}">
                <a16:creationId xmlns:a16="http://schemas.microsoft.com/office/drawing/2014/main" id="{693BDB23-321B-13C3-077F-3B4BC75084EC}"/>
              </a:ext>
            </a:extLst>
          </p:cNvPr>
          <p:cNvSpPr/>
          <p:nvPr/>
        </p:nvSpPr>
        <p:spPr>
          <a:xfrm rot="16200000">
            <a:off x="6165639" y="2594168"/>
            <a:ext cx="1714483" cy="1725615"/>
          </a:xfrm>
          <a:prstGeom prst="arc">
            <a:avLst>
              <a:gd name="adj1" fmla="val 16200000"/>
              <a:gd name="adj2" fmla="val 5303984"/>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17" name="TextBox 16">
            <a:extLst>
              <a:ext uri="{FF2B5EF4-FFF2-40B4-BE49-F238E27FC236}">
                <a16:creationId xmlns:a16="http://schemas.microsoft.com/office/drawing/2014/main" id="{58CF9EE0-75AC-DFC3-F77F-DB5F79306B89}"/>
              </a:ext>
            </a:extLst>
          </p:cNvPr>
          <p:cNvSpPr txBox="1"/>
          <p:nvPr/>
        </p:nvSpPr>
        <p:spPr>
          <a:xfrm>
            <a:off x="6437951" y="2589895"/>
            <a:ext cx="1209428" cy="169277"/>
          </a:xfrm>
          <a:prstGeom prst="rect">
            <a:avLst/>
          </a:prstGeom>
          <a:solidFill>
            <a:schemeClr val="accent4"/>
          </a:solidFill>
        </p:spPr>
        <p:txBody>
          <a:bodyPr wrap="square" tIns="0" bIns="0" rtlCol="0">
            <a:spAutoFit/>
          </a:bodyPr>
          <a:lstStyle/>
          <a:p>
            <a:pPr algn="ctr"/>
            <a:r>
              <a:rPr lang="en-US" sz="1100" b="1" i="1" spc="300" dirty="0">
                <a:solidFill>
                  <a:schemeClr val="accent2"/>
                </a:solidFill>
              </a:rPr>
              <a:t>and the</a:t>
            </a:r>
            <a:endParaRPr lang="en-GB" sz="1100" b="1" i="1" spc="300" dirty="0">
              <a:solidFill>
                <a:schemeClr val="accent2"/>
              </a:solidFill>
            </a:endParaRPr>
          </a:p>
        </p:txBody>
      </p:sp>
      <p:sp>
        <p:nvSpPr>
          <p:cNvPr id="40" name="Title 1">
            <a:extLst>
              <a:ext uri="{FF2B5EF4-FFF2-40B4-BE49-F238E27FC236}">
                <a16:creationId xmlns:a16="http://schemas.microsoft.com/office/drawing/2014/main" id="{0B04D87C-ABBD-FEC5-F664-BF310DAFE7E5}"/>
              </a:ext>
            </a:extLst>
          </p:cNvPr>
          <p:cNvSpPr txBox="1">
            <a:spLocks/>
          </p:cNvSpPr>
          <p:nvPr/>
        </p:nvSpPr>
        <p:spPr>
          <a:xfrm>
            <a:off x="243000" y="181146"/>
            <a:ext cx="7953943" cy="1138067"/>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10500" b="1" kern="1200" spc="-225" baseline="0">
                <a:solidFill>
                  <a:schemeClr val="accent2"/>
                </a:solidFill>
                <a:latin typeface="+mj-lt"/>
                <a:ea typeface="+mj-ea"/>
                <a:cs typeface="+mj-cs"/>
              </a:defRPr>
            </a:lvl1pPr>
          </a:lstStyle>
          <a:p>
            <a:r>
              <a:rPr lang="en-US" sz="2400" b="1" spc="0"/>
              <a:t>Biosimilar medicines offer continuity of care</a:t>
            </a:r>
            <a:endParaRPr lang="en-US" sz="2400" spc="0" baseline="30000"/>
          </a:p>
        </p:txBody>
      </p:sp>
      <p:grpSp>
        <p:nvGrpSpPr>
          <p:cNvPr id="2" name="Group 1">
            <a:extLst>
              <a:ext uri="{FF2B5EF4-FFF2-40B4-BE49-F238E27FC236}">
                <a16:creationId xmlns:a16="http://schemas.microsoft.com/office/drawing/2014/main" id="{3C6363DF-E49C-2F0D-0804-1D38DBAC67AA}"/>
              </a:ext>
            </a:extLst>
          </p:cNvPr>
          <p:cNvGrpSpPr/>
          <p:nvPr/>
        </p:nvGrpSpPr>
        <p:grpSpPr>
          <a:xfrm>
            <a:off x="3045192" y="1152079"/>
            <a:ext cx="669232" cy="642861"/>
            <a:chOff x="4417218" y="2410682"/>
            <a:chExt cx="345662" cy="332041"/>
          </a:xfrm>
          <a:noFill/>
        </p:grpSpPr>
        <p:sp>
          <p:nvSpPr>
            <p:cNvPr id="3" name="Freeform 2">
              <a:extLst>
                <a:ext uri="{FF2B5EF4-FFF2-40B4-BE49-F238E27FC236}">
                  <a16:creationId xmlns:a16="http://schemas.microsoft.com/office/drawing/2014/main" id="{BB144D08-7C79-3A14-10AD-70E381BC25EA}"/>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38100" cap="flat">
              <a:solidFill>
                <a:schemeClr val="bg1"/>
              </a:solidFill>
              <a:prstDash val="solid"/>
              <a:miter/>
            </a:ln>
          </p:spPr>
          <p:txBody>
            <a:bodyPr rtlCol="0" anchor="ctr"/>
            <a:lstStyle/>
            <a:p>
              <a:endParaRPr lang="en-AR"/>
            </a:p>
          </p:txBody>
        </p:sp>
        <p:sp>
          <p:nvSpPr>
            <p:cNvPr id="9" name="Freeform 8">
              <a:extLst>
                <a:ext uri="{FF2B5EF4-FFF2-40B4-BE49-F238E27FC236}">
                  <a16:creationId xmlns:a16="http://schemas.microsoft.com/office/drawing/2014/main" id="{5B8BE3F2-E3FC-FC27-B80B-B9E6E423257F}"/>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38100" cap="flat">
              <a:solidFill>
                <a:schemeClr val="bg1"/>
              </a:solidFill>
              <a:prstDash val="solid"/>
              <a:miter/>
            </a:ln>
          </p:spPr>
          <p:txBody>
            <a:bodyPr rtlCol="0" anchor="ctr"/>
            <a:lstStyle/>
            <a:p>
              <a:endParaRPr lang="en-AR"/>
            </a:p>
          </p:txBody>
        </p:sp>
        <p:sp>
          <p:nvSpPr>
            <p:cNvPr id="11" name="Freeform 10">
              <a:extLst>
                <a:ext uri="{FF2B5EF4-FFF2-40B4-BE49-F238E27FC236}">
                  <a16:creationId xmlns:a16="http://schemas.microsoft.com/office/drawing/2014/main" id="{4B1939E6-DF9D-D702-90AE-D8BF9C9D5CC4}"/>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38100" cap="flat">
              <a:solidFill>
                <a:schemeClr val="bg1"/>
              </a:solidFill>
              <a:prstDash val="solid"/>
              <a:miter/>
            </a:ln>
          </p:spPr>
          <p:txBody>
            <a:bodyPr rtlCol="0" anchor="ctr"/>
            <a:lstStyle/>
            <a:p>
              <a:endParaRPr lang="en-AR"/>
            </a:p>
          </p:txBody>
        </p:sp>
      </p:grpSp>
      <p:grpSp>
        <p:nvGrpSpPr>
          <p:cNvPr id="12" name="Group 11">
            <a:extLst>
              <a:ext uri="{FF2B5EF4-FFF2-40B4-BE49-F238E27FC236}">
                <a16:creationId xmlns:a16="http://schemas.microsoft.com/office/drawing/2014/main" id="{F94B4E93-F60A-DC57-7CDC-E6A8ADFBEF5D}"/>
              </a:ext>
            </a:extLst>
          </p:cNvPr>
          <p:cNvGrpSpPr/>
          <p:nvPr/>
        </p:nvGrpSpPr>
        <p:grpSpPr>
          <a:xfrm>
            <a:off x="4984132" y="1152079"/>
            <a:ext cx="669232" cy="642861"/>
            <a:chOff x="4417218" y="2410682"/>
            <a:chExt cx="345662" cy="332041"/>
          </a:xfrm>
        </p:grpSpPr>
        <p:sp>
          <p:nvSpPr>
            <p:cNvPr id="13" name="Freeform 12">
              <a:extLst>
                <a:ext uri="{FF2B5EF4-FFF2-40B4-BE49-F238E27FC236}">
                  <a16:creationId xmlns:a16="http://schemas.microsoft.com/office/drawing/2014/main" id="{3AC7DCE3-2961-4BB4-0098-856465A47FC5}"/>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noFill/>
            <a:ln w="38100" cap="flat">
              <a:solidFill>
                <a:schemeClr val="bg2"/>
              </a:solidFill>
              <a:prstDash val="solid"/>
              <a:miter/>
            </a:ln>
          </p:spPr>
          <p:txBody>
            <a:bodyPr rtlCol="0" anchor="ctr"/>
            <a:lstStyle/>
            <a:p>
              <a:endParaRPr lang="en-AR"/>
            </a:p>
          </p:txBody>
        </p:sp>
        <p:sp>
          <p:nvSpPr>
            <p:cNvPr id="16" name="Freeform 15">
              <a:extLst>
                <a:ext uri="{FF2B5EF4-FFF2-40B4-BE49-F238E27FC236}">
                  <a16:creationId xmlns:a16="http://schemas.microsoft.com/office/drawing/2014/main" id="{8752A045-CC45-41D3-8AC5-4C5CC5C75924}"/>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ln w="38100" cap="flat">
              <a:solidFill>
                <a:schemeClr val="bg2"/>
              </a:solidFill>
              <a:prstDash val="solid"/>
              <a:miter/>
            </a:ln>
          </p:spPr>
          <p:txBody>
            <a:bodyPr rtlCol="0" anchor="ctr"/>
            <a:lstStyle/>
            <a:p>
              <a:endParaRPr lang="en-AR"/>
            </a:p>
          </p:txBody>
        </p:sp>
        <p:sp>
          <p:nvSpPr>
            <p:cNvPr id="18" name="Freeform 17">
              <a:extLst>
                <a:ext uri="{FF2B5EF4-FFF2-40B4-BE49-F238E27FC236}">
                  <a16:creationId xmlns:a16="http://schemas.microsoft.com/office/drawing/2014/main" id="{7FEFAFB0-25EC-14E8-AE2A-7FD629CBF72B}"/>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ln w="38100" cap="flat">
              <a:solidFill>
                <a:schemeClr val="bg2"/>
              </a:solidFill>
              <a:prstDash val="solid"/>
              <a:miter/>
            </a:ln>
          </p:spPr>
          <p:txBody>
            <a:bodyPr rtlCol="0" anchor="ctr"/>
            <a:lstStyle/>
            <a:p>
              <a:endParaRPr lang="en-AR"/>
            </a:p>
          </p:txBody>
        </p:sp>
      </p:grpSp>
      <p:sp>
        <p:nvSpPr>
          <p:cNvPr id="19" name="TextBox 18">
            <a:extLst>
              <a:ext uri="{FF2B5EF4-FFF2-40B4-BE49-F238E27FC236}">
                <a16:creationId xmlns:a16="http://schemas.microsoft.com/office/drawing/2014/main" id="{134B93A1-071B-E705-0729-EE3C2914B80D}"/>
              </a:ext>
            </a:extLst>
          </p:cNvPr>
          <p:cNvSpPr txBox="1"/>
          <p:nvPr/>
        </p:nvSpPr>
        <p:spPr>
          <a:xfrm>
            <a:off x="2516999" y="2037329"/>
            <a:ext cx="1725615" cy="286516"/>
          </a:xfrm>
          <a:prstGeom prst="rect">
            <a:avLst/>
          </a:prstGeom>
          <a:noFill/>
        </p:spPr>
        <p:txBody>
          <a:bodyPr wrap="square" lIns="0" tIns="0" rIns="0" bIns="0" rtlCol="0">
            <a:noAutofit/>
          </a:bodyPr>
          <a:lstStyle/>
          <a:p>
            <a:pPr algn="ctr"/>
            <a:r>
              <a:rPr lang="en-GB" sz="1400" b="1" spc="-10">
                <a:solidFill>
                  <a:schemeClr val="accent6">
                    <a:lumMod val="75000"/>
                  </a:schemeClr>
                </a:solidFill>
              </a:rPr>
              <a:t>Reference medicine</a:t>
            </a:r>
            <a:endParaRPr lang="en-US" sz="1400" b="1" spc="-10">
              <a:solidFill>
                <a:schemeClr val="accent6">
                  <a:lumMod val="75000"/>
                </a:schemeClr>
              </a:solidFill>
            </a:endParaRPr>
          </a:p>
        </p:txBody>
      </p:sp>
      <p:sp>
        <p:nvSpPr>
          <p:cNvPr id="20" name="TextBox 19">
            <a:extLst>
              <a:ext uri="{FF2B5EF4-FFF2-40B4-BE49-F238E27FC236}">
                <a16:creationId xmlns:a16="http://schemas.microsoft.com/office/drawing/2014/main" id="{2349E3F0-0A4B-F6F3-846A-E2135887F62A}"/>
              </a:ext>
            </a:extLst>
          </p:cNvPr>
          <p:cNvSpPr txBox="1"/>
          <p:nvPr/>
        </p:nvSpPr>
        <p:spPr>
          <a:xfrm>
            <a:off x="4455939" y="2037329"/>
            <a:ext cx="1725615" cy="286516"/>
          </a:xfrm>
          <a:prstGeom prst="rect">
            <a:avLst/>
          </a:prstGeom>
          <a:noFill/>
        </p:spPr>
        <p:txBody>
          <a:bodyPr wrap="square" lIns="0" tIns="0" rIns="0" bIns="0" rtlCol="0">
            <a:noAutofit/>
          </a:bodyPr>
          <a:lstStyle/>
          <a:p>
            <a:pPr algn="ctr"/>
            <a:r>
              <a:rPr lang="en-GB" sz="1400" b="1" spc="-10">
                <a:solidFill>
                  <a:schemeClr val="accent2"/>
                </a:solidFill>
              </a:rPr>
              <a:t>Biosimilar medicine</a:t>
            </a:r>
            <a:endParaRPr lang="en-US" sz="1400" b="1" spc="-10">
              <a:solidFill>
                <a:schemeClr val="accent2"/>
              </a:solidFill>
            </a:endParaRPr>
          </a:p>
        </p:txBody>
      </p:sp>
    </p:spTree>
    <p:extLst>
      <p:ext uri="{BB962C8B-B14F-4D97-AF65-F5344CB8AC3E}">
        <p14:creationId xmlns:p14="http://schemas.microsoft.com/office/powerpoint/2010/main" val="180792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8">
            <a:extLst>
              <a:ext uri="{FF2B5EF4-FFF2-40B4-BE49-F238E27FC236}">
                <a16:creationId xmlns:a16="http://schemas.microsoft.com/office/drawing/2014/main" id="{282BBD63-2753-DAE6-B181-F72F69C0E34E}"/>
              </a:ext>
            </a:extLst>
          </p:cNvPr>
          <p:cNvSpPr>
            <a:spLocks/>
          </p:cNvSpPr>
          <p:nvPr/>
        </p:nvSpPr>
        <p:spPr>
          <a:xfrm>
            <a:off x="4709431" y="2220603"/>
            <a:ext cx="4104023" cy="1463471"/>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15" name="Freeform: Shape 8">
            <a:extLst>
              <a:ext uri="{FF2B5EF4-FFF2-40B4-BE49-F238E27FC236}">
                <a16:creationId xmlns:a16="http://schemas.microsoft.com/office/drawing/2014/main" id="{22EFE617-2C32-F403-8CA6-8C4283601006}"/>
              </a:ext>
            </a:extLst>
          </p:cNvPr>
          <p:cNvSpPr>
            <a:spLocks/>
          </p:cNvSpPr>
          <p:nvPr/>
        </p:nvSpPr>
        <p:spPr>
          <a:xfrm>
            <a:off x="250487" y="2216325"/>
            <a:ext cx="4104023" cy="1467749"/>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13" name="Rectangle 12">
            <a:extLst>
              <a:ext uri="{FF2B5EF4-FFF2-40B4-BE49-F238E27FC236}">
                <a16:creationId xmlns:a16="http://schemas.microsoft.com/office/drawing/2014/main" id="{191D0E42-E32E-4C0C-8667-4BAFBEB3CB93}"/>
              </a:ext>
            </a:extLst>
          </p:cNvPr>
          <p:cNvSpPr/>
          <p:nvPr/>
        </p:nvSpPr>
        <p:spPr>
          <a:xfrm>
            <a:off x="243000" y="1062876"/>
            <a:ext cx="8367890" cy="859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1400">
                <a:solidFill>
                  <a:schemeClr val="tx2"/>
                </a:solidFill>
              </a:rPr>
              <a:t>Regulatory bodies such as the EMA and the US FDA will only approve a biosimilar if it is demonstrated that the biosimilar matches the reference medicine in terms of </a:t>
            </a:r>
            <a:r>
              <a:rPr lang="en-GB" sz="1400" b="1">
                <a:solidFill>
                  <a:schemeClr val="tx2"/>
                </a:solidFill>
              </a:rPr>
              <a:t>quality, safety, efficacy and immunogenicity, </a:t>
            </a:r>
            <a:r>
              <a:rPr lang="en-GB" sz="1400">
                <a:solidFill>
                  <a:schemeClr val="tx2"/>
                </a:solidFill>
              </a:rPr>
              <a:t>and that there are </a:t>
            </a:r>
            <a:r>
              <a:rPr lang="en-GB" sz="1400" b="1">
                <a:solidFill>
                  <a:schemeClr val="tx2"/>
                </a:solidFill>
              </a:rPr>
              <a:t>no clinically meaningful differences</a:t>
            </a:r>
            <a:r>
              <a:rPr lang="en-GB" sz="1400" baseline="30000">
                <a:solidFill>
                  <a:schemeClr val="tx2"/>
                </a:solidFill>
              </a:rPr>
              <a:t>2,3</a:t>
            </a:r>
          </a:p>
        </p:txBody>
      </p:sp>
      <p:sp>
        <p:nvSpPr>
          <p:cNvPr id="2" name="Title 1"/>
          <p:cNvSpPr>
            <a:spLocks noGrp="1"/>
          </p:cNvSpPr>
          <p:nvPr>
            <p:ph type="title"/>
          </p:nvPr>
        </p:nvSpPr>
        <p:spPr>
          <a:xfrm>
            <a:off x="243000" y="181146"/>
            <a:ext cx="7895160" cy="1138067"/>
          </a:xfrm>
        </p:spPr>
        <p:txBody>
          <a:bodyPr>
            <a:noAutofit/>
          </a:bodyPr>
          <a:lstStyle/>
          <a:p>
            <a:r>
              <a:rPr lang="en-US" b="1"/>
              <a:t>The approval and manufacture of biosimilar medicines in Europe and the US is strictly regulated</a:t>
            </a:r>
            <a:r>
              <a:rPr lang="en-US" b="1" baseline="30000"/>
              <a:t>1–4</a:t>
            </a:r>
          </a:p>
        </p:txBody>
      </p:sp>
      <p:sp>
        <p:nvSpPr>
          <p:cNvPr id="14" name="Slide Number Placeholder 1">
            <a:extLst>
              <a:ext uri="{FF2B5EF4-FFF2-40B4-BE49-F238E27FC236}">
                <a16:creationId xmlns:a16="http://schemas.microsoft.com/office/drawing/2014/main" id="{03E59BEC-53A5-1A12-71BE-07E99BD023C7}"/>
              </a:ext>
            </a:extLst>
          </p:cNvPr>
          <p:cNvSpPr>
            <a:spLocks noGrp="1"/>
          </p:cNvSpPr>
          <p:nvPr>
            <p:ph type="sldNum" sz="quarter" idx="12"/>
          </p:nvPr>
        </p:nvSpPr>
        <p:spPr/>
        <p:txBody>
          <a:bodyPr/>
          <a:lstStyle/>
          <a:p>
            <a:fld id="{47547CF9-5B10-D24F-A8D7-45A9778164F7}" type="slidenum">
              <a:rPr lang="uk-UA" smtClean="0"/>
              <a:pPr/>
              <a:t>17</a:t>
            </a:fld>
            <a:endParaRPr lang="uk-UA"/>
          </a:p>
        </p:txBody>
      </p:sp>
      <p:sp>
        <p:nvSpPr>
          <p:cNvPr id="7" name="Rectangle 6"/>
          <p:cNvSpPr/>
          <p:nvPr/>
        </p:nvSpPr>
        <p:spPr>
          <a:xfrm>
            <a:off x="1111422" y="2375203"/>
            <a:ext cx="2891458" cy="1107996"/>
          </a:xfrm>
          <a:prstGeom prst="rect">
            <a:avLst/>
          </a:prstGeom>
        </p:spPr>
        <p:txBody>
          <a:bodyPr wrap="square" anchor="ctr" anchorCtr="0">
            <a:spAutoFit/>
          </a:bodyPr>
          <a:lstStyle/>
          <a:p>
            <a:pPr lvl="1"/>
            <a:r>
              <a:rPr lang="en-GB" sz="1100"/>
              <a:t>Comparable safety and efficacy of a biosimilar to its reference product has to be </a:t>
            </a:r>
            <a:r>
              <a:rPr lang="en-GB" sz="1100" b="1"/>
              <a:t>demonstrated or otherwise justified </a:t>
            </a:r>
            <a:r>
              <a:rPr lang="en-GB" sz="1100"/>
              <a:t>in accordance with the data requirements laid down in Directive 2001/83/EC</a:t>
            </a:r>
            <a:r>
              <a:rPr lang="en-GB" sz="1100" baseline="30000"/>
              <a:t>3,4</a:t>
            </a:r>
            <a:endParaRPr lang="en-US" sz="1100"/>
          </a:p>
        </p:txBody>
      </p:sp>
      <p:sp>
        <p:nvSpPr>
          <p:cNvPr id="8" name="Rectangle 7"/>
          <p:cNvSpPr/>
          <p:nvPr/>
        </p:nvSpPr>
        <p:spPr>
          <a:xfrm>
            <a:off x="5580112" y="2290565"/>
            <a:ext cx="2937652" cy="1277273"/>
          </a:xfrm>
          <a:prstGeom prst="rect">
            <a:avLst/>
          </a:prstGeom>
        </p:spPr>
        <p:txBody>
          <a:bodyPr wrap="square" anchor="ctr" anchorCtr="0">
            <a:spAutoFit/>
          </a:bodyPr>
          <a:lstStyle/>
          <a:p>
            <a:pPr lvl="1"/>
            <a:r>
              <a:rPr lang="en-GB" sz="1100"/>
              <a:t>“All FDA-approved biologics undergo a rigorous evaluation to ensure their</a:t>
            </a:r>
          </a:p>
          <a:p>
            <a:pPr lvl="1"/>
            <a:r>
              <a:rPr lang="en-GB" sz="1100"/>
              <a:t>safety, effectiveness, and quality.”</a:t>
            </a:r>
          </a:p>
          <a:p>
            <a:pPr lvl="1"/>
            <a:r>
              <a:rPr lang="en-GB" sz="1100"/>
              <a:t>“The </a:t>
            </a:r>
            <a:r>
              <a:rPr lang="en-GB" sz="1100" b="1"/>
              <a:t>approval process provides</a:t>
            </a:r>
          </a:p>
          <a:p>
            <a:pPr lvl="1"/>
            <a:r>
              <a:rPr lang="en-GB" sz="1100" b="1"/>
              <a:t>assurance </a:t>
            </a:r>
            <a:r>
              <a:rPr lang="en-GB" sz="1100"/>
              <a:t>that biosimilars provide the same treatment benefits as their</a:t>
            </a:r>
          </a:p>
          <a:p>
            <a:pPr lvl="1"/>
            <a:r>
              <a:rPr lang="en-GB" sz="1100"/>
              <a:t>respective reference products”</a:t>
            </a:r>
            <a:r>
              <a:rPr lang="en-GB" sz="1100" baseline="30000"/>
              <a:t>5</a:t>
            </a:r>
            <a:endParaRPr lang="en-US" sz="1100" baseline="30000"/>
          </a:p>
        </p:txBody>
      </p:sp>
      <p:sp>
        <p:nvSpPr>
          <p:cNvPr id="18" name="Rectangle: Rounded Corners 4">
            <a:extLst>
              <a:ext uri="{FF2B5EF4-FFF2-40B4-BE49-F238E27FC236}">
                <a16:creationId xmlns:a16="http://schemas.microsoft.com/office/drawing/2014/main" id="{E724A126-ADAA-6D84-A39B-1EF4BFECFF88}"/>
              </a:ext>
            </a:extLst>
          </p:cNvPr>
          <p:cNvSpPr txBox="1">
            <a:spLocks/>
          </p:cNvSpPr>
          <p:nvPr/>
        </p:nvSpPr>
        <p:spPr>
          <a:xfrm>
            <a:off x="250487" y="1869737"/>
            <a:ext cx="4104023" cy="350865"/>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spAutoFit/>
          </a:bodyPr>
          <a:lstStyle/>
          <a:p>
            <a:pPr marL="0" lvl="0" indent="0" algn="ctr" defTabSz="977900">
              <a:lnSpc>
                <a:spcPct val="90000"/>
              </a:lnSpc>
              <a:spcBef>
                <a:spcPct val="0"/>
              </a:spcBef>
              <a:spcAft>
                <a:spcPct val="35000"/>
              </a:spcAft>
              <a:buNone/>
            </a:pPr>
            <a:r>
              <a:rPr lang="en-US" sz="1200" b="1" kern="1200"/>
              <a:t>EMA</a:t>
            </a:r>
            <a:endParaRPr lang="en-GB" sz="1200" kern="1200"/>
          </a:p>
        </p:txBody>
      </p:sp>
      <p:sp>
        <p:nvSpPr>
          <p:cNvPr id="20" name="Rectangle: Rounded Corners 4">
            <a:extLst>
              <a:ext uri="{FF2B5EF4-FFF2-40B4-BE49-F238E27FC236}">
                <a16:creationId xmlns:a16="http://schemas.microsoft.com/office/drawing/2014/main" id="{889A8CC5-9CBC-1953-C7FF-72D0F629F4EA}"/>
              </a:ext>
            </a:extLst>
          </p:cNvPr>
          <p:cNvSpPr txBox="1">
            <a:spLocks/>
          </p:cNvSpPr>
          <p:nvPr/>
        </p:nvSpPr>
        <p:spPr>
          <a:xfrm>
            <a:off x="4709431" y="1869737"/>
            <a:ext cx="4104023" cy="350865"/>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spAutoFit/>
          </a:bodyPr>
          <a:lstStyle/>
          <a:p>
            <a:pPr marL="0" lvl="0" indent="0" algn="ctr" defTabSz="977900">
              <a:lnSpc>
                <a:spcPct val="90000"/>
              </a:lnSpc>
              <a:spcBef>
                <a:spcPct val="0"/>
              </a:spcBef>
              <a:spcAft>
                <a:spcPct val="35000"/>
              </a:spcAft>
              <a:buNone/>
            </a:pPr>
            <a:r>
              <a:rPr lang="en-US" sz="1200" b="1" kern="1200"/>
              <a:t>US </a:t>
            </a:r>
            <a:r>
              <a:rPr lang="en-US" sz="1200" b="1" kern="1200">
                <a:solidFill>
                  <a:schemeClr val="bg1"/>
                </a:solidFill>
              </a:rPr>
              <a:t>FD</a:t>
            </a:r>
            <a:r>
              <a:rPr lang="en-US" sz="1200" b="1">
                <a:solidFill>
                  <a:schemeClr val="bg1"/>
                </a:solidFill>
              </a:rPr>
              <a:t>A</a:t>
            </a:r>
            <a:endParaRPr lang="en-GB" sz="1200" kern="1200">
              <a:solidFill>
                <a:schemeClr val="bg1"/>
              </a:solidFill>
            </a:endParaRPr>
          </a:p>
        </p:txBody>
      </p:sp>
      <p:sp>
        <p:nvSpPr>
          <p:cNvPr id="22" name="Oval 21">
            <a:extLst>
              <a:ext uri="{FF2B5EF4-FFF2-40B4-BE49-F238E27FC236}">
                <a16:creationId xmlns:a16="http://schemas.microsoft.com/office/drawing/2014/main" id="{B36D19AD-0F37-7B64-ADDE-117F44A8645C}"/>
              </a:ext>
            </a:extLst>
          </p:cNvPr>
          <p:cNvSpPr/>
          <p:nvPr/>
        </p:nvSpPr>
        <p:spPr>
          <a:xfrm>
            <a:off x="465153" y="2410835"/>
            <a:ext cx="1036733" cy="10367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3" name="Oval 22">
            <a:extLst>
              <a:ext uri="{FF2B5EF4-FFF2-40B4-BE49-F238E27FC236}">
                <a16:creationId xmlns:a16="http://schemas.microsoft.com/office/drawing/2014/main" id="{DA15C1F2-C143-7A6D-00F6-5F6068F8E56B}"/>
              </a:ext>
            </a:extLst>
          </p:cNvPr>
          <p:cNvSpPr/>
          <p:nvPr/>
        </p:nvSpPr>
        <p:spPr>
          <a:xfrm>
            <a:off x="4918296" y="2410835"/>
            <a:ext cx="1036733" cy="10367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pic>
        <p:nvPicPr>
          <p:cNvPr id="25" name="Graphic 24">
            <a:extLst>
              <a:ext uri="{FF2B5EF4-FFF2-40B4-BE49-F238E27FC236}">
                <a16:creationId xmlns:a16="http://schemas.microsoft.com/office/drawing/2014/main" id="{FD223125-1594-10C0-606C-C6B1DDFB41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709" y="2549391"/>
            <a:ext cx="759620" cy="759620"/>
          </a:xfrm>
          <a:prstGeom prst="rect">
            <a:avLst/>
          </a:prstGeom>
        </p:spPr>
      </p:pic>
      <p:pic>
        <p:nvPicPr>
          <p:cNvPr id="26" name="Graphic 25">
            <a:extLst>
              <a:ext uri="{FF2B5EF4-FFF2-40B4-BE49-F238E27FC236}">
                <a16:creationId xmlns:a16="http://schemas.microsoft.com/office/drawing/2014/main" id="{DC84DBC7-A9E5-F163-C0F2-022BA6E342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5968" y="2549391"/>
            <a:ext cx="759620" cy="759620"/>
          </a:xfrm>
          <a:prstGeom prst="rect">
            <a:avLst/>
          </a:prstGeom>
        </p:spPr>
      </p:pic>
      <p:sp>
        <p:nvSpPr>
          <p:cNvPr id="3" name="Freeform: Shape 8">
            <a:extLst>
              <a:ext uri="{FF2B5EF4-FFF2-40B4-BE49-F238E27FC236}">
                <a16:creationId xmlns:a16="http://schemas.microsoft.com/office/drawing/2014/main" id="{0461233A-4C1E-603B-D8ED-A35D4B8F8EC2}"/>
              </a:ext>
            </a:extLst>
          </p:cNvPr>
          <p:cNvSpPr>
            <a:spLocks/>
          </p:cNvSpPr>
          <p:nvPr/>
        </p:nvSpPr>
        <p:spPr>
          <a:xfrm>
            <a:off x="1" y="3740428"/>
            <a:ext cx="9144000" cy="504681"/>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ts val="900"/>
              </a:spcBef>
              <a:spcAft>
                <a:spcPct val="35000"/>
              </a:spcAft>
            </a:pPr>
            <a:r>
              <a:rPr lang="de-DE" sz="1100">
                <a:solidFill>
                  <a:schemeClr val="tx2"/>
                </a:solidFill>
              </a:rPr>
              <a:t>As for all biologic medicines, once biosimilars are approved by regulatory agencies and enter the market, </a:t>
            </a:r>
            <a:br>
              <a:rPr lang="de-DE" sz="1100">
                <a:solidFill>
                  <a:schemeClr val="tx2"/>
                </a:solidFill>
              </a:rPr>
            </a:br>
            <a:r>
              <a:rPr lang="de-DE" sz="1100">
                <a:solidFill>
                  <a:schemeClr val="tx2"/>
                </a:solidFill>
              </a:rPr>
              <a:t>their </a:t>
            </a:r>
            <a:r>
              <a:rPr lang="de-DE" sz="1100" b="1">
                <a:solidFill>
                  <a:schemeClr val="tx2"/>
                </a:solidFill>
              </a:rPr>
              <a:t>safety profile continues to be monitored throughout the medicine’s life cycle</a:t>
            </a:r>
            <a:r>
              <a:rPr lang="de-DE" sz="1100" baseline="30000">
                <a:solidFill>
                  <a:schemeClr val="tx2"/>
                </a:solidFill>
              </a:rPr>
              <a:t>2,6</a:t>
            </a:r>
          </a:p>
        </p:txBody>
      </p:sp>
      <p:sp>
        <p:nvSpPr>
          <p:cNvPr id="11" name="Footer Placeholder 10">
            <a:extLst>
              <a:ext uri="{FF2B5EF4-FFF2-40B4-BE49-F238E27FC236}">
                <a16:creationId xmlns:a16="http://schemas.microsoft.com/office/drawing/2014/main" id="{D3B996A3-B392-4770-34CB-E2310FBAC367}"/>
              </a:ext>
            </a:extLst>
          </p:cNvPr>
          <p:cNvSpPr>
            <a:spLocks noGrp="1"/>
          </p:cNvSpPr>
          <p:nvPr>
            <p:ph type="ftr" sz="quarter" idx="11"/>
          </p:nvPr>
        </p:nvSpPr>
        <p:spPr/>
        <p:txBody>
          <a:bodyPr/>
          <a:lstStyle/>
          <a:p>
            <a:r>
              <a:rPr lang="en-US" sz="500">
                <a:ea typeface="Times New Roman" panose="02020603050405020304" pitchFamily="18" charset="0"/>
                <a:cs typeface="Times New Roman" panose="02020603050405020304" pitchFamily="18" charset="0"/>
              </a:rPr>
              <a:t>EMA, European Medicines Agency; FDA, Food and Drug Administration.</a:t>
            </a:r>
            <a:endParaRPr lang="en-GB" sz="500">
              <a:ea typeface="Times New Roman" panose="02020603050405020304" pitchFamily="18" charset="0"/>
              <a:cs typeface="Times New Roman" panose="02020603050405020304" pitchFamily="18" charset="0"/>
            </a:endParaRPr>
          </a:p>
          <a:p>
            <a:r>
              <a:rPr lang="en-GB" sz="500">
                <a:ea typeface="Times New Roman" panose="02020603050405020304" pitchFamily="18" charset="0"/>
                <a:cs typeface="Times New Roman" panose="02020603050405020304" pitchFamily="18" charset="0"/>
              </a:rPr>
              <a:t>1. </a:t>
            </a:r>
            <a:r>
              <a:rPr lang="en-GB" sz="500"/>
              <a:t>Weise, M. et al. Blood. 2012;120(26):5111–5117; 2. </a:t>
            </a:r>
            <a:r>
              <a:rPr lang="en-US" sz="500"/>
              <a:t>US FDA. Scientific Considerations in Demonstrating Biosimilarity to a Reference Product. 2015. Available at: </a:t>
            </a:r>
            <a:r>
              <a:rPr lang="en-US" sz="500">
                <a:hlinkClick r:id="rId5"/>
              </a:rPr>
              <a:t>http://www.fda.gov/downloads/Drugs/GuidanceComplianceRegulatoryInformation/Guidances/UCM291128.pdf</a:t>
            </a:r>
            <a:r>
              <a:rPr lang="en-US" sz="500"/>
              <a:t>. Accessed August 2023</a:t>
            </a:r>
            <a:r>
              <a:rPr lang="en-GB" sz="500">
                <a:ea typeface="Times New Roman" panose="02020603050405020304" pitchFamily="18" charset="0"/>
                <a:cs typeface="Times New Roman" panose="02020603050405020304" pitchFamily="18" charset="0"/>
              </a:rPr>
              <a:t>; 3. EMA. Biosimilar medicines: Overview. Available at: </a:t>
            </a:r>
            <a:r>
              <a:rPr lang="en-GB" sz="500">
                <a:ea typeface="Times New Roman" panose="02020603050405020304" pitchFamily="18" charset="0"/>
                <a:cs typeface="Times New Roman" panose="02020603050405020304" pitchFamily="18" charset="0"/>
                <a:hlinkClick r:id="rId6"/>
              </a:rPr>
              <a:t>https://www.ema.europa.eu/en/human-regulatory/overview/biosimilar-medicines-overview</a:t>
            </a:r>
            <a:r>
              <a:rPr lang="en-GB" sz="500">
                <a:ea typeface="Times New Roman" panose="02020603050405020304" pitchFamily="18" charset="0"/>
                <a:cs typeface="Times New Roman" panose="02020603050405020304" pitchFamily="18" charset="0"/>
              </a:rPr>
              <a:t>. Accessed March 2023; 4. EMA. </a:t>
            </a:r>
            <a:r>
              <a:rPr lang="en-US" sz="500">
                <a:ea typeface="Times New Roman" panose="02020603050405020304" pitchFamily="18" charset="0"/>
                <a:cs typeface="Times New Roman" panose="02020603050405020304" pitchFamily="18" charset="0"/>
              </a:rPr>
              <a:t>Guideline on similar biological medicinal products;</a:t>
            </a:r>
            <a:r>
              <a:rPr lang="en-GB" sz="500">
                <a:ea typeface="Times New Roman" panose="02020603050405020304" pitchFamily="18" charset="0"/>
                <a:cs typeface="Times New Roman" panose="02020603050405020304" pitchFamily="18" charset="0"/>
              </a:rPr>
              <a:t> Available at: </a:t>
            </a:r>
            <a:r>
              <a:rPr lang="en-GB" sz="500">
                <a:ea typeface="Times New Roman" panose="02020603050405020304" pitchFamily="18" charset="0"/>
                <a:cs typeface="Times New Roman" panose="02020603050405020304" pitchFamily="18" charset="0"/>
                <a:hlinkClick r:id="rId7"/>
              </a:rPr>
              <a:t>https://www.ema.europa.eu/en/documents/scientific-guideline/guideline-similar-biological-medicinal-products-rev1_en.pdf</a:t>
            </a:r>
            <a:r>
              <a:rPr lang="en-GB" sz="500">
                <a:ea typeface="Times New Roman" panose="02020603050405020304" pitchFamily="18" charset="0"/>
                <a:cs typeface="Times New Roman" panose="02020603050405020304" pitchFamily="18" charset="0"/>
              </a:rPr>
              <a:t>. Accessed March 2023; 5. </a:t>
            </a:r>
            <a:r>
              <a:rPr lang="en-US" sz="500">
                <a:cs typeface="Times New Roman" panose="02020603050405020304" pitchFamily="18" charset="0"/>
              </a:rPr>
              <a:t>US FDA. Overview of Biosimilar Products. Available at: </a:t>
            </a:r>
            <a:r>
              <a:rPr lang="en-US" sz="500">
                <a:cs typeface="Times New Roman" panose="02020603050405020304" pitchFamily="18" charset="0"/>
                <a:hlinkClick r:id="rId8"/>
              </a:rPr>
              <a:t>https://www.fda.gov/media/151058/download</a:t>
            </a:r>
            <a:r>
              <a:rPr lang="en-US" sz="500">
                <a:cs typeface="Times New Roman" panose="02020603050405020304" pitchFamily="18" charset="0"/>
              </a:rPr>
              <a:t>. Accessed </a:t>
            </a:r>
            <a:r>
              <a:rPr lang="en-GB" sz="500">
                <a:ea typeface="Times New Roman" panose="02020603050405020304" pitchFamily="18" charset="0"/>
                <a:cs typeface="Times New Roman" panose="02020603050405020304" pitchFamily="18" charset="0"/>
              </a:rPr>
              <a:t>March 2023; 6. </a:t>
            </a:r>
            <a:r>
              <a:rPr lang="en-US" sz="500">
                <a:ea typeface="Times New Roman" panose="02020603050405020304" pitchFamily="18" charset="0"/>
                <a:cs typeface="Times New Roman" panose="02020603050405020304" pitchFamily="18" charset="0"/>
              </a:rPr>
              <a:t>EMA and EC. Biosimilars in the EU. 2019. Available at: </a:t>
            </a:r>
            <a:r>
              <a:rPr lang="en-US" sz="500">
                <a:ea typeface="Times New Roman" panose="02020603050405020304" pitchFamily="18" charset="0"/>
                <a:cs typeface="Times New Roman" panose="02020603050405020304" pitchFamily="18" charset="0"/>
                <a:hlinkClick r:id="rId9"/>
              </a:rPr>
              <a:t>https://www.ema.europa.eu/en/documents/leaflet/biosimilars-eu-information-guide-healthcare-professionals_en.pdf</a:t>
            </a:r>
            <a:r>
              <a:rPr lang="en-US" sz="500">
                <a:ea typeface="Times New Roman" panose="02020603050405020304" pitchFamily="18" charset="0"/>
                <a:cs typeface="Times New Roman" panose="02020603050405020304" pitchFamily="18" charset="0"/>
              </a:rPr>
              <a:t>. Accessed November 2023.</a:t>
            </a:r>
          </a:p>
        </p:txBody>
      </p:sp>
    </p:spTree>
    <p:extLst>
      <p:ext uri="{BB962C8B-B14F-4D97-AF65-F5344CB8AC3E}">
        <p14:creationId xmlns:p14="http://schemas.microsoft.com/office/powerpoint/2010/main" val="1727920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F82B9DF-77A9-6F7D-2384-9597537CCD49}"/>
              </a:ext>
            </a:extLst>
          </p:cNvPr>
          <p:cNvSpPr txBox="1"/>
          <p:nvPr/>
        </p:nvSpPr>
        <p:spPr>
          <a:xfrm>
            <a:off x="3274753" y="2958977"/>
            <a:ext cx="672083" cy="549381"/>
          </a:xfrm>
          <a:prstGeom prst="rect">
            <a:avLst/>
          </a:prstGeom>
          <a:solidFill>
            <a:schemeClr val="accent2"/>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endParaRPr lang="en-GB" sz="1300">
              <a:cs typeface="Arial" panose="020B0604020202020204" pitchFamily="34" charset="0"/>
            </a:endParaRPr>
          </a:p>
        </p:txBody>
      </p:sp>
      <p:sp>
        <p:nvSpPr>
          <p:cNvPr id="25" name="TextBox 24">
            <a:extLst>
              <a:ext uri="{FF2B5EF4-FFF2-40B4-BE49-F238E27FC236}">
                <a16:creationId xmlns:a16="http://schemas.microsoft.com/office/drawing/2014/main" id="{48D5705A-2327-170D-76DC-77FF49A50610}"/>
              </a:ext>
            </a:extLst>
          </p:cNvPr>
          <p:cNvSpPr txBox="1"/>
          <p:nvPr/>
        </p:nvSpPr>
        <p:spPr>
          <a:xfrm>
            <a:off x="3274753" y="2262292"/>
            <a:ext cx="672083" cy="549381"/>
          </a:xfrm>
          <a:prstGeom prst="rect">
            <a:avLst/>
          </a:prstGeom>
          <a:solidFill>
            <a:schemeClr val="accent2"/>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endParaRPr lang="en-GB" sz="1300">
              <a:cs typeface="Arial" panose="020B0604020202020204" pitchFamily="34" charset="0"/>
            </a:endParaRPr>
          </a:p>
        </p:txBody>
      </p:sp>
      <p:sp>
        <p:nvSpPr>
          <p:cNvPr id="26" name="TextBox 25">
            <a:extLst>
              <a:ext uri="{FF2B5EF4-FFF2-40B4-BE49-F238E27FC236}">
                <a16:creationId xmlns:a16="http://schemas.microsoft.com/office/drawing/2014/main" id="{220F9B91-A959-02F8-973F-A98B0D70B143}"/>
              </a:ext>
            </a:extLst>
          </p:cNvPr>
          <p:cNvSpPr txBox="1"/>
          <p:nvPr/>
        </p:nvSpPr>
        <p:spPr>
          <a:xfrm>
            <a:off x="3274753" y="1609149"/>
            <a:ext cx="672083" cy="549381"/>
          </a:xfrm>
          <a:prstGeom prst="rect">
            <a:avLst/>
          </a:prstGeom>
          <a:solidFill>
            <a:schemeClr val="accent2"/>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endParaRPr lang="en-GB" sz="1300">
              <a:cs typeface="Arial" panose="020B0604020202020204" pitchFamily="34" charset="0"/>
            </a:endParaRPr>
          </a:p>
        </p:txBody>
      </p:sp>
      <p:sp>
        <p:nvSpPr>
          <p:cNvPr id="2" name="Title 1"/>
          <p:cNvSpPr>
            <a:spLocks noGrp="1"/>
          </p:cNvSpPr>
          <p:nvPr>
            <p:ph type="title"/>
          </p:nvPr>
        </p:nvSpPr>
        <p:spPr>
          <a:xfrm>
            <a:off x="243000" y="181146"/>
            <a:ext cx="7975714" cy="1138067"/>
          </a:xfrm>
        </p:spPr>
        <p:txBody>
          <a:bodyPr>
            <a:noAutofit/>
          </a:bodyPr>
          <a:lstStyle/>
          <a:p>
            <a:r>
              <a:rPr lang="en-US" spc="-30"/>
              <a:t>Reference and biosimilar biologic medicines provide </a:t>
            </a:r>
            <a:br>
              <a:rPr lang="en-US" spc="-30"/>
            </a:br>
            <a:r>
              <a:rPr lang="en-US" spc="-30"/>
              <a:t>the same clinical and safety outcomes for patients</a:t>
            </a:r>
            <a:endParaRPr lang="en-US"/>
          </a:p>
        </p:txBody>
      </p:sp>
      <p:sp>
        <p:nvSpPr>
          <p:cNvPr id="9" name="Rectangle 8"/>
          <p:cNvSpPr/>
          <p:nvPr/>
        </p:nvSpPr>
        <p:spPr>
          <a:xfrm>
            <a:off x="3274753" y="1094874"/>
            <a:ext cx="4127532" cy="313932"/>
          </a:xfrm>
          <a:prstGeom prst="rect">
            <a:avLst/>
          </a:prstGeom>
        </p:spPr>
        <p:txBody>
          <a:bodyPr wrap="square">
            <a:spAutoFit/>
          </a:bodyPr>
          <a:lstStyle/>
          <a:p>
            <a:pPr>
              <a:lnSpc>
                <a:spcPct val="90000"/>
              </a:lnSpc>
              <a:buSzPct val="120000"/>
              <a:tabLst>
                <a:tab pos="2999185" algn="r"/>
                <a:tab pos="6172200" algn="r"/>
              </a:tabLst>
            </a:pPr>
            <a:r>
              <a:rPr lang="en-US" sz="1600" b="1"/>
              <a:t>Biosimilar and reference medicines</a:t>
            </a:r>
            <a:r>
              <a:rPr lang="en-US" sz="1600" b="1" baseline="30000"/>
              <a:t>1,2</a:t>
            </a:r>
            <a:r>
              <a:rPr lang="en-US" sz="1600" b="1"/>
              <a:t>:</a:t>
            </a:r>
          </a:p>
        </p:txBody>
      </p:sp>
      <p:sp>
        <p:nvSpPr>
          <p:cNvPr id="5" name="TextBox 4">
            <a:extLst>
              <a:ext uri="{FF2B5EF4-FFF2-40B4-BE49-F238E27FC236}">
                <a16:creationId xmlns:a16="http://schemas.microsoft.com/office/drawing/2014/main" id="{5FEEA7C3-FE22-77BB-7920-C4172108C034}"/>
              </a:ext>
            </a:extLst>
          </p:cNvPr>
          <p:cNvSpPr txBox="1"/>
          <p:nvPr/>
        </p:nvSpPr>
        <p:spPr>
          <a:xfrm>
            <a:off x="0" y="3892461"/>
            <a:ext cx="9144000" cy="553998"/>
          </a:xfrm>
          <a:prstGeom prst="rect">
            <a:avLst/>
          </a:prstGeom>
          <a:solidFill>
            <a:schemeClr val="accent5">
              <a:alpha val="55000"/>
            </a:schemeClr>
          </a:solidFill>
          <a:effectLst/>
        </p:spPr>
        <p:txBody>
          <a:bodyPr wrap="square" lIns="640080" tIns="91440" rIns="640080" bIns="91440">
            <a:spAutoFit/>
          </a:bodyPr>
          <a:lstStyle/>
          <a:p>
            <a:pPr algn="ctr"/>
            <a:r>
              <a:rPr lang="en-US" sz="1200" dirty="0">
                <a:solidFill>
                  <a:schemeClr val="tx2"/>
                </a:solidFill>
              </a:rPr>
              <a:t>Similar to the </a:t>
            </a:r>
            <a:r>
              <a:rPr lang="en-US" sz="1200" b="1" dirty="0">
                <a:solidFill>
                  <a:schemeClr val="tx2"/>
                </a:solidFill>
              </a:rPr>
              <a:t>original key and a replica of the key that a locksmith can make</a:t>
            </a:r>
            <a:r>
              <a:rPr lang="en-US" sz="1200" dirty="0">
                <a:solidFill>
                  <a:schemeClr val="tx2"/>
                </a:solidFill>
              </a:rPr>
              <a:t>, an approved biosimilar medicine and its reference medicine can be expected to have the </a:t>
            </a:r>
            <a:r>
              <a:rPr lang="en-US" sz="1200" b="1" dirty="0">
                <a:solidFill>
                  <a:schemeClr val="tx2"/>
                </a:solidFill>
              </a:rPr>
              <a:t>same </a:t>
            </a:r>
            <a:r>
              <a:rPr lang="en-US" sz="1200" b="1" dirty="0">
                <a:solidFill>
                  <a:schemeClr val="accent1"/>
                </a:solidFill>
              </a:rPr>
              <a:t>clinical and safety </a:t>
            </a:r>
            <a:r>
              <a:rPr lang="en-US" sz="1200" b="1" dirty="0">
                <a:solidFill>
                  <a:schemeClr val="tx2"/>
                </a:solidFill>
              </a:rPr>
              <a:t>outcomes</a:t>
            </a:r>
            <a:r>
              <a:rPr lang="en-US" sz="1200" baseline="30000" dirty="0">
                <a:solidFill>
                  <a:schemeClr val="tx2"/>
                </a:solidFill>
              </a:rPr>
              <a:t>2,3</a:t>
            </a:r>
          </a:p>
        </p:txBody>
      </p:sp>
      <p:sp>
        <p:nvSpPr>
          <p:cNvPr id="7" name="TextBox 6">
            <a:extLst>
              <a:ext uri="{FF2B5EF4-FFF2-40B4-BE49-F238E27FC236}">
                <a16:creationId xmlns:a16="http://schemas.microsoft.com/office/drawing/2014/main" id="{037125AB-420B-78BC-B949-CD7AF54130F2}"/>
              </a:ext>
            </a:extLst>
          </p:cNvPr>
          <p:cNvSpPr txBox="1"/>
          <p:nvPr/>
        </p:nvSpPr>
        <p:spPr>
          <a:xfrm>
            <a:off x="4064968" y="2958977"/>
            <a:ext cx="3311867" cy="549381"/>
          </a:xfrm>
          <a:prstGeom prst="rect">
            <a:avLst/>
          </a:prstGeom>
          <a:solidFill>
            <a:schemeClr val="bg1"/>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r>
              <a:rPr lang="en-GB" sz="1300">
                <a:cs typeface="Arial" panose="020B0604020202020204" pitchFamily="34" charset="0"/>
              </a:rPr>
              <a:t>3. Comparable safety and efficacy</a:t>
            </a:r>
          </a:p>
        </p:txBody>
      </p:sp>
      <p:sp>
        <p:nvSpPr>
          <p:cNvPr id="10" name="TextBox 9">
            <a:extLst>
              <a:ext uri="{FF2B5EF4-FFF2-40B4-BE49-F238E27FC236}">
                <a16:creationId xmlns:a16="http://schemas.microsoft.com/office/drawing/2014/main" id="{9C20896C-9D17-814C-833D-6FE55570D71B}"/>
              </a:ext>
            </a:extLst>
          </p:cNvPr>
          <p:cNvSpPr txBox="1"/>
          <p:nvPr/>
        </p:nvSpPr>
        <p:spPr>
          <a:xfrm>
            <a:off x="4064968" y="2255438"/>
            <a:ext cx="3311867" cy="549381"/>
          </a:xfrm>
          <a:prstGeom prst="rect">
            <a:avLst/>
          </a:prstGeom>
          <a:solidFill>
            <a:schemeClr val="bg1"/>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defPPr>
              <a:defRPr lang="en-US"/>
            </a:defPPr>
            <a:lvl1pPr>
              <a:lnSpc>
                <a:spcPct val="90000"/>
              </a:lnSpc>
              <a:spcAft>
                <a:spcPts val="600"/>
              </a:spcAft>
              <a:buSzPct val="100000"/>
              <a:tabLst>
                <a:tab pos="3998913" algn="r"/>
                <a:tab pos="8229600" algn="r"/>
              </a:tabLst>
              <a:defRPr sz="1300" b="1">
                <a:cs typeface="Arial" panose="020B0604020202020204" pitchFamily="34" charset="0"/>
              </a:defRPr>
            </a:lvl1pPr>
          </a:lstStyle>
          <a:p>
            <a:r>
              <a:rPr lang="en-GB" b="0"/>
              <a:t>2. Produced to the same standards </a:t>
            </a:r>
          </a:p>
        </p:txBody>
      </p:sp>
      <p:sp>
        <p:nvSpPr>
          <p:cNvPr id="12" name="TextBox 11">
            <a:extLst>
              <a:ext uri="{FF2B5EF4-FFF2-40B4-BE49-F238E27FC236}">
                <a16:creationId xmlns:a16="http://schemas.microsoft.com/office/drawing/2014/main" id="{50CF2224-3445-1181-6221-6B82D89A40C1}"/>
              </a:ext>
            </a:extLst>
          </p:cNvPr>
          <p:cNvSpPr txBox="1"/>
          <p:nvPr/>
        </p:nvSpPr>
        <p:spPr>
          <a:xfrm>
            <a:off x="4064968" y="1600987"/>
            <a:ext cx="3337317" cy="549381"/>
          </a:xfrm>
          <a:prstGeom prst="rect">
            <a:avLst/>
          </a:prstGeom>
          <a:solidFill>
            <a:schemeClr val="bg1"/>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defPPr>
              <a:defRPr lang="en-US"/>
            </a:defPPr>
            <a:lvl1pPr>
              <a:lnSpc>
                <a:spcPct val="90000"/>
              </a:lnSpc>
              <a:spcAft>
                <a:spcPts val="600"/>
              </a:spcAft>
              <a:buSzPct val="100000"/>
              <a:tabLst>
                <a:tab pos="3998913" algn="r"/>
                <a:tab pos="8229600" algn="r"/>
              </a:tabLst>
              <a:defRPr sz="1300" b="1">
                <a:cs typeface="Arial" panose="020B0604020202020204" pitchFamily="34" charset="0"/>
              </a:defRPr>
            </a:lvl1pPr>
          </a:lstStyle>
          <a:p>
            <a:r>
              <a:rPr lang="en-US" b="0"/>
              <a:t>1. Same active ingredient </a:t>
            </a:r>
          </a:p>
        </p:txBody>
      </p:sp>
      <p:sp>
        <p:nvSpPr>
          <p:cNvPr id="8" name="Footer Placeholder 7">
            <a:extLst>
              <a:ext uri="{FF2B5EF4-FFF2-40B4-BE49-F238E27FC236}">
                <a16:creationId xmlns:a16="http://schemas.microsoft.com/office/drawing/2014/main" id="{73ABDC4C-916A-A13F-ABE8-42F39C05CE38}"/>
              </a:ext>
            </a:extLst>
          </p:cNvPr>
          <p:cNvSpPr>
            <a:spLocks noGrp="1"/>
          </p:cNvSpPr>
          <p:nvPr>
            <p:ph type="ftr" sz="quarter" idx="11"/>
          </p:nvPr>
        </p:nvSpPr>
        <p:spPr>
          <a:xfrm>
            <a:off x="420573" y="4827355"/>
            <a:ext cx="7316279" cy="134999"/>
          </a:xfrm>
        </p:spPr>
        <p:txBody>
          <a:bodyPr/>
          <a:lstStyle/>
          <a:p>
            <a:r>
              <a:rPr lang="fr-FR" sz="500">
                <a:latin typeface="Arial "/>
                <a:cs typeface="Times New Roman" panose="02020603050405020304" pitchFamily="18" charset="0"/>
              </a:rPr>
              <a:t>1. Skingle D. RMD Open 2015;1(1):e000141; 2.</a:t>
            </a:r>
            <a:r>
              <a:rPr lang="en-US" sz="500">
                <a:latin typeface="Arial "/>
                <a:cs typeface="Times New Roman" panose="02020603050405020304" pitchFamily="18" charset="0"/>
              </a:rPr>
              <a:t> </a:t>
            </a:r>
            <a:r>
              <a:rPr kumimoji="0" lang="en-GB" sz="500" b="0" i="0" u="none" strike="noStrike" kern="1200" cap="none" spc="0" normalizeH="0" baseline="0" noProof="0">
                <a:ln>
                  <a:noFill/>
                </a:ln>
                <a:effectLst/>
                <a:uLnTx/>
                <a:uFillTx/>
                <a:latin typeface="Arial" panose="020B0604020202020204"/>
                <a:ea typeface="+mn-ea"/>
                <a:cs typeface="+mn-cs"/>
              </a:rPr>
              <a:t>EMA and EC. Biosimilars in the EU. 2019. Available at: </a:t>
            </a:r>
            <a:r>
              <a:rPr lang="en-GB" sz="500">
                <a:latin typeface="Arial" panose="020B0604020202020204"/>
              </a:rPr>
              <a:t>https://www.ema.europa.eu/en/documents/leaflet/biosimilars-eu-information-guide-healthcare-professionals_en.pdf</a:t>
            </a:r>
            <a:r>
              <a:rPr kumimoji="0" lang="en-GB" sz="500" b="0" i="0" u="none" strike="noStrike" kern="1200" cap="none" spc="0" normalizeH="0" baseline="0" noProof="0">
                <a:ln>
                  <a:noFill/>
                </a:ln>
                <a:effectLst/>
                <a:uLnTx/>
                <a:uFillTx/>
                <a:latin typeface="Arial" panose="020B0604020202020204"/>
                <a:ea typeface="+mn-ea"/>
                <a:cs typeface="+mn-cs"/>
              </a:rPr>
              <a:t>. Accessed March 2023; 3. </a:t>
            </a:r>
            <a:r>
              <a:rPr lang="en-US" sz="500">
                <a:latin typeface="Arial "/>
                <a:cs typeface="Times New Roman" panose="02020603050405020304" pitchFamily="18" charset="0"/>
              </a:rPr>
              <a:t>Webster CJ, Wong AC, Woollett GR. BioDrugs 2019;33:603–611.</a:t>
            </a:r>
            <a:endParaRPr lang="en-US" sz="500">
              <a:latin typeface="Arial "/>
            </a:endParaRPr>
          </a:p>
        </p:txBody>
      </p:sp>
      <p:sp>
        <p:nvSpPr>
          <p:cNvPr id="11" name="Slide Number Placeholder 10">
            <a:extLst>
              <a:ext uri="{FF2B5EF4-FFF2-40B4-BE49-F238E27FC236}">
                <a16:creationId xmlns:a16="http://schemas.microsoft.com/office/drawing/2014/main" id="{F1CC7191-762A-E309-2FF6-593AC771CCC8}"/>
              </a:ext>
            </a:extLst>
          </p:cNvPr>
          <p:cNvSpPr>
            <a:spLocks noGrp="1"/>
          </p:cNvSpPr>
          <p:nvPr>
            <p:ph type="sldNum" sz="quarter" idx="12"/>
          </p:nvPr>
        </p:nvSpPr>
        <p:spPr/>
        <p:txBody>
          <a:bodyPr/>
          <a:lstStyle/>
          <a:p>
            <a:fld id="{A31C51CB-94C2-40E2-B070-08CEE3D6A386}" type="slidenum">
              <a:rPr lang="en-GB" smtClean="0"/>
              <a:t>18</a:t>
            </a:fld>
            <a:endParaRPr lang="en-GB"/>
          </a:p>
        </p:txBody>
      </p:sp>
      <p:pic>
        <p:nvPicPr>
          <p:cNvPr id="20" name="Graphic 19">
            <a:extLst>
              <a:ext uri="{FF2B5EF4-FFF2-40B4-BE49-F238E27FC236}">
                <a16:creationId xmlns:a16="http://schemas.microsoft.com/office/drawing/2014/main" id="{DB95E271-CD01-DFD0-1DCE-07D515F57A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5380" y="2276022"/>
            <a:ext cx="533400" cy="533400"/>
          </a:xfrm>
          <a:prstGeom prst="rect">
            <a:avLst/>
          </a:prstGeom>
        </p:spPr>
      </p:pic>
      <p:pic>
        <p:nvPicPr>
          <p:cNvPr id="22" name="Graphic 21">
            <a:extLst>
              <a:ext uri="{FF2B5EF4-FFF2-40B4-BE49-F238E27FC236}">
                <a16:creationId xmlns:a16="http://schemas.microsoft.com/office/drawing/2014/main" id="{6B1BF232-238C-0F05-169F-2943F0CEB3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55380" y="2955725"/>
            <a:ext cx="533400" cy="533400"/>
          </a:xfrm>
          <a:prstGeom prst="rect">
            <a:avLst/>
          </a:prstGeom>
        </p:spPr>
      </p:pic>
      <p:grpSp>
        <p:nvGrpSpPr>
          <p:cNvPr id="3" name="Group 2">
            <a:extLst>
              <a:ext uri="{FF2B5EF4-FFF2-40B4-BE49-F238E27FC236}">
                <a16:creationId xmlns:a16="http://schemas.microsoft.com/office/drawing/2014/main" id="{7999C1A2-23A1-2C15-6969-4A6CF8962E6E}"/>
              </a:ext>
            </a:extLst>
          </p:cNvPr>
          <p:cNvGrpSpPr/>
          <p:nvPr/>
        </p:nvGrpSpPr>
        <p:grpSpPr>
          <a:xfrm>
            <a:off x="483553" y="1399894"/>
            <a:ext cx="2310390" cy="1350503"/>
            <a:chOff x="800958" y="2024513"/>
            <a:chExt cx="1486757" cy="869061"/>
          </a:xfrm>
        </p:grpSpPr>
        <p:sp>
          <p:nvSpPr>
            <p:cNvPr id="4" name="Freeform 3">
              <a:extLst>
                <a:ext uri="{FF2B5EF4-FFF2-40B4-BE49-F238E27FC236}">
                  <a16:creationId xmlns:a16="http://schemas.microsoft.com/office/drawing/2014/main" id="{FA3D301D-1ADD-8608-32C9-679190A6142C}"/>
                </a:ext>
              </a:extLst>
            </p:cNvPr>
            <p:cNvSpPr/>
            <p:nvPr/>
          </p:nvSpPr>
          <p:spPr>
            <a:xfrm>
              <a:off x="1329786" y="2024513"/>
              <a:ext cx="364426" cy="869061"/>
            </a:xfrm>
            <a:custGeom>
              <a:avLst/>
              <a:gdLst>
                <a:gd name="connsiteX0" fmla="*/ 364427 w 364426"/>
                <a:gd name="connsiteY0" fmla="*/ 284797 h 869061"/>
                <a:gd name="connsiteX1" fmla="*/ 364427 w 364426"/>
                <a:gd name="connsiteY1" fmla="*/ 688372 h 869061"/>
                <a:gd name="connsiteX2" fmla="*/ 182213 w 364426"/>
                <a:gd name="connsiteY2" fmla="*/ 869061 h 869061"/>
                <a:gd name="connsiteX3" fmla="*/ 0 w 364426"/>
                <a:gd name="connsiteY3" fmla="*/ 688372 h 869061"/>
                <a:gd name="connsiteX4" fmla="*/ 0 w 364426"/>
                <a:gd name="connsiteY4" fmla="*/ 180689 h 869061"/>
                <a:gd name="connsiteX5" fmla="*/ 182213 w 364426"/>
                <a:gd name="connsiteY5" fmla="*/ 0 h 869061"/>
                <a:gd name="connsiteX6" fmla="*/ 351187 w 364426"/>
                <a:gd name="connsiteY6" fmla="*/ 112967 h 86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869061">
                  <a:moveTo>
                    <a:pt x="364427" y="284797"/>
                  </a:moveTo>
                  <a:lnTo>
                    <a:pt x="364427" y="688372"/>
                  </a:lnTo>
                  <a:cubicBezTo>
                    <a:pt x="364427" y="788194"/>
                    <a:pt x="282893" y="869061"/>
                    <a:pt x="182213" y="869061"/>
                  </a:cubicBezTo>
                  <a:cubicBezTo>
                    <a:pt x="81534" y="869061"/>
                    <a:pt x="0" y="788099"/>
                    <a:pt x="0" y="688372"/>
                  </a:cubicBezTo>
                  <a:lnTo>
                    <a:pt x="0" y="180689"/>
                  </a:lnTo>
                  <a:cubicBezTo>
                    <a:pt x="0" y="80867"/>
                    <a:pt x="81629" y="0"/>
                    <a:pt x="182213" y="0"/>
                  </a:cubicBezTo>
                  <a:cubicBezTo>
                    <a:pt x="258699" y="0"/>
                    <a:pt x="324136" y="46768"/>
                    <a:pt x="351187" y="112967"/>
                  </a:cubicBezTo>
                </a:path>
              </a:pathLst>
            </a:custGeom>
            <a:noFill/>
            <a:ln w="29147" cap="flat">
              <a:solidFill>
                <a:schemeClr val="accent2"/>
              </a:solidFill>
              <a:prstDash val="solid"/>
              <a:miter/>
            </a:ln>
          </p:spPr>
          <p:txBody>
            <a:bodyPr rtlCol="0" anchor="ctr"/>
            <a:lstStyle/>
            <a:p>
              <a:endParaRPr lang="en-AR"/>
            </a:p>
          </p:txBody>
        </p:sp>
        <p:sp>
          <p:nvSpPr>
            <p:cNvPr id="6" name="Freeform 5">
              <a:extLst>
                <a:ext uri="{FF2B5EF4-FFF2-40B4-BE49-F238E27FC236}">
                  <a16:creationId xmlns:a16="http://schemas.microsoft.com/office/drawing/2014/main" id="{B0D64235-6DD0-ED47-5C3F-CD87DB6946E0}"/>
                </a:ext>
              </a:extLst>
            </p:cNvPr>
            <p:cNvSpPr/>
            <p:nvPr/>
          </p:nvSpPr>
          <p:spPr>
            <a:xfrm>
              <a:off x="1440467" y="2138622"/>
              <a:ext cx="563403" cy="167830"/>
            </a:xfrm>
            <a:custGeom>
              <a:avLst/>
              <a:gdLst>
                <a:gd name="connsiteX0" fmla="*/ 84677 w 563403"/>
                <a:gd name="connsiteY0" fmla="*/ 167831 h 167830"/>
                <a:gd name="connsiteX1" fmla="*/ 478726 w 563403"/>
                <a:gd name="connsiteY1" fmla="*/ 167831 h 167830"/>
                <a:gd name="connsiteX2" fmla="*/ 563404 w 563403"/>
                <a:gd name="connsiteY2" fmla="*/ 83915 h 167830"/>
                <a:gd name="connsiteX3" fmla="*/ 478726 w 563403"/>
                <a:gd name="connsiteY3" fmla="*/ 0 h 167830"/>
                <a:gd name="connsiteX4" fmla="*/ 84677 w 563403"/>
                <a:gd name="connsiteY4" fmla="*/ 0 h 167830"/>
                <a:gd name="connsiteX5" fmla="*/ 0 w 563403"/>
                <a:gd name="connsiteY5" fmla="*/ 83915 h 167830"/>
                <a:gd name="connsiteX6" fmla="*/ 84677 w 563403"/>
                <a:gd name="connsiteY6" fmla="*/ 167831 h 16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403" h="167830">
                  <a:moveTo>
                    <a:pt x="84677" y="167831"/>
                  </a:moveTo>
                  <a:lnTo>
                    <a:pt x="478726" y="167831"/>
                  </a:lnTo>
                  <a:cubicBezTo>
                    <a:pt x="525494" y="167831"/>
                    <a:pt x="563404" y="130207"/>
                    <a:pt x="563404" y="83915"/>
                  </a:cubicBezTo>
                  <a:cubicBezTo>
                    <a:pt x="563404" y="37624"/>
                    <a:pt x="525494" y="0"/>
                    <a:pt x="478726" y="0"/>
                  </a:cubicBezTo>
                  <a:lnTo>
                    <a:pt x="84677" y="0"/>
                  </a:lnTo>
                  <a:cubicBezTo>
                    <a:pt x="37909" y="0"/>
                    <a:pt x="0" y="37624"/>
                    <a:pt x="0" y="83915"/>
                  </a:cubicBezTo>
                  <a:cubicBezTo>
                    <a:pt x="0" y="130207"/>
                    <a:pt x="37909" y="167831"/>
                    <a:pt x="84677" y="167831"/>
                  </a:cubicBezTo>
                  <a:close/>
                </a:path>
              </a:pathLst>
            </a:custGeom>
            <a:noFill/>
            <a:ln w="29147" cap="flat">
              <a:solidFill>
                <a:schemeClr val="accent2"/>
              </a:solidFill>
              <a:prstDash val="solid"/>
              <a:miter/>
            </a:ln>
          </p:spPr>
          <p:txBody>
            <a:bodyPr rtlCol="0" anchor="ctr"/>
            <a:lstStyle/>
            <a:p>
              <a:endParaRPr lang="en-AR"/>
            </a:p>
          </p:txBody>
        </p:sp>
        <p:sp>
          <p:nvSpPr>
            <p:cNvPr id="13" name="Freeform 12">
              <a:extLst>
                <a:ext uri="{FF2B5EF4-FFF2-40B4-BE49-F238E27FC236}">
                  <a16:creationId xmlns:a16="http://schemas.microsoft.com/office/drawing/2014/main" id="{190EAD10-4A74-4D0B-526E-428233436074}"/>
                </a:ext>
              </a:extLst>
            </p:cNvPr>
            <p:cNvSpPr/>
            <p:nvPr/>
          </p:nvSpPr>
          <p:spPr>
            <a:xfrm>
              <a:off x="1516667" y="2546864"/>
              <a:ext cx="9525" cy="186785"/>
            </a:xfrm>
            <a:custGeom>
              <a:avLst/>
              <a:gdLst>
                <a:gd name="connsiteX0" fmla="*/ 0 w 9525"/>
                <a:gd name="connsiteY0" fmla="*/ 0 h 186785"/>
                <a:gd name="connsiteX1" fmla="*/ 0 w 9525"/>
                <a:gd name="connsiteY1" fmla="*/ 186785 h 186785"/>
              </a:gdLst>
              <a:ahLst/>
              <a:cxnLst>
                <a:cxn ang="0">
                  <a:pos x="connsiteX0" y="connsiteY0"/>
                </a:cxn>
                <a:cxn ang="0">
                  <a:pos x="connsiteX1" y="connsiteY1"/>
                </a:cxn>
              </a:cxnLst>
              <a:rect l="l" t="t" r="r" b="b"/>
              <a:pathLst>
                <a:path w="9525" h="186785">
                  <a:moveTo>
                    <a:pt x="0" y="0"/>
                  </a:moveTo>
                  <a:lnTo>
                    <a:pt x="0" y="186785"/>
                  </a:lnTo>
                </a:path>
              </a:pathLst>
            </a:custGeom>
            <a:ln w="29147" cap="flat">
              <a:solidFill>
                <a:schemeClr val="accent2"/>
              </a:solidFill>
              <a:prstDash val="solid"/>
              <a:miter/>
            </a:ln>
          </p:spPr>
          <p:txBody>
            <a:bodyPr rtlCol="0" anchor="ctr"/>
            <a:lstStyle/>
            <a:p>
              <a:endParaRPr lang="en-AR"/>
            </a:p>
          </p:txBody>
        </p:sp>
        <p:sp>
          <p:nvSpPr>
            <p:cNvPr id="14" name="Freeform 13">
              <a:extLst>
                <a:ext uri="{FF2B5EF4-FFF2-40B4-BE49-F238E27FC236}">
                  <a16:creationId xmlns:a16="http://schemas.microsoft.com/office/drawing/2014/main" id="{C5183E48-7530-EE38-5E86-72EA32DB008A}"/>
                </a:ext>
              </a:extLst>
            </p:cNvPr>
            <p:cNvSpPr/>
            <p:nvPr/>
          </p:nvSpPr>
          <p:spPr>
            <a:xfrm>
              <a:off x="800958" y="2675737"/>
              <a:ext cx="213645" cy="211836"/>
            </a:xfrm>
            <a:custGeom>
              <a:avLst/>
              <a:gdLst>
                <a:gd name="connsiteX0" fmla="*/ 213646 w 213645"/>
                <a:gd name="connsiteY0" fmla="*/ 105918 h 211836"/>
                <a:gd name="connsiteX1" fmla="*/ 106871 w 213645"/>
                <a:gd name="connsiteY1" fmla="*/ 211836 h 211836"/>
                <a:gd name="connsiteX2" fmla="*/ 0 w 213645"/>
                <a:gd name="connsiteY2" fmla="*/ 105918 h 211836"/>
                <a:gd name="connsiteX3" fmla="*/ 106871 w 213645"/>
                <a:gd name="connsiteY3" fmla="*/ 0 h 211836"/>
                <a:gd name="connsiteX4" fmla="*/ 213646 w 213645"/>
                <a:gd name="connsiteY4" fmla="*/ 105918 h 21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45" h="211836">
                  <a:moveTo>
                    <a:pt x="213646" y="105918"/>
                  </a:moveTo>
                  <a:cubicBezTo>
                    <a:pt x="213646" y="164402"/>
                    <a:pt x="165830" y="211836"/>
                    <a:pt x="106871" y="211836"/>
                  </a:cubicBezTo>
                  <a:cubicBezTo>
                    <a:pt x="47911" y="211836"/>
                    <a:pt x="0" y="164402"/>
                    <a:pt x="0" y="105918"/>
                  </a:cubicBezTo>
                  <a:cubicBezTo>
                    <a:pt x="0" y="47435"/>
                    <a:pt x="47816" y="0"/>
                    <a:pt x="106871" y="0"/>
                  </a:cubicBezTo>
                  <a:cubicBezTo>
                    <a:pt x="165926" y="0"/>
                    <a:pt x="213646" y="47435"/>
                    <a:pt x="213646" y="105918"/>
                  </a:cubicBezTo>
                  <a:close/>
                </a:path>
              </a:pathLst>
            </a:custGeom>
            <a:noFill/>
            <a:ln w="29147" cap="flat">
              <a:solidFill>
                <a:schemeClr val="accent6"/>
              </a:solidFill>
              <a:prstDash val="solid"/>
              <a:miter/>
            </a:ln>
          </p:spPr>
          <p:txBody>
            <a:bodyPr rtlCol="0" anchor="ctr"/>
            <a:lstStyle/>
            <a:p>
              <a:endParaRPr lang="en-AR"/>
            </a:p>
          </p:txBody>
        </p:sp>
        <p:sp>
          <p:nvSpPr>
            <p:cNvPr id="16" name="Freeform 15">
              <a:extLst>
                <a:ext uri="{FF2B5EF4-FFF2-40B4-BE49-F238E27FC236}">
                  <a16:creationId xmlns:a16="http://schemas.microsoft.com/office/drawing/2014/main" id="{9E9081EB-6919-AF01-A6A4-004B414B0DE3}"/>
                </a:ext>
              </a:extLst>
            </p:cNvPr>
            <p:cNvSpPr/>
            <p:nvPr/>
          </p:nvSpPr>
          <p:spPr>
            <a:xfrm>
              <a:off x="907924" y="2394273"/>
              <a:ext cx="136207" cy="281368"/>
            </a:xfrm>
            <a:custGeom>
              <a:avLst/>
              <a:gdLst>
                <a:gd name="connsiteX0" fmla="*/ 136208 w 136207"/>
                <a:gd name="connsiteY0" fmla="*/ 0 h 281368"/>
                <a:gd name="connsiteX1" fmla="*/ 0 w 136207"/>
                <a:gd name="connsiteY1" fmla="*/ 0 h 281368"/>
                <a:gd name="connsiteX2" fmla="*/ 95 w 136207"/>
                <a:gd name="connsiteY2" fmla="*/ 281368 h 281368"/>
              </a:gdLst>
              <a:ahLst/>
              <a:cxnLst>
                <a:cxn ang="0">
                  <a:pos x="connsiteX0" y="connsiteY0"/>
                </a:cxn>
                <a:cxn ang="0">
                  <a:pos x="connsiteX1" y="connsiteY1"/>
                </a:cxn>
                <a:cxn ang="0">
                  <a:pos x="connsiteX2" y="connsiteY2"/>
                </a:cxn>
              </a:cxnLst>
              <a:rect l="l" t="t" r="r" b="b"/>
              <a:pathLst>
                <a:path w="136207" h="281368">
                  <a:moveTo>
                    <a:pt x="136208" y="0"/>
                  </a:moveTo>
                  <a:lnTo>
                    <a:pt x="0" y="0"/>
                  </a:lnTo>
                  <a:lnTo>
                    <a:pt x="95" y="281368"/>
                  </a:lnTo>
                </a:path>
              </a:pathLst>
            </a:custGeom>
            <a:noFill/>
            <a:ln w="29147" cap="flat">
              <a:solidFill>
                <a:schemeClr val="accent6"/>
              </a:solidFill>
              <a:prstDash val="solid"/>
              <a:miter/>
            </a:ln>
          </p:spPr>
          <p:txBody>
            <a:bodyPr rtlCol="0" anchor="ctr"/>
            <a:lstStyle/>
            <a:p>
              <a:endParaRPr lang="en-AR"/>
            </a:p>
          </p:txBody>
        </p:sp>
        <p:sp>
          <p:nvSpPr>
            <p:cNvPr id="17" name="Freeform 16">
              <a:extLst>
                <a:ext uri="{FF2B5EF4-FFF2-40B4-BE49-F238E27FC236}">
                  <a16:creationId xmlns:a16="http://schemas.microsoft.com/office/drawing/2014/main" id="{5BE82A97-F4CE-E3B8-E3D1-786DC48C286E}"/>
                </a:ext>
              </a:extLst>
            </p:cNvPr>
            <p:cNvSpPr/>
            <p:nvPr/>
          </p:nvSpPr>
          <p:spPr>
            <a:xfrm>
              <a:off x="907353" y="2513812"/>
              <a:ext cx="133635" cy="9525"/>
            </a:xfrm>
            <a:custGeom>
              <a:avLst/>
              <a:gdLst>
                <a:gd name="connsiteX0" fmla="*/ 133636 w 133635"/>
                <a:gd name="connsiteY0" fmla="*/ 0 h 9525"/>
                <a:gd name="connsiteX1" fmla="*/ 0 w 133635"/>
                <a:gd name="connsiteY1" fmla="*/ 0 h 9525"/>
              </a:gdLst>
              <a:ahLst/>
              <a:cxnLst>
                <a:cxn ang="0">
                  <a:pos x="connsiteX0" y="connsiteY0"/>
                </a:cxn>
                <a:cxn ang="0">
                  <a:pos x="connsiteX1" y="connsiteY1"/>
                </a:cxn>
              </a:cxnLst>
              <a:rect l="l" t="t" r="r" b="b"/>
              <a:pathLst>
                <a:path w="133635" h="9525">
                  <a:moveTo>
                    <a:pt x="133636" y="0"/>
                  </a:moveTo>
                  <a:lnTo>
                    <a:pt x="0" y="0"/>
                  </a:lnTo>
                </a:path>
              </a:pathLst>
            </a:custGeom>
            <a:ln w="29147" cap="flat">
              <a:solidFill>
                <a:schemeClr val="accent6"/>
              </a:solidFill>
              <a:prstDash val="solid"/>
              <a:miter/>
            </a:ln>
          </p:spPr>
          <p:txBody>
            <a:bodyPr rtlCol="0" anchor="ctr"/>
            <a:lstStyle/>
            <a:p>
              <a:endParaRPr lang="en-AR"/>
            </a:p>
          </p:txBody>
        </p:sp>
        <p:grpSp>
          <p:nvGrpSpPr>
            <p:cNvPr id="19" name="Graphic 3">
              <a:extLst>
                <a:ext uri="{FF2B5EF4-FFF2-40B4-BE49-F238E27FC236}">
                  <a16:creationId xmlns:a16="http://schemas.microsoft.com/office/drawing/2014/main" id="{2A3C634C-D8DE-6677-41B9-4DD18239059B}"/>
                </a:ext>
              </a:extLst>
            </p:cNvPr>
            <p:cNvGrpSpPr/>
            <p:nvPr/>
          </p:nvGrpSpPr>
          <p:grpSpPr>
            <a:xfrm>
              <a:off x="2044542" y="2394273"/>
              <a:ext cx="243173" cy="493299"/>
              <a:chOff x="2044542" y="2394273"/>
              <a:chExt cx="243173" cy="493299"/>
            </a:xfrm>
            <a:noFill/>
          </p:grpSpPr>
          <p:sp>
            <p:nvSpPr>
              <p:cNvPr id="29" name="Freeform 28">
                <a:extLst>
                  <a:ext uri="{FF2B5EF4-FFF2-40B4-BE49-F238E27FC236}">
                    <a16:creationId xmlns:a16="http://schemas.microsoft.com/office/drawing/2014/main" id="{F1CB6657-1000-D56F-F626-08F14D3A38CE}"/>
                  </a:ext>
                </a:extLst>
              </p:cNvPr>
              <p:cNvSpPr/>
              <p:nvPr/>
            </p:nvSpPr>
            <p:spPr>
              <a:xfrm>
                <a:off x="2044542" y="2675737"/>
                <a:ext cx="213645" cy="211836"/>
              </a:xfrm>
              <a:custGeom>
                <a:avLst/>
                <a:gdLst>
                  <a:gd name="connsiteX0" fmla="*/ 213646 w 213645"/>
                  <a:gd name="connsiteY0" fmla="*/ 105918 h 211836"/>
                  <a:gd name="connsiteX1" fmla="*/ 106871 w 213645"/>
                  <a:gd name="connsiteY1" fmla="*/ 211836 h 211836"/>
                  <a:gd name="connsiteX2" fmla="*/ 0 w 213645"/>
                  <a:gd name="connsiteY2" fmla="*/ 105918 h 211836"/>
                  <a:gd name="connsiteX3" fmla="*/ 106871 w 213645"/>
                  <a:gd name="connsiteY3" fmla="*/ 0 h 211836"/>
                  <a:gd name="connsiteX4" fmla="*/ 213646 w 213645"/>
                  <a:gd name="connsiteY4" fmla="*/ 105918 h 21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45" h="211836">
                    <a:moveTo>
                      <a:pt x="213646" y="105918"/>
                    </a:moveTo>
                    <a:cubicBezTo>
                      <a:pt x="213646" y="164402"/>
                      <a:pt x="165830" y="211836"/>
                      <a:pt x="106871" y="211836"/>
                    </a:cubicBezTo>
                    <a:cubicBezTo>
                      <a:pt x="47911" y="211836"/>
                      <a:pt x="0" y="164402"/>
                      <a:pt x="0" y="105918"/>
                    </a:cubicBezTo>
                    <a:cubicBezTo>
                      <a:pt x="0" y="47435"/>
                      <a:pt x="47816" y="0"/>
                      <a:pt x="106871" y="0"/>
                    </a:cubicBezTo>
                    <a:cubicBezTo>
                      <a:pt x="165925" y="0"/>
                      <a:pt x="213646" y="47435"/>
                      <a:pt x="213646" y="105918"/>
                    </a:cubicBezTo>
                    <a:close/>
                  </a:path>
                </a:pathLst>
              </a:custGeom>
              <a:noFill/>
              <a:ln w="29147" cap="flat">
                <a:solidFill>
                  <a:schemeClr val="accent2"/>
                </a:solidFill>
                <a:prstDash val="solid"/>
                <a:miter/>
              </a:ln>
            </p:spPr>
            <p:txBody>
              <a:bodyPr rtlCol="0" anchor="ctr"/>
              <a:lstStyle/>
              <a:p>
                <a:endParaRPr lang="en-AR"/>
              </a:p>
            </p:txBody>
          </p:sp>
          <p:sp>
            <p:nvSpPr>
              <p:cNvPr id="31" name="Freeform 30">
                <a:extLst>
                  <a:ext uri="{FF2B5EF4-FFF2-40B4-BE49-F238E27FC236}">
                    <a16:creationId xmlns:a16="http://schemas.microsoft.com/office/drawing/2014/main" id="{C4666DE7-E644-36A2-3FE5-30E374213B1D}"/>
                  </a:ext>
                </a:extLst>
              </p:cNvPr>
              <p:cNvSpPr/>
              <p:nvPr/>
            </p:nvSpPr>
            <p:spPr>
              <a:xfrm>
                <a:off x="2151508" y="2394273"/>
                <a:ext cx="136207" cy="281368"/>
              </a:xfrm>
              <a:custGeom>
                <a:avLst/>
                <a:gdLst>
                  <a:gd name="connsiteX0" fmla="*/ 136208 w 136207"/>
                  <a:gd name="connsiteY0" fmla="*/ 0 h 281368"/>
                  <a:gd name="connsiteX1" fmla="*/ 0 w 136207"/>
                  <a:gd name="connsiteY1" fmla="*/ 0 h 281368"/>
                  <a:gd name="connsiteX2" fmla="*/ 95 w 136207"/>
                  <a:gd name="connsiteY2" fmla="*/ 281368 h 281368"/>
                </a:gdLst>
                <a:ahLst/>
                <a:cxnLst>
                  <a:cxn ang="0">
                    <a:pos x="connsiteX0" y="connsiteY0"/>
                  </a:cxn>
                  <a:cxn ang="0">
                    <a:pos x="connsiteX1" y="connsiteY1"/>
                  </a:cxn>
                  <a:cxn ang="0">
                    <a:pos x="connsiteX2" y="connsiteY2"/>
                  </a:cxn>
                </a:cxnLst>
                <a:rect l="l" t="t" r="r" b="b"/>
                <a:pathLst>
                  <a:path w="136207" h="281368">
                    <a:moveTo>
                      <a:pt x="136208" y="0"/>
                    </a:moveTo>
                    <a:lnTo>
                      <a:pt x="0" y="0"/>
                    </a:lnTo>
                    <a:lnTo>
                      <a:pt x="95" y="281368"/>
                    </a:lnTo>
                  </a:path>
                </a:pathLst>
              </a:custGeom>
              <a:noFill/>
              <a:ln w="29147" cap="flat">
                <a:solidFill>
                  <a:schemeClr val="accent2"/>
                </a:solidFill>
                <a:prstDash val="solid"/>
                <a:miter/>
              </a:ln>
            </p:spPr>
            <p:txBody>
              <a:bodyPr rtlCol="0" anchor="ctr"/>
              <a:lstStyle/>
              <a:p>
                <a:endParaRPr lang="en-AR"/>
              </a:p>
            </p:txBody>
          </p:sp>
          <p:sp>
            <p:nvSpPr>
              <p:cNvPr id="32" name="Freeform 31">
                <a:extLst>
                  <a:ext uri="{FF2B5EF4-FFF2-40B4-BE49-F238E27FC236}">
                    <a16:creationId xmlns:a16="http://schemas.microsoft.com/office/drawing/2014/main" id="{B8678972-104D-881F-630E-F3FCBBCEC6DD}"/>
                  </a:ext>
                </a:extLst>
              </p:cNvPr>
              <p:cNvSpPr/>
              <p:nvPr/>
            </p:nvSpPr>
            <p:spPr>
              <a:xfrm>
                <a:off x="2150937" y="2513812"/>
                <a:ext cx="133635" cy="9525"/>
              </a:xfrm>
              <a:custGeom>
                <a:avLst/>
                <a:gdLst>
                  <a:gd name="connsiteX0" fmla="*/ 133636 w 133635"/>
                  <a:gd name="connsiteY0" fmla="*/ 0 h 9525"/>
                  <a:gd name="connsiteX1" fmla="*/ 0 w 133635"/>
                  <a:gd name="connsiteY1" fmla="*/ 0 h 9525"/>
                </a:gdLst>
                <a:ahLst/>
                <a:cxnLst>
                  <a:cxn ang="0">
                    <a:pos x="connsiteX0" y="connsiteY0"/>
                  </a:cxn>
                  <a:cxn ang="0">
                    <a:pos x="connsiteX1" y="connsiteY1"/>
                  </a:cxn>
                </a:cxnLst>
                <a:rect l="l" t="t" r="r" b="b"/>
                <a:pathLst>
                  <a:path w="133635" h="9525">
                    <a:moveTo>
                      <a:pt x="133636" y="0"/>
                    </a:moveTo>
                    <a:lnTo>
                      <a:pt x="0" y="0"/>
                    </a:lnTo>
                  </a:path>
                </a:pathLst>
              </a:custGeom>
              <a:ln w="29147" cap="flat">
                <a:solidFill>
                  <a:schemeClr val="accent2"/>
                </a:solidFill>
                <a:prstDash val="solid"/>
                <a:miter/>
              </a:ln>
            </p:spPr>
            <p:txBody>
              <a:bodyPr rtlCol="0" anchor="ctr"/>
              <a:lstStyle/>
              <a:p>
                <a:endParaRPr lang="en-AR"/>
              </a:p>
            </p:txBody>
          </p:sp>
          <p:sp>
            <p:nvSpPr>
              <p:cNvPr id="33" name="Freeform 32">
                <a:extLst>
                  <a:ext uri="{FF2B5EF4-FFF2-40B4-BE49-F238E27FC236}">
                    <a16:creationId xmlns:a16="http://schemas.microsoft.com/office/drawing/2014/main" id="{DF75DB9E-F749-935A-AF42-8748302A5A89}"/>
                  </a:ext>
                </a:extLst>
              </p:cNvPr>
              <p:cNvSpPr/>
              <p:nvPr/>
            </p:nvSpPr>
            <p:spPr>
              <a:xfrm>
                <a:off x="2109217" y="2739840"/>
                <a:ext cx="84391" cy="83629"/>
              </a:xfrm>
              <a:custGeom>
                <a:avLst/>
                <a:gdLst>
                  <a:gd name="connsiteX0" fmla="*/ 84392 w 84391"/>
                  <a:gd name="connsiteY0" fmla="*/ 41815 h 83629"/>
                  <a:gd name="connsiteX1" fmla="*/ 42196 w 84391"/>
                  <a:gd name="connsiteY1" fmla="*/ 83629 h 83629"/>
                  <a:gd name="connsiteX2" fmla="*/ 0 w 84391"/>
                  <a:gd name="connsiteY2" fmla="*/ 41815 h 83629"/>
                  <a:gd name="connsiteX3" fmla="*/ 42196 w 84391"/>
                  <a:gd name="connsiteY3" fmla="*/ 0 h 83629"/>
                  <a:gd name="connsiteX4" fmla="*/ 84392 w 84391"/>
                  <a:gd name="connsiteY4" fmla="*/ 41815 h 8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91" h="83629">
                    <a:moveTo>
                      <a:pt x="84392" y="41815"/>
                    </a:moveTo>
                    <a:cubicBezTo>
                      <a:pt x="84392" y="64960"/>
                      <a:pt x="65532" y="83629"/>
                      <a:pt x="42196" y="83629"/>
                    </a:cubicBezTo>
                    <a:cubicBezTo>
                      <a:pt x="18860" y="83629"/>
                      <a:pt x="0" y="64865"/>
                      <a:pt x="0" y="41815"/>
                    </a:cubicBezTo>
                    <a:cubicBezTo>
                      <a:pt x="0" y="18764"/>
                      <a:pt x="18860" y="0"/>
                      <a:pt x="42196" y="0"/>
                    </a:cubicBezTo>
                    <a:cubicBezTo>
                      <a:pt x="65532" y="0"/>
                      <a:pt x="84392" y="18764"/>
                      <a:pt x="84392" y="41815"/>
                    </a:cubicBezTo>
                    <a:close/>
                  </a:path>
                </a:pathLst>
              </a:custGeom>
              <a:noFill/>
              <a:ln w="29147" cap="flat">
                <a:solidFill>
                  <a:schemeClr val="accent2"/>
                </a:solidFill>
                <a:prstDash val="solid"/>
                <a:miter/>
              </a:ln>
            </p:spPr>
            <p:txBody>
              <a:bodyPr rtlCol="0" anchor="ctr"/>
              <a:lstStyle/>
              <a:p>
                <a:endParaRPr lang="en-AR"/>
              </a:p>
            </p:txBody>
          </p:sp>
        </p:grpSp>
        <p:sp>
          <p:nvSpPr>
            <p:cNvPr id="21" name="Freeform 20">
              <a:extLst>
                <a:ext uri="{FF2B5EF4-FFF2-40B4-BE49-F238E27FC236}">
                  <a16:creationId xmlns:a16="http://schemas.microsoft.com/office/drawing/2014/main" id="{0BF2DED2-F306-ABB8-08EC-EA155BB6A873}"/>
                </a:ext>
              </a:extLst>
            </p:cNvPr>
            <p:cNvSpPr/>
            <p:nvPr/>
          </p:nvSpPr>
          <p:spPr>
            <a:xfrm>
              <a:off x="907353" y="2455614"/>
              <a:ext cx="70389" cy="9525"/>
            </a:xfrm>
            <a:custGeom>
              <a:avLst/>
              <a:gdLst>
                <a:gd name="connsiteX0" fmla="*/ 70390 w 70389"/>
                <a:gd name="connsiteY0" fmla="*/ 0 h 9525"/>
                <a:gd name="connsiteX1" fmla="*/ 0 w 70389"/>
                <a:gd name="connsiteY1" fmla="*/ 0 h 9525"/>
              </a:gdLst>
              <a:ahLst/>
              <a:cxnLst>
                <a:cxn ang="0">
                  <a:pos x="connsiteX0" y="connsiteY0"/>
                </a:cxn>
                <a:cxn ang="0">
                  <a:pos x="connsiteX1" y="connsiteY1"/>
                </a:cxn>
              </a:cxnLst>
              <a:rect l="l" t="t" r="r" b="b"/>
              <a:pathLst>
                <a:path w="70389" h="9525">
                  <a:moveTo>
                    <a:pt x="70390" y="0"/>
                  </a:moveTo>
                  <a:lnTo>
                    <a:pt x="0" y="0"/>
                  </a:lnTo>
                </a:path>
              </a:pathLst>
            </a:custGeom>
            <a:ln w="29147" cap="flat">
              <a:solidFill>
                <a:schemeClr val="accent6"/>
              </a:solidFill>
              <a:prstDash val="solid"/>
              <a:miter/>
            </a:ln>
          </p:spPr>
          <p:txBody>
            <a:bodyPr rtlCol="0" anchor="ctr"/>
            <a:lstStyle/>
            <a:p>
              <a:endParaRPr lang="en-AR" dirty="0"/>
            </a:p>
          </p:txBody>
        </p:sp>
        <p:sp>
          <p:nvSpPr>
            <p:cNvPr id="27" name="Freeform 26">
              <a:extLst>
                <a:ext uri="{FF2B5EF4-FFF2-40B4-BE49-F238E27FC236}">
                  <a16:creationId xmlns:a16="http://schemas.microsoft.com/office/drawing/2014/main" id="{745A069F-C1CF-58FE-B19E-025EBA2E11D3}"/>
                </a:ext>
              </a:extLst>
            </p:cNvPr>
            <p:cNvSpPr/>
            <p:nvPr/>
          </p:nvSpPr>
          <p:spPr>
            <a:xfrm>
              <a:off x="2150937" y="2455614"/>
              <a:ext cx="70389" cy="9525"/>
            </a:xfrm>
            <a:custGeom>
              <a:avLst/>
              <a:gdLst>
                <a:gd name="connsiteX0" fmla="*/ 70390 w 70389"/>
                <a:gd name="connsiteY0" fmla="*/ 0 h 9525"/>
                <a:gd name="connsiteX1" fmla="*/ 0 w 70389"/>
                <a:gd name="connsiteY1" fmla="*/ 0 h 9525"/>
              </a:gdLst>
              <a:ahLst/>
              <a:cxnLst>
                <a:cxn ang="0">
                  <a:pos x="connsiteX0" y="connsiteY0"/>
                </a:cxn>
                <a:cxn ang="0">
                  <a:pos x="connsiteX1" y="connsiteY1"/>
                </a:cxn>
              </a:cxnLst>
              <a:rect l="l" t="t" r="r" b="b"/>
              <a:pathLst>
                <a:path w="70389" h="9525">
                  <a:moveTo>
                    <a:pt x="70390" y="0"/>
                  </a:moveTo>
                  <a:lnTo>
                    <a:pt x="0" y="0"/>
                  </a:lnTo>
                </a:path>
              </a:pathLst>
            </a:custGeom>
            <a:ln w="29147" cap="flat">
              <a:solidFill>
                <a:schemeClr val="accent2"/>
              </a:solidFill>
              <a:prstDash val="solid"/>
              <a:miter/>
            </a:ln>
          </p:spPr>
          <p:txBody>
            <a:bodyPr rtlCol="0" anchor="ctr"/>
            <a:lstStyle/>
            <a:p>
              <a:endParaRPr lang="en-AR"/>
            </a:p>
          </p:txBody>
        </p:sp>
      </p:grpSp>
      <p:grpSp>
        <p:nvGrpSpPr>
          <p:cNvPr id="48" name="Graphic 46">
            <a:extLst>
              <a:ext uri="{FF2B5EF4-FFF2-40B4-BE49-F238E27FC236}">
                <a16:creationId xmlns:a16="http://schemas.microsoft.com/office/drawing/2014/main" id="{63A7E007-6713-5670-1463-45A7AF0B6151}"/>
              </a:ext>
            </a:extLst>
          </p:cNvPr>
          <p:cNvGrpSpPr/>
          <p:nvPr/>
        </p:nvGrpSpPr>
        <p:grpSpPr>
          <a:xfrm>
            <a:off x="3485285" y="1656712"/>
            <a:ext cx="251017" cy="439291"/>
            <a:chOff x="4449493" y="2347330"/>
            <a:chExt cx="251017" cy="439291"/>
          </a:xfrm>
          <a:noFill/>
        </p:grpSpPr>
        <p:sp>
          <p:nvSpPr>
            <p:cNvPr id="49" name="Freeform 48">
              <a:extLst>
                <a:ext uri="{FF2B5EF4-FFF2-40B4-BE49-F238E27FC236}">
                  <a16:creationId xmlns:a16="http://schemas.microsoft.com/office/drawing/2014/main" id="{A4D1849B-B6D6-4F2E-933B-51C0D6535CB5}"/>
                </a:ext>
              </a:extLst>
            </p:cNvPr>
            <p:cNvSpPr/>
            <p:nvPr/>
          </p:nvSpPr>
          <p:spPr>
            <a:xfrm rot="-4800601">
              <a:off x="4554916" y="2547386"/>
              <a:ext cx="133921" cy="133921"/>
            </a:xfrm>
            <a:custGeom>
              <a:avLst/>
              <a:gdLst>
                <a:gd name="connsiteX0" fmla="*/ 133921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1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1" y="66961"/>
                  </a:moveTo>
                  <a:cubicBezTo>
                    <a:pt x="133921" y="103942"/>
                    <a:pt x="103942" y="133921"/>
                    <a:pt x="66961" y="133921"/>
                  </a:cubicBezTo>
                  <a:cubicBezTo>
                    <a:pt x="29979" y="133921"/>
                    <a:pt x="0" y="103942"/>
                    <a:pt x="0" y="66961"/>
                  </a:cubicBezTo>
                  <a:cubicBezTo>
                    <a:pt x="0" y="29979"/>
                    <a:pt x="29979" y="0"/>
                    <a:pt x="66961" y="0"/>
                  </a:cubicBezTo>
                  <a:cubicBezTo>
                    <a:pt x="103942" y="0"/>
                    <a:pt x="133921" y="29979"/>
                    <a:pt x="133921" y="66961"/>
                  </a:cubicBezTo>
                  <a:close/>
                </a:path>
              </a:pathLst>
            </a:custGeom>
            <a:noFill/>
            <a:ln w="20479" cap="flat">
              <a:solidFill>
                <a:schemeClr val="bg2"/>
              </a:solidFill>
              <a:prstDash val="solid"/>
              <a:miter/>
            </a:ln>
          </p:spPr>
          <p:txBody>
            <a:bodyPr rtlCol="0" anchor="ctr"/>
            <a:lstStyle/>
            <a:p>
              <a:endParaRPr lang="en-AR"/>
            </a:p>
          </p:txBody>
        </p:sp>
        <p:sp>
          <p:nvSpPr>
            <p:cNvPr id="50" name="Freeform 49">
              <a:extLst>
                <a:ext uri="{FF2B5EF4-FFF2-40B4-BE49-F238E27FC236}">
                  <a16:creationId xmlns:a16="http://schemas.microsoft.com/office/drawing/2014/main" id="{F4582ED3-3EAC-1BA5-BF6A-BDC23A96CADD}"/>
                </a:ext>
              </a:extLst>
            </p:cNvPr>
            <p:cNvSpPr/>
            <p:nvPr/>
          </p:nvSpPr>
          <p:spPr>
            <a:xfrm rot="-4800601">
              <a:off x="4460676" y="2453132"/>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79" y="0"/>
                    <a:pt x="66961" y="0"/>
                  </a:cubicBezTo>
                  <a:cubicBezTo>
                    <a:pt x="103942" y="0"/>
                    <a:pt x="133922" y="29979"/>
                    <a:pt x="133922" y="66961"/>
                  </a:cubicBezTo>
                  <a:close/>
                </a:path>
              </a:pathLst>
            </a:custGeom>
            <a:noFill/>
            <a:ln w="20479" cap="flat">
              <a:solidFill>
                <a:schemeClr val="bg2"/>
              </a:solidFill>
              <a:prstDash val="solid"/>
              <a:miter/>
            </a:ln>
          </p:spPr>
          <p:txBody>
            <a:bodyPr rtlCol="0" anchor="ctr"/>
            <a:lstStyle/>
            <a:p>
              <a:endParaRPr lang="en-AR"/>
            </a:p>
          </p:txBody>
        </p:sp>
        <p:sp>
          <p:nvSpPr>
            <p:cNvPr id="51" name="Freeform 50">
              <a:extLst>
                <a:ext uri="{FF2B5EF4-FFF2-40B4-BE49-F238E27FC236}">
                  <a16:creationId xmlns:a16="http://schemas.microsoft.com/office/drawing/2014/main" id="{78D3F03F-18E1-24B6-04DA-B16B58021F38}"/>
                </a:ext>
              </a:extLst>
            </p:cNvPr>
            <p:cNvSpPr/>
            <p:nvPr/>
          </p:nvSpPr>
          <p:spPr>
            <a:xfrm rot="-4800601">
              <a:off x="4555988" y="2357931"/>
              <a:ext cx="133921" cy="133921"/>
            </a:xfrm>
            <a:custGeom>
              <a:avLst/>
              <a:gdLst>
                <a:gd name="connsiteX0" fmla="*/ 133922 w 133921"/>
                <a:gd name="connsiteY0" fmla="*/ 66961 h 133921"/>
                <a:gd name="connsiteX1" fmla="*/ 66961 w 133921"/>
                <a:gd name="connsiteY1" fmla="*/ 133922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2"/>
                    <a:pt x="66961" y="133922"/>
                  </a:cubicBezTo>
                  <a:cubicBezTo>
                    <a:pt x="29979" y="133922"/>
                    <a:pt x="0" y="103942"/>
                    <a:pt x="0" y="66961"/>
                  </a:cubicBezTo>
                  <a:cubicBezTo>
                    <a:pt x="0" y="29979"/>
                    <a:pt x="29979" y="0"/>
                    <a:pt x="66961" y="0"/>
                  </a:cubicBezTo>
                  <a:cubicBezTo>
                    <a:pt x="103942" y="0"/>
                    <a:pt x="133922" y="29979"/>
                    <a:pt x="133922" y="66961"/>
                  </a:cubicBezTo>
                  <a:close/>
                </a:path>
              </a:pathLst>
            </a:custGeom>
            <a:noFill/>
            <a:ln w="20479" cap="flat">
              <a:solidFill>
                <a:schemeClr val="bg2"/>
              </a:solidFill>
              <a:prstDash val="solid"/>
              <a:miter/>
            </a:ln>
          </p:spPr>
          <p:txBody>
            <a:bodyPr rtlCol="0" anchor="ctr"/>
            <a:lstStyle/>
            <a:p>
              <a:endParaRPr lang="en-AR"/>
            </a:p>
          </p:txBody>
        </p:sp>
        <p:sp>
          <p:nvSpPr>
            <p:cNvPr id="52" name="Freeform 51">
              <a:extLst>
                <a:ext uri="{FF2B5EF4-FFF2-40B4-BE49-F238E27FC236}">
                  <a16:creationId xmlns:a16="http://schemas.microsoft.com/office/drawing/2014/main" id="{F541B985-03AA-03DB-EBC1-5E8DC316027B}"/>
                </a:ext>
              </a:extLst>
            </p:cNvPr>
            <p:cNvSpPr/>
            <p:nvPr/>
          </p:nvSpPr>
          <p:spPr>
            <a:xfrm rot="-4800601">
              <a:off x="4460094" y="2642099"/>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80" y="0"/>
                    <a:pt x="66961" y="0"/>
                  </a:cubicBezTo>
                  <a:cubicBezTo>
                    <a:pt x="103942" y="0"/>
                    <a:pt x="133922" y="29979"/>
                    <a:pt x="133922" y="66961"/>
                  </a:cubicBezTo>
                  <a:close/>
                </a:path>
              </a:pathLst>
            </a:custGeom>
            <a:noFill/>
            <a:ln w="20479" cap="flat">
              <a:solidFill>
                <a:schemeClr val="bg2"/>
              </a:solidFill>
              <a:prstDash val="solid"/>
              <a:miter/>
            </a:ln>
          </p:spPr>
          <p:txBody>
            <a:bodyPr rtlCol="0" anchor="ctr"/>
            <a:lstStyle/>
            <a:p>
              <a:endParaRPr lang="en-AR"/>
            </a:p>
          </p:txBody>
        </p:sp>
      </p:grpSp>
      <p:sp>
        <p:nvSpPr>
          <p:cNvPr id="15" name="TextBox 14">
            <a:extLst>
              <a:ext uri="{FF2B5EF4-FFF2-40B4-BE49-F238E27FC236}">
                <a16:creationId xmlns:a16="http://schemas.microsoft.com/office/drawing/2014/main" id="{290B5683-3968-0E8C-B279-29224D370011}"/>
              </a:ext>
            </a:extLst>
          </p:cNvPr>
          <p:cNvSpPr txBox="1"/>
          <p:nvPr/>
        </p:nvSpPr>
        <p:spPr>
          <a:xfrm>
            <a:off x="-26588" y="2852885"/>
            <a:ext cx="1350953" cy="286516"/>
          </a:xfrm>
          <a:prstGeom prst="rect">
            <a:avLst/>
          </a:prstGeom>
          <a:noFill/>
        </p:spPr>
        <p:txBody>
          <a:bodyPr wrap="square">
            <a:spAutoFit/>
          </a:bodyPr>
          <a:lstStyle>
            <a:defPPr>
              <a:defRPr lang="en-US"/>
            </a:defPPr>
            <a:lvl1pPr algn="ctr">
              <a:defRPr sz="1100" b="1">
                <a:solidFill>
                  <a:schemeClr val="accent6">
                    <a:lumMod val="75000"/>
                  </a:schemeClr>
                </a:solidFill>
              </a:defRPr>
            </a:lvl1pPr>
          </a:lstStyle>
          <a:p>
            <a:r>
              <a:rPr lang="en-GB"/>
              <a:t>Reference medicine</a:t>
            </a:r>
          </a:p>
          <a:p>
            <a:endParaRPr lang="en-GB"/>
          </a:p>
        </p:txBody>
      </p:sp>
      <p:sp>
        <p:nvSpPr>
          <p:cNvPr id="18" name="TextBox 17">
            <a:extLst>
              <a:ext uri="{FF2B5EF4-FFF2-40B4-BE49-F238E27FC236}">
                <a16:creationId xmlns:a16="http://schemas.microsoft.com/office/drawing/2014/main" id="{5A860FA4-FA9E-AD85-8FBD-DE6E93C3D064}"/>
              </a:ext>
            </a:extLst>
          </p:cNvPr>
          <p:cNvSpPr txBox="1"/>
          <p:nvPr/>
        </p:nvSpPr>
        <p:spPr>
          <a:xfrm>
            <a:off x="1984614" y="2865581"/>
            <a:ext cx="1193558" cy="286516"/>
          </a:xfrm>
          <a:prstGeom prst="rect">
            <a:avLst/>
          </a:prstGeom>
          <a:noFill/>
        </p:spPr>
        <p:txBody>
          <a:bodyPr wrap="square">
            <a:spAutoFit/>
          </a:bodyPr>
          <a:lstStyle>
            <a:defPPr>
              <a:defRPr lang="en-US"/>
            </a:defPPr>
            <a:lvl1pPr algn="ctr">
              <a:defRPr sz="1100" b="1">
                <a:solidFill>
                  <a:schemeClr val="accent2"/>
                </a:solidFill>
              </a:defRPr>
            </a:lvl1pPr>
          </a:lstStyle>
          <a:p>
            <a:r>
              <a:rPr lang="en-GB"/>
              <a:t>Biosimilar medicine</a:t>
            </a:r>
            <a:endParaRPr lang="en-US"/>
          </a:p>
        </p:txBody>
      </p:sp>
    </p:spTree>
    <p:extLst>
      <p:ext uri="{BB962C8B-B14F-4D97-AF65-F5344CB8AC3E}">
        <p14:creationId xmlns:p14="http://schemas.microsoft.com/office/powerpoint/2010/main" val="39868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C5A23B-C471-BDEE-3F39-8EE0F01A2D63}"/>
              </a:ext>
            </a:extLst>
          </p:cNvPr>
          <p:cNvSpPr/>
          <p:nvPr/>
        </p:nvSpPr>
        <p:spPr>
          <a:xfrm>
            <a:off x="243000" y="2327738"/>
            <a:ext cx="8655019" cy="15396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4D90D-5975-70EF-0DDC-3D84A0257311}"/>
              </a:ext>
            </a:extLst>
          </p:cNvPr>
          <p:cNvSpPr>
            <a:spLocks noGrp="1"/>
          </p:cNvSpPr>
          <p:nvPr>
            <p:ph type="title"/>
          </p:nvPr>
        </p:nvSpPr>
        <p:spPr/>
        <p:txBody>
          <a:bodyPr/>
          <a:lstStyle/>
          <a:p>
            <a:r>
              <a:rPr lang="en-US"/>
              <a:t>Biosimilar medicines are developed to match an already approved reference biologic medicine</a:t>
            </a:r>
            <a:br>
              <a:rPr lang="en-US"/>
            </a:br>
            <a:endParaRPr lang="en-US"/>
          </a:p>
        </p:txBody>
      </p:sp>
      <p:sp>
        <p:nvSpPr>
          <p:cNvPr id="4" name="Slide Number Placeholder 3">
            <a:extLst>
              <a:ext uri="{FF2B5EF4-FFF2-40B4-BE49-F238E27FC236}">
                <a16:creationId xmlns:a16="http://schemas.microsoft.com/office/drawing/2014/main" id="{26E22D6A-2EE4-372F-EEC1-EABA8EBDF250}"/>
              </a:ext>
            </a:extLst>
          </p:cNvPr>
          <p:cNvSpPr>
            <a:spLocks noGrp="1"/>
          </p:cNvSpPr>
          <p:nvPr>
            <p:ph type="sldNum" sz="quarter" idx="12"/>
          </p:nvPr>
        </p:nvSpPr>
        <p:spPr/>
        <p:txBody>
          <a:bodyPr/>
          <a:lstStyle/>
          <a:p>
            <a:fld id="{A31C51CB-94C2-40E2-B070-08CEE3D6A386}" type="slidenum">
              <a:rPr lang="en-GB" smtClean="0"/>
              <a:t>19</a:t>
            </a:fld>
            <a:endParaRPr lang="en-GB"/>
          </a:p>
        </p:txBody>
      </p:sp>
      <p:sp>
        <p:nvSpPr>
          <p:cNvPr id="10" name="TextBox 9">
            <a:extLst>
              <a:ext uri="{FF2B5EF4-FFF2-40B4-BE49-F238E27FC236}">
                <a16:creationId xmlns:a16="http://schemas.microsoft.com/office/drawing/2014/main" id="{ABF0BCCF-14B7-364B-3A1C-76152B9A9768}"/>
              </a:ext>
            </a:extLst>
          </p:cNvPr>
          <p:cNvSpPr txBox="1"/>
          <p:nvPr/>
        </p:nvSpPr>
        <p:spPr>
          <a:xfrm>
            <a:off x="2144993" y="1158742"/>
            <a:ext cx="6753031" cy="430887"/>
          </a:xfrm>
          <a:prstGeom prst="rect">
            <a:avLst/>
          </a:prstGeom>
          <a:solidFill>
            <a:schemeClr val="bg1"/>
          </a:solidFill>
        </p:spPr>
        <p:txBody>
          <a:bodyPr wrap="square">
            <a:spAutoFit/>
          </a:bodyPr>
          <a:lstStyle/>
          <a:p>
            <a:pPr marL="230188" marR="0" lvl="0" algn="l" defTabSz="914400" rtl="0" eaLnBrk="1" fontAlgn="auto" latinLnBrk="0" hangingPunct="1">
              <a:lnSpc>
                <a:spcPct val="100000"/>
              </a:lnSpc>
              <a:spcBef>
                <a:spcPts val="0"/>
              </a:spcBef>
              <a:spcAft>
                <a:spcPts val="0"/>
              </a:spcAft>
              <a:buClrTx/>
              <a:buSzTx/>
              <a:tabLst/>
              <a:defRPr/>
            </a:pPr>
            <a:r>
              <a:rPr kumimoji="0" lang="en-GB" sz="1050" b="0" i="0" u="none" strike="noStrike" kern="1200" cap="none" spc="0" normalizeH="0" baseline="0" noProof="0" dirty="0">
                <a:ln>
                  <a:noFill/>
                </a:ln>
                <a:solidFill>
                  <a:srgbClr val="001C4A"/>
                </a:solidFill>
                <a:effectLst/>
                <a:uLnTx/>
                <a:uFillTx/>
                <a:latin typeface="Arial" panose="020B0604020202020204"/>
                <a:ea typeface="+mn-ea"/>
                <a:cs typeface="+mn-cs"/>
              </a:rPr>
              <a:t>A </a:t>
            </a:r>
            <a:r>
              <a:rPr kumimoji="0" lang="en-GB" sz="1050" b="1" i="0" u="none" strike="noStrike" kern="1200" cap="none" spc="0" normalizeH="0" baseline="0" noProof="0" dirty="0">
                <a:ln>
                  <a:noFill/>
                </a:ln>
                <a:solidFill>
                  <a:schemeClr val="accent6">
                    <a:lumMod val="75000"/>
                  </a:schemeClr>
                </a:solidFill>
                <a:effectLst/>
                <a:uLnTx/>
                <a:uFillTx/>
                <a:latin typeface="Arial" panose="020B0604020202020204"/>
                <a:ea typeface="+mn-ea"/>
                <a:cs typeface="+mn-cs"/>
              </a:rPr>
              <a:t>reference biologic </a:t>
            </a:r>
            <a:r>
              <a:rPr kumimoji="0" lang="en-GB" sz="1050" b="0" i="0" u="none" strike="noStrike" kern="1200" cap="none" spc="0" normalizeH="0" baseline="0" noProof="0" dirty="0">
                <a:ln>
                  <a:noFill/>
                </a:ln>
                <a:solidFill>
                  <a:srgbClr val="001C4A"/>
                </a:solidFill>
                <a:effectLst/>
                <a:uLnTx/>
                <a:uFillTx/>
                <a:latin typeface="Arial" panose="020B0604020202020204"/>
                <a:ea typeface="+mn-ea"/>
                <a:cs typeface="+mn-cs"/>
              </a:rPr>
              <a:t>has a </a:t>
            </a:r>
            <a:r>
              <a:rPr kumimoji="0" lang="en-GB" sz="1050" b="1" i="0" u="none" strike="noStrike" kern="1200" cap="none" spc="0" normalizeH="0" baseline="0" noProof="0" dirty="0">
                <a:ln>
                  <a:noFill/>
                </a:ln>
                <a:solidFill>
                  <a:schemeClr val="accent6">
                    <a:lumMod val="75000"/>
                  </a:schemeClr>
                </a:solidFill>
                <a:effectLst/>
                <a:uLnTx/>
                <a:uFillTx/>
                <a:latin typeface="Arial" panose="020B0604020202020204"/>
                <a:ea typeface="+mn-ea"/>
                <a:cs typeface="+mn-cs"/>
              </a:rPr>
              <a:t>novel active substance</a:t>
            </a:r>
            <a:r>
              <a:rPr kumimoji="0" lang="en-GB" sz="1050" b="1" i="0" u="none" strike="noStrike" kern="1200" cap="none" spc="0" normalizeH="0" baseline="0" noProof="0" dirty="0">
                <a:ln>
                  <a:noFill/>
                </a:ln>
                <a:solidFill>
                  <a:schemeClr val="accent6"/>
                </a:solidFill>
                <a:effectLst/>
                <a:uLnTx/>
                <a:uFillTx/>
                <a:latin typeface="Arial" panose="020B0604020202020204"/>
                <a:ea typeface="+mn-ea"/>
                <a:cs typeface="+mn-cs"/>
              </a:rPr>
              <a:t>, </a:t>
            </a:r>
            <a:r>
              <a:rPr kumimoji="0" lang="en-GB" sz="1050" b="0" i="0" u="none" strike="noStrike" kern="1200" cap="none" spc="0" normalizeH="0" baseline="0" noProof="0" dirty="0">
                <a:ln>
                  <a:noFill/>
                </a:ln>
                <a:solidFill>
                  <a:srgbClr val="001C4A"/>
                </a:solidFill>
                <a:effectLst/>
                <a:uLnTx/>
                <a:uFillTx/>
                <a:latin typeface="Arial" panose="020B0604020202020204"/>
                <a:ea typeface="+mn-ea"/>
                <a:cs typeface="+mn-cs"/>
              </a:rPr>
              <a:t>so data for its development and approval focus on understanding its mode of action and effect on a particular disease</a:t>
            </a:r>
            <a:r>
              <a:rPr lang="en-GB" sz="1050" baseline="30000" dirty="0">
                <a:solidFill>
                  <a:srgbClr val="001C4A"/>
                </a:solidFill>
                <a:latin typeface="Arial" panose="020B0604020202020204"/>
              </a:rPr>
              <a:t>1 </a:t>
            </a:r>
            <a:endParaRPr kumimoji="0" lang="en-GB" sz="1050" b="0" i="0" u="none" strike="noStrike" kern="1200" cap="none" spc="0" normalizeH="0" baseline="30000" noProof="0" dirty="0">
              <a:ln>
                <a:noFill/>
              </a:ln>
              <a:solidFill>
                <a:srgbClr val="001C4A"/>
              </a:solidFill>
              <a:effectLst/>
              <a:uLnTx/>
              <a:uFillTx/>
              <a:latin typeface="Arial" panose="020B0604020202020204"/>
              <a:ea typeface="+mn-ea"/>
              <a:cs typeface="+mn-cs"/>
            </a:endParaRPr>
          </a:p>
        </p:txBody>
      </p:sp>
      <p:sp>
        <p:nvSpPr>
          <p:cNvPr id="7" name="Arrow: Pentagon 6">
            <a:extLst>
              <a:ext uri="{FF2B5EF4-FFF2-40B4-BE49-F238E27FC236}">
                <a16:creationId xmlns:a16="http://schemas.microsoft.com/office/drawing/2014/main" id="{0647363A-1CF4-4843-3B4A-2E08ED877A03}"/>
              </a:ext>
            </a:extLst>
          </p:cNvPr>
          <p:cNvSpPr/>
          <p:nvPr/>
        </p:nvSpPr>
        <p:spPr>
          <a:xfrm>
            <a:off x="243000" y="1179959"/>
            <a:ext cx="2115638" cy="409670"/>
          </a:xfrm>
          <a:prstGeom prst="homePlat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Reference biologic</a:t>
            </a:r>
            <a:endParaRPr lang="en-US" sz="1200"/>
          </a:p>
        </p:txBody>
      </p:sp>
      <p:sp>
        <p:nvSpPr>
          <p:cNvPr id="19" name="TextBox 18">
            <a:extLst>
              <a:ext uri="{FF2B5EF4-FFF2-40B4-BE49-F238E27FC236}">
                <a16:creationId xmlns:a16="http://schemas.microsoft.com/office/drawing/2014/main" id="{640F7D76-696E-2735-1B9E-3B1A9285CF16}"/>
              </a:ext>
            </a:extLst>
          </p:cNvPr>
          <p:cNvSpPr txBox="1"/>
          <p:nvPr/>
        </p:nvSpPr>
        <p:spPr>
          <a:xfrm>
            <a:off x="-1" y="4094032"/>
            <a:ext cx="9144000" cy="440449"/>
          </a:xfrm>
          <a:prstGeom prst="rect">
            <a:avLst/>
          </a:prstGeom>
          <a:solidFill>
            <a:schemeClr val="accent5">
              <a:alpha val="55000"/>
            </a:schemeClr>
          </a:solidFill>
          <a:effectLst/>
        </p:spPr>
        <p:txBody>
          <a:bodyPr wrap="square" lIns="91440" tIns="91440" rIns="91440" bIns="91440" anchor="ctr" anchorCtr="0">
            <a:noAutofit/>
          </a:bodyPr>
          <a:lstStyle>
            <a:defPPr>
              <a:defRPr lang="en-US"/>
            </a:defPPr>
            <a:lvl1pPr algn="ctr">
              <a:defRPr sz="1200">
                <a:solidFill>
                  <a:schemeClr val="tx2"/>
                </a:solidFill>
              </a:defRPr>
            </a:lvl1pPr>
          </a:lstStyle>
          <a:p>
            <a:r>
              <a:rPr lang="en-US" sz="1050" dirty="0"/>
              <a:t>Once the physical and chemical properties of the biosimilar and reference molecules have been shown to match, the clinical effects of the biosimilar medicine can be expected to match those of the reference biologic. This can be further confirmed with clinical studies</a:t>
            </a:r>
            <a:r>
              <a:rPr lang="en-GB" sz="1050" baseline="30000" dirty="0"/>
              <a:t>2,3</a:t>
            </a:r>
            <a:endParaRPr lang="en-US" sz="1050" baseline="30000" dirty="0"/>
          </a:p>
        </p:txBody>
      </p:sp>
      <p:sp>
        <p:nvSpPr>
          <p:cNvPr id="6" name="Content Placeholder 2">
            <a:extLst>
              <a:ext uri="{FF2B5EF4-FFF2-40B4-BE49-F238E27FC236}">
                <a16:creationId xmlns:a16="http://schemas.microsoft.com/office/drawing/2014/main" id="{7DF504C4-62C1-C336-52C4-8C5EBF0889E8}"/>
              </a:ext>
            </a:extLst>
          </p:cNvPr>
          <p:cNvSpPr txBox="1">
            <a:spLocks/>
          </p:cNvSpPr>
          <p:nvPr/>
        </p:nvSpPr>
        <p:spPr>
          <a:xfrm>
            <a:off x="2144994" y="1670143"/>
            <a:ext cx="6753031" cy="577081"/>
          </a:xfrm>
          <a:prstGeom prst="rect">
            <a:avLst/>
          </a:prstGeom>
          <a:solidFill>
            <a:schemeClr val="bg1"/>
          </a:solidFill>
        </p:spPr>
        <p:txBody>
          <a:bodyPr wrap="square">
            <a:spAutoFit/>
          </a:bodyPr>
          <a:lstStyle>
            <a:defPPr>
              <a:defRPr lang="en-US"/>
            </a:defPPr>
            <a:lvl1pPr marL="230188" marR="0" lvl="0" fontAlgn="auto">
              <a:lnSpc>
                <a:spcPct val="100000"/>
              </a:lnSpc>
              <a:spcBef>
                <a:spcPts val="0"/>
              </a:spcBef>
              <a:spcAft>
                <a:spcPts val="0"/>
              </a:spcAft>
              <a:buClrTx/>
              <a:buSzTx/>
              <a:tabLst/>
              <a:defRPr kumimoji="0" sz="1200" b="0" i="0" u="none" strike="noStrike" cap="none" spc="0" normalizeH="0" baseline="0">
                <a:ln>
                  <a:noFill/>
                </a:ln>
                <a:solidFill>
                  <a:srgbClr val="001C4A"/>
                </a:solidFill>
                <a:effectLst/>
                <a:uLnTx/>
                <a:uFillTx/>
                <a:latin typeface="Arial" panose="020B0604020202020204"/>
              </a:defRPr>
            </a:lvl1pPr>
            <a:lvl2pPr marL="116681" indent="-116681" algn="l" defTabSz="685800" rtl="0" eaLnBrk="1" latinLnBrk="0" hangingPunct="1">
              <a:lnSpc>
                <a:spcPct val="95000"/>
              </a:lnSpc>
              <a:spcBef>
                <a:spcPts val="300"/>
              </a:spcBef>
              <a:buFont typeface="Arial" panose="020B0604020202020204" pitchFamily="34" charset="0"/>
              <a:buChar char="•"/>
              <a:defRPr sz="1650" kern="1200">
                <a:solidFill>
                  <a:schemeClr val="accent2"/>
                </a:solidFill>
                <a:latin typeface="+mn-lt"/>
                <a:ea typeface="+mn-ea"/>
                <a:cs typeface="+mn-cs"/>
              </a:defRPr>
            </a:lvl2pPr>
            <a:lvl3pPr marL="332185" indent="-194072"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3pPr>
            <a:lvl4pPr marL="509588"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4pPr>
            <a:lvl5pPr marL="703660"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050" dirty="0"/>
              <a:t>A </a:t>
            </a:r>
            <a:r>
              <a:rPr lang="en-GB" sz="1050" b="1" dirty="0">
                <a:solidFill>
                  <a:schemeClr val="accent2"/>
                </a:solidFill>
              </a:rPr>
              <a:t>biosimilar medicine </a:t>
            </a:r>
            <a:r>
              <a:rPr lang="en-GB" sz="1050" dirty="0"/>
              <a:t>is </a:t>
            </a:r>
            <a:r>
              <a:rPr lang="en-GB" sz="1050" b="1" dirty="0">
                <a:solidFill>
                  <a:schemeClr val="accent2"/>
                </a:solidFill>
              </a:rPr>
              <a:t>developed </a:t>
            </a:r>
            <a:r>
              <a:rPr lang="en-GB" sz="1050" dirty="0">
                <a:solidFill>
                  <a:schemeClr val="tx1"/>
                </a:solidFill>
              </a:rPr>
              <a:t>via a </a:t>
            </a:r>
            <a:r>
              <a:rPr lang="en-US" sz="1050" dirty="0">
                <a:solidFill>
                  <a:schemeClr val="tx1"/>
                </a:solidFill>
              </a:rPr>
              <a:t>systematic and robust development process</a:t>
            </a:r>
            <a:r>
              <a:rPr lang="en-US" sz="1050" b="1" dirty="0">
                <a:solidFill>
                  <a:schemeClr val="accent2"/>
                </a:solidFill>
              </a:rPr>
              <a:t> </a:t>
            </a:r>
            <a:r>
              <a:rPr lang="en-GB" sz="1050" b="1" dirty="0">
                <a:solidFill>
                  <a:schemeClr val="accent2"/>
                </a:solidFill>
              </a:rPr>
              <a:t>to match an existing approved reference biologic</a:t>
            </a:r>
            <a:r>
              <a:rPr lang="en-GB" sz="1050" dirty="0"/>
              <a:t>. </a:t>
            </a:r>
            <a:r>
              <a:rPr lang="en-US" sz="1050" dirty="0">
                <a:solidFill>
                  <a:schemeClr val="accent1"/>
                </a:solidFill>
              </a:rPr>
              <a:t>As mode of action is already known, the data focus on showing if the biosimilar molecule matches the reference molecule</a:t>
            </a:r>
            <a:r>
              <a:rPr lang="en-GB" sz="1050" baseline="30000" dirty="0"/>
              <a:t>2,3</a:t>
            </a:r>
          </a:p>
        </p:txBody>
      </p:sp>
      <p:sp>
        <p:nvSpPr>
          <p:cNvPr id="8" name="Arrow: Pentagon 7">
            <a:extLst>
              <a:ext uri="{FF2B5EF4-FFF2-40B4-BE49-F238E27FC236}">
                <a16:creationId xmlns:a16="http://schemas.microsoft.com/office/drawing/2014/main" id="{A03E093A-3EB1-12CD-3304-7DBDB77A2FD2}"/>
              </a:ext>
            </a:extLst>
          </p:cNvPr>
          <p:cNvSpPr/>
          <p:nvPr/>
        </p:nvSpPr>
        <p:spPr>
          <a:xfrm>
            <a:off x="243000" y="1670144"/>
            <a:ext cx="2115638" cy="440448"/>
          </a:xfrm>
          <a:prstGeom prst="homePlate">
            <a:avLst>
              <a:gd name="adj" fmla="val 48298"/>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Biosimilar medicine</a:t>
            </a:r>
            <a:endParaRPr lang="en-US" sz="1200"/>
          </a:p>
        </p:txBody>
      </p:sp>
      <p:cxnSp>
        <p:nvCxnSpPr>
          <p:cNvPr id="27" name="Straight Connector 26">
            <a:extLst>
              <a:ext uri="{FF2B5EF4-FFF2-40B4-BE49-F238E27FC236}">
                <a16:creationId xmlns:a16="http://schemas.microsoft.com/office/drawing/2014/main" id="{554252E2-209F-60ED-6F43-24EC83D0AF4A}"/>
              </a:ext>
            </a:extLst>
          </p:cNvPr>
          <p:cNvCxnSpPr>
            <a:cxnSpLocks/>
          </p:cNvCxnSpPr>
          <p:nvPr/>
        </p:nvCxnSpPr>
        <p:spPr>
          <a:xfrm>
            <a:off x="245974" y="1670143"/>
            <a:ext cx="0" cy="2243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Footer Placeholder 7">
            <a:extLst>
              <a:ext uri="{FF2B5EF4-FFF2-40B4-BE49-F238E27FC236}">
                <a16:creationId xmlns:a16="http://schemas.microsoft.com/office/drawing/2014/main" id="{5E79222E-4B03-33E5-CE22-EA1EC04011E7}"/>
              </a:ext>
            </a:extLst>
          </p:cNvPr>
          <p:cNvSpPr>
            <a:spLocks noGrp="1"/>
          </p:cNvSpPr>
          <p:nvPr>
            <p:ph type="ftr" sz="quarter" idx="11"/>
          </p:nvPr>
        </p:nvSpPr>
        <p:spPr>
          <a:xfrm>
            <a:off x="420573" y="4827355"/>
            <a:ext cx="7316279" cy="134999"/>
          </a:xfrm>
        </p:spPr>
        <p:txBody>
          <a:bodyPr/>
          <a:lstStyle/>
          <a:p>
            <a:r>
              <a:rPr lang="en-US" sz="500" dirty="0">
                <a:latin typeface="Arial "/>
                <a:cs typeface="Times New Roman" panose="02020603050405020304" pitchFamily="18" charset="0"/>
              </a:rPr>
              <a:t>1D, one dimensional; ANC, absolute neutrophil count; EU, European Union; PD, pharmacodynamics; US, United States.</a:t>
            </a:r>
          </a:p>
          <a:p>
            <a:r>
              <a:rPr lang="en-US" sz="500" dirty="0">
                <a:latin typeface="Arial "/>
                <a:cs typeface="Times New Roman" panose="02020603050405020304" pitchFamily="18" charset="0"/>
              </a:rPr>
              <a:t>1. </a:t>
            </a:r>
            <a:r>
              <a:rPr lang="en-US" sz="500" dirty="0" err="1">
                <a:latin typeface="Arial "/>
                <a:cs typeface="Times New Roman" panose="02020603050405020304" pitchFamily="18" charset="0"/>
              </a:rPr>
              <a:t>Horien</a:t>
            </a:r>
            <a:r>
              <a:rPr lang="en-US" sz="500" dirty="0">
                <a:latin typeface="Arial "/>
                <a:cs typeface="Times New Roman" panose="02020603050405020304" pitchFamily="18" charset="0"/>
              </a:rPr>
              <a:t> C, Yuan P. Yale J Biol Med 2017;90(1):1–3; 2. EMA and EC. Biosimilars in the EU. 2019. Available at: </a:t>
            </a:r>
            <a:r>
              <a:rPr lang="en-US" sz="500" dirty="0">
                <a:solidFill>
                  <a:schemeClr val="accent2"/>
                </a:solidFill>
                <a:latin typeface="Arial "/>
                <a:cs typeface="Times New Roman" panose="02020603050405020304" pitchFamily="18" charset="0"/>
                <a:hlinkClick r:id="rId3">
                  <a:extLst>
                    <a:ext uri="{A12FA001-AC4F-418D-AE19-62706E023703}">
                      <ahyp:hlinkClr xmlns:ahyp="http://schemas.microsoft.com/office/drawing/2018/hyperlinkcolor" val="tx"/>
                    </a:ext>
                  </a:extLst>
                </a:hlinkClick>
              </a:rPr>
              <a:t>https://www.ema.europa.eu/en/documents/leaflet/biosimilars-eu-information-guide-healthcare-professionals_en.pdf. Accessed August 2023</a:t>
            </a:r>
            <a:r>
              <a:rPr lang="en-US" sz="500" dirty="0">
                <a:latin typeface="Arial "/>
                <a:cs typeface="Times New Roman" panose="02020603050405020304" pitchFamily="18" charset="0"/>
              </a:rPr>
              <a:t>; 3. US FDA. Overview of the regulatory framework and FDA's guidance for the development and approval of biosimilar and interchangeable products in the US. 2018. Available at: https://www.fda.gov/media/113820/download. Accessed March 2023.</a:t>
            </a:r>
            <a:endParaRPr lang="en-US" sz="500" dirty="0">
              <a:latin typeface="Arial "/>
            </a:endParaRPr>
          </a:p>
        </p:txBody>
      </p:sp>
      <p:sp>
        <p:nvSpPr>
          <p:cNvPr id="3" name="TextBox 2">
            <a:extLst>
              <a:ext uri="{FF2B5EF4-FFF2-40B4-BE49-F238E27FC236}">
                <a16:creationId xmlns:a16="http://schemas.microsoft.com/office/drawing/2014/main" id="{4008AEEA-6590-07D0-9B77-2C0DD21516FC}"/>
              </a:ext>
            </a:extLst>
          </p:cNvPr>
          <p:cNvSpPr txBox="1"/>
          <p:nvPr/>
        </p:nvSpPr>
        <p:spPr>
          <a:xfrm>
            <a:off x="268463" y="3905953"/>
            <a:ext cx="3694922" cy="80791"/>
          </a:xfrm>
          <a:prstGeom prst="rect">
            <a:avLst/>
          </a:prstGeom>
        </p:spPr>
        <p:txBody>
          <a:bodyPr vert="horz" wrap="none" lIns="0" tIns="0" rIns="0" bIns="0" spcCol="182880" rtlCol="0" anchor="b">
            <a:spAutoFit/>
          </a:bodyPr>
          <a:lstStyle>
            <a:lvl1pPr indent="0" defTabSz="1219170">
              <a:spcBef>
                <a:spcPts val="0"/>
              </a:spcBef>
              <a:buClrTx/>
              <a:buSzPct val="100000"/>
              <a:buFontTx/>
              <a:buNone/>
              <a:tabLst>
                <a:tab pos="5330825" algn="r"/>
                <a:tab pos="10971213" algn="r"/>
              </a:tabLst>
              <a:defRPr sz="700" b="0" i="0" spc="0" baseline="0">
                <a:solidFill>
                  <a:schemeClr val="tx2"/>
                </a:solidFill>
              </a:defRPr>
            </a:lvl1pPr>
            <a:lvl2pPr marL="460375" indent="-228600" defTabSz="1219170">
              <a:spcBef>
                <a:spcPts val="600"/>
              </a:spcBef>
              <a:buClrTx/>
              <a:buSzPct val="100000"/>
              <a:buFontTx/>
              <a:buBlip>
                <a:blip r:embed="rId4">
                  <a:extLst>
                    <a:ext uri="{96DAC541-7B7A-43D3-8B79-37D633B846F1}">
                      <asvg:svgBlip xmlns:asvg="http://schemas.microsoft.com/office/drawing/2016/SVG/main" r:embed="rId5"/>
                    </a:ext>
                  </a:extLst>
                </a:blip>
              </a:buBlip>
              <a:tabLst/>
              <a:defRPr sz="1600" b="0" i="0" spc="0" baseline="0">
                <a:solidFill>
                  <a:srgbClr val="4D4D4D"/>
                </a:solidFill>
              </a:defRPr>
            </a:lvl2pPr>
            <a:lvl3pPr marL="687388" indent="-227013" defTabSz="1219170">
              <a:spcBef>
                <a:spcPts val="600"/>
              </a:spcBef>
              <a:buClrTx/>
              <a:buSzPct val="100000"/>
              <a:buFontTx/>
              <a:buBlip>
                <a:blip r:embed="rId6">
                  <a:extLst>
                    <a:ext uri="{96DAC541-7B7A-43D3-8B79-37D633B846F1}">
                      <asvg:svgBlip xmlns:asvg="http://schemas.microsoft.com/office/drawing/2016/SVG/main" r:embed="rId7"/>
                    </a:ext>
                  </a:extLst>
                </a:blip>
              </a:buBlip>
              <a:tabLst/>
              <a:defRPr sz="1600" b="0" i="0" spc="0" baseline="0">
                <a:solidFill>
                  <a:srgbClr val="4D4D4D"/>
                </a:solidFill>
              </a:defRPr>
            </a:lvl3pPr>
            <a:lvl4pPr marL="1219170" indent="-304792" defTabSz="1219170">
              <a:spcBef>
                <a:spcPts val="400"/>
              </a:spcBef>
              <a:buClrTx/>
              <a:buSzPct val="100000"/>
              <a:buFont typeface="Arial" pitchFamily="34" charset="0"/>
              <a:buChar char="–"/>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defTabSz="914378">
              <a:tabLst>
                <a:tab pos="3998119" algn="r"/>
                <a:tab pos="8228410" algn="r"/>
              </a:tabLst>
            </a:pPr>
            <a:r>
              <a:rPr lang="en-US" altLang="en-US" sz="525" noProof="1">
                <a:solidFill>
                  <a:srgbClr val="4D4D4D"/>
                </a:solidFill>
                <a:latin typeface="Arial" panose="020B0604020202020204"/>
              </a:rPr>
              <a:t>Figures reproduced from Sorgel F, et al. BioDrugs 2015;29(2):123–131; Blackwell K, et al. Ann Oncol 2015;26(9):1948–1953.</a:t>
            </a:r>
            <a:endParaRPr lang="en-US" sz="525" dirty="0">
              <a:solidFill>
                <a:srgbClr val="4D4D4D"/>
              </a:solidFill>
              <a:latin typeface="Arial" panose="020B0604020202020204"/>
            </a:endParaRPr>
          </a:p>
        </p:txBody>
      </p:sp>
      <p:grpSp>
        <p:nvGrpSpPr>
          <p:cNvPr id="467" name="Group 466">
            <a:extLst>
              <a:ext uri="{FF2B5EF4-FFF2-40B4-BE49-F238E27FC236}">
                <a16:creationId xmlns:a16="http://schemas.microsoft.com/office/drawing/2014/main" id="{1616F86E-50CE-C4DA-9FEE-DBF56425CF76}"/>
              </a:ext>
            </a:extLst>
          </p:cNvPr>
          <p:cNvGrpSpPr/>
          <p:nvPr/>
        </p:nvGrpSpPr>
        <p:grpSpPr>
          <a:xfrm>
            <a:off x="917670" y="2327738"/>
            <a:ext cx="7274967" cy="1539651"/>
            <a:chOff x="839763" y="2327738"/>
            <a:chExt cx="7274967" cy="1539651"/>
          </a:xfrm>
        </p:grpSpPr>
        <p:grpSp>
          <p:nvGrpSpPr>
            <p:cNvPr id="463" name="Group 462">
              <a:extLst>
                <a:ext uri="{FF2B5EF4-FFF2-40B4-BE49-F238E27FC236}">
                  <a16:creationId xmlns:a16="http://schemas.microsoft.com/office/drawing/2014/main" id="{F26D11F0-CBC0-4806-6B95-134889D759E0}"/>
                </a:ext>
              </a:extLst>
            </p:cNvPr>
            <p:cNvGrpSpPr/>
            <p:nvPr/>
          </p:nvGrpSpPr>
          <p:grpSpPr>
            <a:xfrm>
              <a:off x="839763" y="2349387"/>
              <a:ext cx="1660355" cy="1497297"/>
              <a:chOff x="1032937" y="2349387"/>
              <a:chExt cx="1660355" cy="1497297"/>
            </a:xfrm>
          </p:grpSpPr>
          <p:sp>
            <p:nvSpPr>
              <p:cNvPr id="228" name="TextBox 227">
                <a:extLst>
                  <a:ext uri="{FF2B5EF4-FFF2-40B4-BE49-F238E27FC236}">
                    <a16:creationId xmlns:a16="http://schemas.microsoft.com/office/drawing/2014/main" id="{01AEAB83-8CD2-DB42-0BF8-3FC84C7E4581}"/>
                  </a:ext>
                </a:extLst>
              </p:cNvPr>
              <p:cNvSpPr txBox="1"/>
              <p:nvPr/>
            </p:nvSpPr>
            <p:spPr>
              <a:xfrm>
                <a:off x="1893288" y="3769740"/>
                <a:ext cx="1234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ppm</a:t>
                </a:r>
              </a:p>
            </p:txBody>
          </p:sp>
          <p:sp>
            <p:nvSpPr>
              <p:cNvPr id="229" name="Freeform 228">
                <a:extLst>
                  <a:ext uri="{FF2B5EF4-FFF2-40B4-BE49-F238E27FC236}">
                    <a16:creationId xmlns:a16="http://schemas.microsoft.com/office/drawing/2014/main" id="{48EC5C0C-088F-80FF-7332-B55634AA9C6F}"/>
                  </a:ext>
                </a:extLst>
              </p:cNvPr>
              <p:cNvSpPr/>
              <p:nvPr/>
            </p:nvSpPr>
            <p:spPr>
              <a:xfrm>
                <a:off x="1279955" y="3625305"/>
                <a:ext cx="1392266" cy="13163"/>
              </a:xfrm>
              <a:custGeom>
                <a:avLst/>
                <a:gdLst>
                  <a:gd name="connsiteX0" fmla="*/ 0 w 1392266"/>
                  <a:gd name="connsiteY0" fmla="*/ 0 h 13163"/>
                  <a:gd name="connsiteX1" fmla="*/ 1392266 w 1392266"/>
                  <a:gd name="connsiteY1" fmla="*/ 0 h 13163"/>
                </a:gdLst>
                <a:ahLst/>
                <a:cxnLst>
                  <a:cxn ang="0">
                    <a:pos x="connsiteX0" y="connsiteY0"/>
                  </a:cxn>
                  <a:cxn ang="0">
                    <a:pos x="connsiteX1" y="connsiteY1"/>
                  </a:cxn>
                </a:cxnLst>
                <a:rect l="l" t="t" r="r" b="b"/>
                <a:pathLst>
                  <a:path w="1392266" h="13163">
                    <a:moveTo>
                      <a:pt x="0" y="0"/>
                    </a:moveTo>
                    <a:lnTo>
                      <a:pt x="1392266"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0" name="Freeform 229">
                <a:extLst>
                  <a:ext uri="{FF2B5EF4-FFF2-40B4-BE49-F238E27FC236}">
                    <a16:creationId xmlns:a16="http://schemas.microsoft.com/office/drawing/2014/main" id="{D7735FAC-0637-FA8A-A316-E03A456A44BA}"/>
                  </a:ext>
                </a:extLst>
              </p:cNvPr>
              <p:cNvSpPr/>
              <p:nvPr/>
            </p:nvSpPr>
            <p:spPr>
              <a:xfrm>
                <a:off x="2595624"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1" name="Freeform 230">
                <a:extLst>
                  <a:ext uri="{FF2B5EF4-FFF2-40B4-BE49-F238E27FC236}">
                    <a16:creationId xmlns:a16="http://schemas.microsoft.com/office/drawing/2014/main" id="{C1BF438A-FCB5-9C74-172E-282507D04C20}"/>
                  </a:ext>
                </a:extLst>
              </p:cNvPr>
              <p:cNvSpPr/>
              <p:nvPr/>
            </p:nvSpPr>
            <p:spPr>
              <a:xfrm>
                <a:off x="2469729"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2" name="Freeform 231">
                <a:extLst>
                  <a:ext uri="{FF2B5EF4-FFF2-40B4-BE49-F238E27FC236}">
                    <a16:creationId xmlns:a16="http://schemas.microsoft.com/office/drawing/2014/main" id="{36A44F74-70CF-B7C6-68B1-90BF0949263D}"/>
                  </a:ext>
                </a:extLst>
              </p:cNvPr>
              <p:cNvSpPr/>
              <p:nvPr/>
            </p:nvSpPr>
            <p:spPr>
              <a:xfrm>
                <a:off x="2343834"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3" name="Freeform 232">
                <a:extLst>
                  <a:ext uri="{FF2B5EF4-FFF2-40B4-BE49-F238E27FC236}">
                    <a16:creationId xmlns:a16="http://schemas.microsoft.com/office/drawing/2014/main" id="{5B021799-374D-0286-D14D-B518697AF3BA}"/>
                  </a:ext>
                </a:extLst>
              </p:cNvPr>
              <p:cNvSpPr/>
              <p:nvPr/>
            </p:nvSpPr>
            <p:spPr>
              <a:xfrm>
                <a:off x="2217939"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4" name="Freeform 233">
                <a:extLst>
                  <a:ext uri="{FF2B5EF4-FFF2-40B4-BE49-F238E27FC236}">
                    <a16:creationId xmlns:a16="http://schemas.microsoft.com/office/drawing/2014/main" id="{848B30F4-6930-DFE5-0486-0DA5831165EB}"/>
                  </a:ext>
                </a:extLst>
              </p:cNvPr>
              <p:cNvSpPr/>
              <p:nvPr/>
            </p:nvSpPr>
            <p:spPr>
              <a:xfrm>
                <a:off x="2091912"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5" name="Freeform 234">
                <a:extLst>
                  <a:ext uri="{FF2B5EF4-FFF2-40B4-BE49-F238E27FC236}">
                    <a16:creationId xmlns:a16="http://schemas.microsoft.com/office/drawing/2014/main" id="{2EC510AE-A1B3-7A36-C994-68D04A837506}"/>
                  </a:ext>
                </a:extLst>
              </p:cNvPr>
              <p:cNvSpPr/>
              <p:nvPr/>
            </p:nvSpPr>
            <p:spPr>
              <a:xfrm>
                <a:off x="1966017"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6" name="Freeform 235">
                <a:extLst>
                  <a:ext uri="{FF2B5EF4-FFF2-40B4-BE49-F238E27FC236}">
                    <a16:creationId xmlns:a16="http://schemas.microsoft.com/office/drawing/2014/main" id="{7E89F88F-8C85-B42F-2B1B-267D21DBE136}"/>
                  </a:ext>
                </a:extLst>
              </p:cNvPr>
              <p:cNvSpPr/>
              <p:nvPr/>
            </p:nvSpPr>
            <p:spPr>
              <a:xfrm>
                <a:off x="1840122"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7" name="Freeform 236">
                <a:extLst>
                  <a:ext uri="{FF2B5EF4-FFF2-40B4-BE49-F238E27FC236}">
                    <a16:creationId xmlns:a16="http://schemas.microsoft.com/office/drawing/2014/main" id="{C4969673-D061-BAAF-B488-D41895303775}"/>
                  </a:ext>
                </a:extLst>
              </p:cNvPr>
              <p:cNvSpPr/>
              <p:nvPr/>
            </p:nvSpPr>
            <p:spPr>
              <a:xfrm>
                <a:off x="1714227"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8" name="Freeform 237">
                <a:extLst>
                  <a:ext uri="{FF2B5EF4-FFF2-40B4-BE49-F238E27FC236}">
                    <a16:creationId xmlns:a16="http://schemas.microsoft.com/office/drawing/2014/main" id="{99B7BDC3-FE3A-CC2F-BBCE-B4B28EF466A0}"/>
                  </a:ext>
                </a:extLst>
              </p:cNvPr>
              <p:cNvSpPr/>
              <p:nvPr/>
            </p:nvSpPr>
            <p:spPr>
              <a:xfrm>
                <a:off x="1588199"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9" name="Freeform 238">
                <a:extLst>
                  <a:ext uri="{FF2B5EF4-FFF2-40B4-BE49-F238E27FC236}">
                    <a16:creationId xmlns:a16="http://schemas.microsoft.com/office/drawing/2014/main" id="{8D366ED2-413E-CD68-5868-59516FEEF017}"/>
                  </a:ext>
                </a:extLst>
              </p:cNvPr>
              <p:cNvSpPr/>
              <p:nvPr/>
            </p:nvSpPr>
            <p:spPr>
              <a:xfrm>
                <a:off x="1462304"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40" name="Freeform 239">
                <a:extLst>
                  <a:ext uri="{FF2B5EF4-FFF2-40B4-BE49-F238E27FC236}">
                    <a16:creationId xmlns:a16="http://schemas.microsoft.com/office/drawing/2014/main" id="{C50F25AB-74B3-6C2D-E847-28B280FE0AB2}"/>
                  </a:ext>
                </a:extLst>
              </p:cNvPr>
              <p:cNvSpPr/>
              <p:nvPr/>
            </p:nvSpPr>
            <p:spPr>
              <a:xfrm>
                <a:off x="1336409"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grpSp>
            <p:nvGrpSpPr>
              <p:cNvPr id="452" name="Group 451">
                <a:extLst>
                  <a:ext uri="{FF2B5EF4-FFF2-40B4-BE49-F238E27FC236}">
                    <a16:creationId xmlns:a16="http://schemas.microsoft.com/office/drawing/2014/main" id="{0F919C92-53CF-38B8-43ED-6EC7F98B8ACC}"/>
                  </a:ext>
                </a:extLst>
              </p:cNvPr>
              <p:cNvGrpSpPr/>
              <p:nvPr/>
            </p:nvGrpSpPr>
            <p:grpSpPr>
              <a:xfrm>
                <a:off x="1295638" y="3666197"/>
                <a:ext cx="1318733" cy="76944"/>
                <a:chOff x="1295638" y="3666197"/>
                <a:chExt cx="1318733" cy="76944"/>
              </a:xfrm>
            </p:grpSpPr>
            <p:sp>
              <p:nvSpPr>
                <p:cNvPr id="241" name="TextBox 240">
                  <a:extLst>
                    <a:ext uri="{FF2B5EF4-FFF2-40B4-BE49-F238E27FC236}">
                      <a16:creationId xmlns:a16="http://schemas.microsoft.com/office/drawing/2014/main" id="{AE745412-C0EB-C900-F79C-F15C65160A72}"/>
                    </a:ext>
                  </a:extLst>
                </p:cNvPr>
                <p:cNvSpPr txBox="1"/>
                <p:nvPr/>
              </p:nvSpPr>
              <p:spPr>
                <a:xfrm>
                  <a:off x="2579105"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sp>
              <p:nvSpPr>
                <p:cNvPr id="242" name="TextBox 241">
                  <a:extLst>
                    <a:ext uri="{FF2B5EF4-FFF2-40B4-BE49-F238E27FC236}">
                      <a16:creationId xmlns:a16="http://schemas.microsoft.com/office/drawing/2014/main" id="{FC099E6E-5D67-B3B2-7BC2-497564CA5959}"/>
                    </a:ext>
                  </a:extLst>
                </p:cNvPr>
                <p:cNvSpPr txBox="1"/>
                <p:nvPr/>
              </p:nvSpPr>
              <p:spPr>
                <a:xfrm>
                  <a:off x="2464474"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a:t>
                  </a:r>
                </a:p>
              </p:txBody>
            </p:sp>
            <p:sp>
              <p:nvSpPr>
                <p:cNvPr id="243" name="TextBox 242">
                  <a:extLst>
                    <a:ext uri="{FF2B5EF4-FFF2-40B4-BE49-F238E27FC236}">
                      <a16:creationId xmlns:a16="http://schemas.microsoft.com/office/drawing/2014/main" id="{843F3E04-14E2-B860-1E7A-9E78CD51D810}"/>
                    </a:ext>
                  </a:extLst>
                </p:cNvPr>
                <p:cNvSpPr txBox="1"/>
                <p:nvPr/>
              </p:nvSpPr>
              <p:spPr>
                <a:xfrm>
                  <a:off x="2329965"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a:t>
                  </a:r>
                </a:p>
              </p:txBody>
            </p:sp>
            <p:sp>
              <p:nvSpPr>
                <p:cNvPr id="244" name="TextBox 243">
                  <a:extLst>
                    <a:ext uri="{FF2B5EF4-FFF2-40B4-BE49-F238E27FC236}">
                      <a16:creationId xmlns:a16="http://schemas.microsoft.com/office/drawing/2014/main" id="{6424844B-647B-F453-CEEF-415B50807FA2}"/>
                    </a:ext>
                  </a:extLst>
                </p:cNvPr>
                <p:cNvSpPr txBox="1"/>
                <p:nvPr/>
              </p:nvSpPr>
              <p:spPr>
                <a:xfrm>
                  <a:off x="2203673"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3</a:t>
                  </a:r>
                </a:p>
              </p:txBody>
            </p:sp>
            <p:sp>
              <p:nvSpPr>
                <p:cNvPr id="245" name="TextBox 244">
                  <a:extLst>
                    <a:ext uri="{FF2B5EF4-FFF2-40B4-BE49-F238E27FC236}">
                      <a16:creationId xmlns:a16="http://schemas.microsoft.com/office/drawing/2014/main" id="{56755CF2-3A92-425B-DC73-E60036477854}"/>
                    </a:ext>
                  </a:extLst>
                </p:cNvPr>
                <p:cNvSpPr txBox="1"/>
                <p:nvPr/>
              </p:nvSpPr>
              <p:spPr>
                <a:xfrm>
                  <a:off x="2076850"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4</a:t>
                  </a:r>
                </a:p>
              </p:txBody>
            </p:sp>
            <p:sp>
              <p:nvSpPr>
                <p:cNvPr id="246" name="TextBox 245">
                  <a:extLst>
                    <a:ext uri="{FF2B5EF4-FFF2-40B4-BE49-F238E27FC236}">
                      <a16:creationId xmlns:a16="http://schemas.microsoft.com/office/drawing/2014/main" id="{1428BCB7-437D-D560-4E33-39203109940E}"/>
                    </a:ext>
                  </a:extLst>
                </p:cNvPr>
                <p:cNvSpPr txBox="1"/>
                <p:nvPr/>
              </p:nvSpPr>
              <p:spPr>
                <a:xfrm>
                  <a:off x="1952015"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5</a:t>
                  </a:r>
                </a:p>
              </p:txBody>
            </p:sp>
            <p:sp>
              <p:nvSpPr>
                <p:cNvPr id="247" name="TextBox 246">
                  <a:extLst>
                    <a:ext uri="{FF2B5EF4-FFF2-40B4-BE49-F238E27FC236}">
                      <a16:creationId xmlns:a16="http://schemas.microsoft.com/office/drawing/2014/main" id="{320F7F8C-E9D5-0A3A-6242-A26418F96D26}"/>
                    </a:ext>
                  </a:extLst>
                </p:cNvPr>
                <p:cNvSpPr txBox="1"/>
                <p:nvPr/>
              </p:nvSpPr>
              <p:spPr>
                <a:xfrm>
                  <a:off x="1825193"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6</a:t>
                  </a:r>
                </a:p>
              </p:txBody>
            </p:sp>
            <p:sp>
              <p:nvSpPr>
                <p:cNvPr id="248" name="TextBox 247">
                  <a:extLst>
                    <a:ext uri="{FF2B5EF4-FFF2-40B4-BE49-F238E27FC236}">
                      <a16:creationId xmlns:a16="http://schemas.microsoft.com/office/drawing/2014/main" id="{6982354A-F21C-6383-1556-0CE849C827F7}"/>
                    </a:ext>
                  </a:extLst>
                </p:cNvPr>
                <p:cNvSpPr txBox="1"/>
                <p:nvPr/>
              </p:nvSpPr>
              <p:spPr>
                <a:xfrm>
                  <a:off x="1702346"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7</a:t>
                  </a:r>
                </a:p>
              </p:txBody>
            </p:sp>
            <p:sp>
              <p:nvSpPr>
                <p:cNvPr id="249" name="TextBox 248">
                  <a:extLst>
                    <a:ext uri="{FF2B5EF4-FFF2-40B4-BE49-F238E27FC236}">
                      <a16:creationId xmlns:a16="http://schemas.microsoft.com/office/drawing/2014/main" id="{DE1EA12C-C84B-5B28-F0D1-22B602D27FF2}"/>
                    </a:ext>
                  </a:extLst>
                </p:cNvPr>
                <p:cNvSpPr txBox="1"/>
                <p:nvPr/>
              </p:nvSpPr>
              <p:spPr>
                <a:xfrm>
                  <a:off x="1574198"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8</a:t>
                  </a:r>
                </a:p>
              </p:txBody>
            </p:sp>
            <p:sp>
              <p:nvSpPr>
                <p:cNvPr id="250" name="TextBox 249">
                  <a:extLst>
                    <a:ext uri="{FF2B5EF4-FFF2-40B4-BE49-F238E27FC236}">
                      <a16:creationId xmlns:a16="http://schemas.microsoft.com/office/drawing/2014/main" id="{E6F82D4B-CD88-278C-F149-D16ADF1034A7}"/>
                    </a:ext>
                  </a:extLst>
                </p:cNvPr>
                <p:cNvSpPr txBox="1"/>
                <p:nvPr/>
              </p:nvSpPr>
              <p:spPr>
                <a:xfrm>
                  <a:off x="1447508"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9</a:t>
                  </a:r>
                </a:p>
              </p:txBody>
            </p:sp>
            <p:sp>
              <p:nvSpPr>
                <p:cNvPr id="251" name="TextBox 250">
                  <a:extLst>
                    <a:ext uri="{FF2B5EF4-FFF2-40B4-BE49-F238E27FC236}">
                      <a16:creationId xmlns:a16="http://schemas.microsoft.com/office/drawing/2014/main" id="{D67B072A-4689-C55B-927C-511F7C3C1561}"/>
                    </a:ext>
                  </a:extLst>
                </p:cNvPr>
                <p:cNvSpPr txBox="1"/>
                <p:nvPr/>
              </p:nvSpPr>
              <p:spPr>
                <a:xfrm>
                  <a:off x="1295638"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a:t>
                  </a:r>
                </a:p>
              </p:txBody>
            </p:sp>
          </p:grpSp>
          <p:sp>
            <p:nvSpPr>
              <p:cNvPr id="252" name="TextBox 251">
                <a:extLst>
                  <a:ext uri="{FF2B5EF4-FFF2-40B4-BE49-F238E27FC236}">
                    <a16:creationId xmlns:a16="http://schemas.microsoft.com/office/drawing/2014/main" id="{CB00C3BA-7DB0-4021-98F1-6F26191857F7}"/>
                  </a:ext>
                </a:extLst>
              </p:cNvPr>
              <p:cNvSpPr txBox="1"/>
              <p:nvPr/>
            </p:nvSpPr>
            <p:spPr>
              <a:xfrm>
                <a:off x="1242849" y="2898747"/>
                <a:ext cx="714939" cy="76944"/>
              </a:xfrm>
              <a:prstGeom prst="rect">
                <a:avLst/>
              </a:prstGeom>
              <a:noFill/>
            </p:spPr>
            <p:txBody>
              <a:bodyPr wrap="none" lIns="0" tIns="0" rIns="0" bIns="0" rtlCol="0">
                <a:spAutoFit/>
              </a:bodyPr>
              <a:lstStyle/>
              <a:p>
                <a:pPr algn="l"/>
                <a:r>
                  <a:rPr lang="en-US" sz="500" spc="0" baseline="0">
                    <a:ln/>
                    <a:solidFill>
                      <a:schemeClr val="accent6">
                        <a:lumMod val="75000"/>
                      </a:schemeClr>
                    </a:solidFill>
                    <a:latin typeface="Arial" panose="020B0604020202020204" pitchFamily="34" charset="0"/>
                    <a:cs typeface="Arial" panose="020B0604020202020204" pitchFamily="34" charset="0"/>
                    <a:sym typeface="Arial"/>
                    <a:rtl val="0"/>
                  </a:rPr>
                  <a:t>Reference medicine (US)</a:t>
                </a:r>
              </a:p>
            </p:txBody>
          </p:sp>
          <p:sp>
            <p:nvSpPr>
              <p:cNvPr id="255" name="TextBox 254">
                <a:extLst>
                  <a:ext uri="{FF2B5EF4-FFF2-40B4-BE49-F238E27FC236}">
                    <a16:creationId xmlns:a16="http://schemas.microsoft.com/office/drawing/2014/main" id="{82C1DF33-7326-EE65-A55B-D9E93A661B51}"/>
                  </a:ext>
                </a:extLst>
              </p:cNvPr>
              <p:cNvSpPr txBox="1"/>
              <p:nvPr/>
            </p:nvSpPr>
            <p:spPr>
              <a:xfrm>
                <a:off x="1242849" y="3238244"/>
                <a:ext cx="714939" cy="76944"/>
              </a:xfrm>
              <a:prstGeom prst="rect">
                <a:avLst/>
              </a:prstGeom>
              <a:noFill/>
            </p:spPr>
            <p:txBody>
              <a:bodyPr wrap="none" lIns="0" tIns="0" rIns="0" bIns="0" rtlCol="0">
                <a:spAutoFit/>
              </a:bodyPr>
              <a:lstStyle/>
              <a:p>
                <a:pPr algn="l"/>
                <a:r>
                  <a:rPr lang="en-US" sz="500" spc="0" baseline="0" dirty="0">
                    <a:ln/>
                    <a:solidFill>
                      <a:schemeClr val="accent6">
                        <a:lumMod val="75000"/>
                      </a:schemeClr>
                    </a:solidFill>
                    <a:latin typeface="Arial" panose="020B0604020202020204" pitchFamily="34" charset="0"/>
                    <a:cs typeface="Arial" panose="020B0604020202020204" pitchFamily="34" charset="0"/>
                    <a:sym typeface="Arial"/>
                    <a:rtl val="0"/>
                  </a:rPr>
                  <a:t>Reference medicine (EU)</a:t>
                </a:r>
              </a:p>
            </p:txBody>
          </p:sp>
          <p:sp>
            <p:nvSpPr>
              <p:cNvPr id="258" name="TextBox 257">
                <a:extLst>
                  <a:ext uri="{FF2B5EF4-FFF2-40B4-BE49-F238E27FC236}">
                    <a16:creationId xmlns:a16="http://schemas.microsoft.com/office/drawing/2014/main" id="{82470ACC-523B-A307-7756-5AA6E849F315}"/>
                  </a:ext>
                </a:extLst>
              </p:cNvPr>
              <p:cNvSpPr txBox="1"/>
              <p:nvPr/>
            </p:nvSpPr>
            <p:spPr>
              <a:xfrm>
                <a:off x="1242849" y="2537397"/>
                <a:ext cx="549831" cy="76944"/>
              </a:xfrm>
              <a:prstGeom prst="rect">
                <a:avLst/>
              </a:prstGeom>
              <a:noFill/>
            </p:spPr>
            <p:txBody>
              <a:bodyPr wrap="none" lIns="0" tIns="0" rIns="0" bIns="0" rtlCol="0">
                <a:spAutoFit/>
              </a:bodyPr>
              <a:lstStyle/>
              <a:p>
                <a:pPr algn="l"/>
                <a:r>
                  <a:rPr lang="en-US" sz="500" spc="0" baseline="0">
                    <a:ln/>
                    <a:solidFill>
                      <a:schemeClr val="accent2"/>
                    </a:solidFill>
                    <a:latin typeface="Arial" panose="020B0604020202020204" pitchFamily="34" charset="0"/>
                    <a:cs typeface="Arial" panose="020B0604020202020204" pitchFamily="34" charset="0"/>
                    <a:sym typeface="Arial"/>
                    <a:rtl val="0"/>
                  </a:rPr>
                  <a:t>Biosimilar medicine</a:t>
                </a:r>
              </a:p>
            </p:txBody>
          </p:sp>
          <p:sp>
            <p:nvSpPr>
              <p:cNvPr id="259" name="Freeform 258">
                <a:extLst>
                  <a:ext uri="{FF2B5EF4-FFF2-40B4-BE49-F238E27FC236}">
                    <a16:creationId xmlns:a16="http://schemas.microsoft.com/office/drawing/2014/main" id="{15EE6EF4-CE84-6DC0-CBCB-8C5532910E3E}"/>
                  </a:ext>
                </a:extLst>
              </p:cNvPr>
              <p:cNvSpPr/>
              <p:nvPr/>
            </p:nvSpPr>
            <p:spPr>
              <a:xfrm>
                <a:off x="1338000" y="2898393"/>
                <a:ext cx="1355027" cy="258407"/>
              </a:xfrm>
              <a:custGeom>
                <a:avLst/>
                <a:gdLst>
                  <a:gd name="connsiteX0" fmla="*/ 0 w 1355027"/>
                  <a:gd name="connsiteY0" fmla="*/ 240900 h 258407"/>
                  <a:gd name="connsiteX1" fmla="*/ 35516 w 1355027"/>
                  <a:gd name="connsiteY1" fmla="*/ 240900 h 258407"/>
                  <a:gd name="connsiteX2" fmla="*/ 46250 w 1355027"/>
                  <a:gd name="connsiteY2" fmla="*/ 233528 h 258407"/>
                  <a:gd name="connsiteX3" fmla="*/ 54996 w 1355027"/>
                  <a:gd name="connsiteY3" fmla="*/ 240900 h 258407"/>
                  <a:gd name="connsiteX4" fmla="*/ 109330 w 1355027"/>
                  <a:gd name="connsiteY4" fmla="*/ 240900 h 258407"/>
                  <a:gd name="connsiteX5" fmla="*/ 113703 w 1355027"/>
                  <a:gd name="connsiteY5" fmla="*/ 233528 h 258407"/>
                  <a:gd name="connsiteX6" fmla="*/ 116221 w 1355027"/>
                  <a:gd name="connsiteY6" fmla="*/ 240900 h 258407"/>
                  <a:gd name="connsiteX7" fmla="*/ 119004 w 1355027"/>
                  <a:gd name="connsiteY7" fmla="*/ 233528 h 258407"/>
                  <a:gd name="connsiteX8" fmla="*/ 124305 w 1355027"/>
                  <a:gd name="connsiteY8" fmla="*/ 240900 h 258407"/>
                  <a:gd name="connsiteX9" fmla="*/ 134641 w 1355027"/>
                  <a:gd name="connsiteY9" fmla="*/ 240900 h 258407"/>
                  <a:gd name="connsiteX10" fmla="*/ 145376 w 1355027"/>
                  <a:gd name="connsiteY10" fmla="*/ 229974 h 258407"/>
                  <a:gd name="connsiteX11" fmla="*/ 148556 w 1355027"/>
                  <a:gd name="connsiteY11" fmla="*/ 235502 h 258407"/>
                  <a:gd name="connsiteX12" fmla="*/ 152002 w 1355027"/>
                  <a:gd name="connsiteY12" fmla="*/ 229974 h 258407"/>
                  <a:gd name="connsiteX13" fmla="*/ 155712 w 1355027"/>
                  <a:gd name="connsiteY13" fmla="*/ 235502 h 258407"/>
                  <a:gd name="connsiteX14" fmla="*/ 158893 w 1355027"/>
                  <a:gd name="connsiteY14" fmla="*/ 229974 h 258407"/>
                  <a:gd name="connsiteX15" fmla="*/ 160218 w 1355027"/>
                  <a:gd name="connsiteY15" fmla="*/ 235502 h 258407"/>
                  <a:gd name="connsiteX16" fmla="*/ 168699 w 1355027"/>
                  <a:gd name="connsiteY16" fmla="*/ 235502 h 258407"/>
                  <a:gd name="connsiteX17" fmla="*/ 174398 w 1355027"/>
                  <a:gd name="connsiteY17" fmla="*/ 224576 h 258407"/>
                  <a:gd name="connsiteX18" fmla="*/ 181024 w 1355027"/>
                  <a:gd name="connsiteY18" fmla="*/ 232738 h 258407"/>
                  <a:gd name="connsiteX19" fmla="*/ 186325 w 1355027"/>
                  <a:gd name="connsiteY19" fmla="*/ 224576 h 258407"/>
                  <a:gd name="connsiteX20" fmla="*/ 188843 w 1355027"/>
                  <a:gd name="connsiteY20" fmla="*/ 229184 h 258407"/>
                  <a:gd name="connsiteX21" fmla="*/ 196131 w 1355027"/>
                  <a:gd name="connsiteY21" fmla="*/ 222339 h 258407"/>
                  <a:gd name="connsiteX22" fmla="*/ 200239 w 1355027"/>
                  <a:gd name="connsiteY22" fmla="*/ 234713 h 258407"/>
                  <a:gd name="connsiteX23" fmla="*/ 207130 w 1355027"/>
                  <a:gd name="connsiteY23" fmla="*/ 227867 h 258407"/>
                  <a:gd name="connsiteX24" fmla="*/ 213359 w 1355027"/>
                  <a:gd name="connsiteY24" fmla="*/ 233791 h 258407"/>
                  <a:gd name="connsiteX25" fmla="*/ 218660 w 1355027"/>
                  <a:gd name="connsiteY25" fmla="*/ 228789 h 258407"/>
                  <a:gd name="connsiteX26" fmla="*/ 222105 w 1355027"/>
                  <a:gd name="connsiteY26" fmla="*/ 216020 h 258407"/>
                  <a:gd name="connsiteX27" fmla="*/ 225816 w 1355027"/>
                  <a:gd name="connsiteY27" fmla="*/ 212861 h 258407"/>
                  <a:gd name="connsiteX28" fmla="*/ 230587 w 1355027"/>
                  <a:gd name="connsiteY28" fmla="*/ 222865 h 258407"/>
                  <a:gd name="connsiteX29" fmla="*/ 232840 w 1355027"/>
                  <a:gd name="connsiteY29" fmla="*/ 217336 h 258407"/>
                  <a:gd name="connsiteX30" fmla="*/ 238140 w 1355027"/>
                  <a:gd name="connsiteY30" fmla="*/ 212729 h 258407"/>
                  <a:gd name="connsiteX31" fmla="*/ 240658 w 1355027"/>
                  <a:gd name="connsiteY31" fmla="*/ 223655 h 258407"/>
                  <a:gd name="connsiteX32" fmla="*/ 244104 w 1355027"/>
                  <a:gd name="connsiteY32" fmla="*/ 217731 h 258407"/>
                  <a:gd name="connsiteX33" fmla="*/ 249140 w 1355027"/>
                  <a:gd name="connsiteY33" fmla="*/ 215888 h 258407"/>
                  <a:gd name="connsiteX34" fmla="*/ 251392 w 1355027"/>
                  <a:gd name="connsiteY34" fmla="*/ 209043 h 258407"/>
                  <a:gd name="connsiteX35" fmla="*/ 254175 w 1355027"/>
                  <a:gd name="connsiteY35" fmla="*/ 213124 h 258407"/>
                  <a:gd name="connsiteX36" fmla="*/ 258814 w 1355027"/>
                  <a:gd name="connsiteY36" fmla="*/ 212202 h 258407"/>
                  <a:gd name="connsiteX37" fmla="*/ 258814 w 1355027"/>
                  <a:gd name="connsiteY37" fmla="*/ 224971 h 258407"/>
                  <a:gd name="connsiteX38" fmla="*/ 264512 w 1355027"/>
                  <a:gd name="connsiteY38" fmla="*/ 217205 h 258407"/>
                  <a:gd name="connsiteX39" fmla="*/ 270210 w 1355027"/>
                  <a:gd name="connsiteY39" fmla="*/ 229052 h 258407"/>
                  <a:gd name="connsiteX40" fmla="*/ 277102 w 1355027"/>
                  <a:gd name="connsiteY40" fmla="*/ 217205 h 258407"/>
                  <a:gd name="connsiteX41" fmla="*/ 280282 w 1355027"/>
                  <a:gd name="connsiteY41" fmla="*/ 224971 h 258407"/>
                  <a:gd name="connsiteX42" fmla="*/ 288498 w 1355027"/>
                  <a:gd name="connsiteY42" fmla="*/ 213124 h 258407"/>
                  <a:gd name="connsiteX43" fmla="*/ 296582 w 1355027"/>
                  <a:gd name="connsiteY43" fmla="*/ 227736 h 258407"/>
                  <a:gd name="connsiteX44" fmla="*/ 298835 w 1355027"/>
                  <a:gd name="connsiteY44" fmla="*/ 213124 h 258407"/>
                  <a:gd name="connsiteX45" fmla="*/ 302016 w 1355027"/>
                  <a:gd name="connsiteY45" fmla="*/ 224971 h 258407"/>
                  <a:gd name="connsiteX46" fmla="*/ 304533 w 1355027"/>
                  <a:gd name="connsiteY46" fmla="*/ 219048 h 258407"/>
                  <a:gd name="connsiteX47" fmla="*/ 310232 w 1355027"/>
                  <a:gd name="connsiteY47" fmla="*/ 228262 h 258407"/>
                  <a:gd name="connsiteX48" fmla="*/ 313412 w 1355027"/>
                  <a:gd name="connsiteY48" fmla="*/ 219574 h 258407"/>
                  <a:gd name="connsiteX49" fmla="*/ 322821 w 1355027"/>
                  <a:gd name="connsiteY49" fmla="*/ 228789 h 258407"/>
                  <a:gd name="connsiteX50" fmla="*/ 325339 w 1355027"/>
                  <a:gd name="connsiteY50" fmla="*/ 215493 h 258407"/>
                  <a:gd name="connsiteX51" fmla="*/ 327857 w 1355027"/>
                  <a:gd name="connsiteY51" fmla="*/ 225103 h 258407"/>
                  <a:gd name="connsiteX52" fmla="*/ 330110 w 1355027"/>
                  <a:gd name="connsiteY52" fmla="*/ 217336 h 258407"/>
                  <a:gd name="connsiteX53" fmla="*/ 333291 w 1355027"/>
                  <a:gd name="connsiteY53" fmla="*/ 225103 h 258407"/>
                  <a:gd name="connsiteX54" fmla="*/ 337399 w 1355027"/>
                  <a:gd name="connsiteY54" fmla="*/ 209043 h 258407"/>
                  <a:gd name="connsiteX55" fmla="*/ 340182 w 1355027"/>
                  <a:gd name="connsiteY55" fmla="*/ 227341 h 258407"/>
                  <a:gd name="connsiteX56" fmla="*/ 344820 w 1355027"/>
                  <a:gd name="connsiteY56" fmla="*/ 231422 h 258407"/>
                  <a:gd name="connsiteX57" fmla="*/ 348663 w 1355027"/>
                  <a:gd name="connsiteY57" fmla="*/ 233659 h 258407"/>
                  <a:gd name="connsiteX58" fmla="*/ 353301 w 1355027"/>
                  <a:gd name="connsiteY58" fmla="*/ 224971 h 258407"/>
                  <a:gd name="connsiteX59" fmla="*/ 360590 w 1355027"/>
                  <a:gd name="connsiteY59" fmla="*/ 234581 h 258407"/>
                  <a:gd name="connsiteX60" fmla="*/ 366818 w 1355027"/>
                  <a:gd name="connsiteY60" fmla="*/ 210754 h 258407"/>
                  <a:gd name="connsiteX61" fmla="*/ 372517 w 1355027"/>
                  <a:gd name="connsiteY61" fmla="*/ 230895 h 258407"/>
                  <a:gd name="connsiteX62" fmla="*/ 375300 w 1355027"/>
                  <a:gd name="connsiteY62" fmla="*/ 216678 h 258407"/>
                  <a:gd name="connsiteX63" fmla="*/ 378480 w 1355027"/>
                  <a:gd name="connsiteY63" fmla="*/ 202461 h 258407"/>
                  <a:gd name="connsiteX64" fmla="*/ 382588 w 1355027"/>
                  <a:gd name="connsiteY64" fmla="*/ 202461 h 258407"/>
                  <a:gd name="connsiteX65" fmla="*/ 384444 w 1355027"/>
                  <a:gd name="connsiteY65" fmla="*/ 209306 h 258407"/>
                  <a:gd name="connsiteX66" fmla="*/ 387227 w 1355027"/>
                  <a:gd name="connsiteY66" fmla="*/ 165865 h 258407"/>
                  <a:gd name="connsiteX67" fmla="*/ 389744 w 1355027"/>
                  <a:gd name="connsiteY67" fmla="*/ 203382 h 258407"/>
                  <a:gd name="connsiteX68" fmla="*/ 392527 w 1355027"/>
                  <a:gd name="connsiteY68" fmla="*/ 213387 h 258407"/>
                  <a:gd name="connsiteX69" fmla="*/ 395310 w 1355027"/>
                  <a:gd name="connsiteY69" fmla="*/ 210228 h 258407"/>
                  <a:gd name="connsiteX70" fmla="*/ 396901 w 1355027"/>
                  <a:gd name="connsiteY70" fmla="*/ 230763 h 258407"/>
                  <a:gd name="connsiteX71" fmla="*/ 398491 w 1355027"/>
                  <a:gd name="connsiteY71" fmla="*/ 221680 h 258407"/>
                  <a:gd name="connsiteX72" fmla="*/ 401936 w 1355027"/>
                  <a:gd name="connsiteY72" fmla="*/ 225761 h 258407"/>
                  <a:gd name="connsiteX73" fmla="*/ 404189 w 1355027"/>
                  <a:gd name="connsiteY73" fmla="*/ 207068 h 258407"/>
                  <a:gd name="connsiteX74" fmla="*/ 407635 w 1355027"/>
                  <a:gd name="connsiteY74" fmla="*/ 215757 h 258407"/>
                  <a:gd name="connsiteX75" fmla="*/ 412671 w 1355027"/>
                  <a:gd name="connsiteY75" fmla="*/ 216283 h 258407"/>
                  <a:gd name="connsiteX76" fmla="*/ 415454 w 1355027"/>
                  <a:gd name="connsiteY76" fmla="*/ 230895 h 258407"/>
                  <a:gd name="connsiteX77" fmla="*/ 417706 w 1355027"/>
                  <a:gd name="connsiteY77" fmla="*/ 214440 h 258407"/>
                  <a:gd name="connsiteX78" fmla="*/ 423670 w 1355027"/>
                  <a:gd name="connsiteY78" fmla="*/ 232343 h 258407"/>
                  <a:gd name="connsiteX79" fmla="*/ 428706 w 1355027"/>
                  <a:gd name="connsiteY79" fmla="*/ 222339 h 258407"/>
                  <a:gd name="connsiteX80" fmla="*/ 430296 w 1355027"/>
                  <a:gd name="connsiteY80" fmla="*/ 210491 h 258407"/>
                  <a:gd name="connsiteX81" fmla="*/ 434006 w 1355027"/>
                  <a:gd name="connsiteY81" fmla="*/ 225630 h 258407"/>
                  <a:gd name="connsiteX82" fmla="*/ 438115 w 1355027"/>
                  <a:gd name="connsiteY82" fmla="*/ 234713 h 258407"/>
                  <a:gd name="connsiteX83" fmla="*/ 440368 w 1355027"/>
                  <a:gd name="connsiteY83" fmla="*/ 222339 h 258407"/>
                  <a:gd name="connsiteX84" fmla="*/ 448584 w 1355027"/>
                  <a:gd name="connsiteY84" fmla="*/ 236950 h 258407"/>
                  <a:gd name="connsiteX85" fmla="*/ 454812 w 1355027"/>
                  <a:gd name="connsiteY85" fmla="*/ 235108 h 258407"/>
                  <a:gd name="connsiteX86" fmla="*/ 460113 w 1355027"/>
                  <a:gd name="connsiteY86" fmla="*/ 239188 h 258407"/>
                  <a:gd name="connsiteX87" fmla="*/ 464221 w 1355027"/>
                  <a:gd name="connsiteY87" fmla="*/ 235108 h 258407"/>
                  <a:gd name="connsiteX88" fmla="*/ 470847 w 1355027"/>
                  <a:gd name="connsiteY88" fmla="*/ 241031 h 258407"/>
                  <a:gd name="connsiteX89" fmla="*/ 476546 w 1355027"/>
                  <a:gd name="connsiteY89" fmla="*/ 225498 h 258407"/>
                  <a:gd name="connsiteX90" fmla="*/ 482509 w 1355027"/>
                  <a:gd name="connsiteY90" fmla="*/ 241031 h 258407"/>
                  <a:gd name="connsiteX91" fmla="*/ 509544 w 1355027"/>
                  <a:gd name="connsiteY91" fmla="*/ 241031 h 258407"/>
                  <a:gd name="connsiteX92" fmla="*/ 512989 w 1355027"/>
                  <a:gd name="connsiteY92" fmla="*/ 236029 h 258407"/>
                  <a:gd name="connsiteX93" fmla="*/ 521735 w 1355027"/>
                  <a:gd name="connsiteY93" fmla="*/ 241031 h 258407"/>
                  <a:gd name="connsiteX94" fmla="*/ 529952 w 1355027"/>
                  <a:gd name="connsiteY94" fmla="*/ 241031 h 258407"/>
                  <a:gd name="connsiteX95" fmla="*/ 531542 w 1355027"/>
                  <a:gd name="connsiteY95" fmla="*/ 238267 h 258407"/>
                  <a:gd name="connsiteX96" fmla="*/ 534723 w 1355027"/>
                  <a:gd name="connsiteY96" fmla="*/ 241821 h 258407"/>
                  <a:gd name="connsiteX97" fmla="*/ 553010 w 1355027"/>
                  <a:gd name="connsiteY97" fmla="*/ 241821 h 258407"/>
                  <a:gd name="connsiteX98" fmla="*/ 556191 w 1355027"/>
                  <a:gd name="connsiteY98" fmla="*/ 239188 h 258407"/>
                  <a:gd name="connsiteX99" fmla="*/ 560299 w 1355027"/>
                  <a:gd name="connsiteY99" fmla="*/ 241821 h 258407"/>
                  <a:gd name="connsiteX100" fmla="*/ 613705 w 1355027"/>
                  <a:gd name="connsiteY100" fmla="*/ 236029 h 258407"/>
                  <a:gd name="connsiteX101" fmla="*/ 632523 w 1355027"/>
                  <a:gd name="connsiteY101" fmla="*/ 230105 h 258407"/>
                  <a:gd name="connsiteX102" fmla="*/ 665521 w 1355027"/>
                  <a:gd name="connsiteY102" fmla="*/ 224182 h 258407"/>
                  <a:gd name="connsiteX103" fmla="*/ 694410 w 1355027"/>
                  <a:gd name="connsiteY103" fmla="*/ 215493 h 258407"/>
                  <a:gd name="connsiteX104" fmla="*/ 710446 w 1355027"/>
                  <a:gd name="connsiteY104" fmla="*/ 214967 h 258407"/>
                  <a:gd name="connsiteX105" fmla="*/ 728998 w 1355027"/>
                  <a:gd name="connsiteY105" fmla="*/ 208516 h 258407"/>
                  <a:gd name="connsiteX106" fmla="*/ 742781 w 1355027"/>
                  <a:gd name="connsiteY106" fmla="*/ 208516 h 258407"/>
                  <a:gd name="connsiteX107" fmla="*/ 776043 w 1355027"/>
                  <a:gd name="connsiteY107" fmla="*/ 193378 h 258407"/>
                  <a:gd name="connsiteX108" fmla="*/ 782934 w 1355027"/>
                  <a:gd name="connsiteY108" fmla="*/ 196537 h 258407"/>
                  <a:gd name="connsiteX109" fmla="*/ 789163 w 1355027"/>
                  <a:gd name="connsiteY109" fmla="*/ 196142 h 258407"/>
                  <a:gd name="connsiteX110" fmla="*/ 791946 w 1355027"/>
                  <a:gd name="connsiteY110" fmla="*/ 185216 h 258407"/>
                  <a:gd name="connsiteX111" fmla="*/ 796982 w 1355027"/>
                  <a:gd name="connsiteY111" fmla="*/ 196669 h 258407"/>
                  <a:gd name="connsiteX112" fmla="*/ 800427 w 1355027"/>
                  <a:gd name="connsiteY112" fmla="*/ 139538 h 258407"/>
                  <a:gd name="connsiteX113" fmla="*/ 802283 w 1355027"/>
                  <a:gd name="connsiteY113" fmla="*/ 192588 h 258407"/>
                  <a:gd name="connsiteX114" fmla="*/ 806656 w 1355027"/>
                  <a:gd name="connsiteY114" fmla="*/ 171131 h 258407"/>
                  <a:gd name="connsiteX115" fmla="*/ 809439 w 1355027"/>
                  <a:gd name="connsiteY115" fmla="*/ 185743 h 258407"/>
                  <a:gd name="connsiteX116" fmla="*/ 811029 w 1355027"/>
                  <a:gd name="connsiteY116" fmla="*/ 142697 h 258407"/>
                  <a:gd name="connsiteX117" fmla="*/ 813547 w 1355027"/>
                  <a:gd name="connsiteY117" fmla="*/ 196274 h 258407"/>
                  <a:gd name="connsiteX118" fmla="*/ 816992 w 1355027"/>
                  <a:gd name="connsiteY118" fmla="*/ 0 h 258407"/>
                  <a:gd name="connsiteX119" fmla="*/ 818848 w 1355027"/>
                  <a:gd name="connsiteY119" fmla="*/ 215493 h 258407"/>
                  <a:gd name="connsiteX120" fmla="*/ 822558 w 1355027"/>
                  <a:gd name="connsiteY120" fmla="*/ 207332 h 258407"/>
                  <a:gd name="connsiteX121" fmla="*/ 822558 w 1355027"/>
                  <a:gd name="connsiteY121" fmla="*/ 216020 h 258407"/>
                  <a:gd name="connsiteX122" fmla="*/ 826666 w 1355027"/>
                  <a:gd name="connsiteY122" fmla="*/ 77404 h 258407"/>
                  <a:gd name="connsiteX123" fmla="*/ 829847 w 1355027"/>
                  <a:gd name="connsiteY123" fmla="*/ 137300 h 258407"/>
                  <a:gd name="connsiteX124" fmla="*/ 832100 w 1355027"/>
                  <a:gd name="connsiteY124" fmla="*/ 216415 h 258407"/>
                  <a:gd name="connsiteX125" fmla="*/ 834883 w 1355027"/>
                  <a:gd name="connsiteY125" fmla="*/ 206805 h 258407"/>
                  <a:gd name="connsiteX126" fmla="*/ 837666 w 1355027"/>
                  <a:gd name="connsiteY126" fmla="*/ 211807 h 258407"/>
                  <a:gd name="connsiteX127" fmla="*/ 842039 w 1355027"/>
                  <a:gd name="connsiteY127" fmla="*/ 207200 h 258407"/>
                  <a:gd name="connsiteX128" fmla="*/ 848002 w 1355027"/>
                  <a:gd name="connsiteY128" fmla="*/ 214967 h 258407"/>
                  <a:gd name="connsiteX129" fmla="*/ 853038 w 1355027"/>
                  <a:gd name="connsiteY129" fmla="*/ 209438 h 258407"/>
                  <a:gd name="connsiteX130" fmla="*/ 860857 w 1355027"/>
                  <a:gd name="connsiteY130" fmla="*/ 216283 h 258407"/>
                  <a:gd name="connsiteX131" fmla="*/ 866820 w 1355027"/>
                  <a:gd name="connsiteY131" fmla="*/ 205752 h 258407"/>
                  <a:gd name="connsiteX132" fmla="*/ 872121 w 1355027"/>
                  <a:gd name="connsiteY132" fmla="*/ 215362 h 258407"/>
                  <a:gd name="connsiteX133" fmla="*/ 879410 w 1355027"/>
                  <a:gd name="connsiteY133" fmla="*/ 215888 h 258407"/>
                  <a:gd name="connsiteX134" fmla="*/ 883518 w 1355027"/>
                  <a:gd name="connsiteY134" fmla="*/ 224576 h 258407"/>
                  <a:gd name="connsiteX135" fmla="*/ 887626 w 1355027"/>
                  <a:gd name="connsiteY135" fmla="*/ 223260 h 258407"/>
                  <a:gd name="connsiteX136" fmla="*/ 892662 w 1355027"/>
                  <a:gd name="connsiteY136" fmla="*/ 198512 h 258407"/>
                  <a:gd name="connsiteX137" fmla="*/ 898890 w 1355027"/>
                  <a:gd name="connsiteY137" fmla="*/ 204041 h 258407"/>
                  <a:gd name="connsiteX138" fmla="*/ 906179 w 1355027"/>
                  <a:gd name="connsiteY138" fmla="*/ 226419 h 258407"/>
                  <a:gd name="connsiteX139" fmla="*/ 913070 w 1355027"/>
                  <a:gd name="connsiteY139" fmla="*/ 230500 h 258407"/>
                  <a:gd name="connsiteX140" fmla="*/ 920359 w 1355027"/>
                  <a:gd name="connsiteY140" fmla="*/ 218653 h 258407"/>
                  <a:gd name="connsiteX141" fmla="*/ 935466 w 1355027"/>
                  <a:gd name="connsiteY141" fmla="*/ 227341 h 258407"/>
                  <a:gd name="connsiteX142" fmla="*/ 943285 w 1355027"/>
                  <a:gd name="connsiteY142" fmla="*/ 226814 h 258407"/>
                  <a:gd name="connsiteX143" fmla="*/ 946466 w 1355027"/>
                  <a:gd name="connsiteY143" fmla="*/ 206673 h 258407"/>
                  <a:gd name="connsiteX144" fmla="*/ 949646 w 1355027"/>
                  <a:gd name="connsiteY144" fmla="*/ 224971 h 258407"/>
                  <a:gd name="connsiteX145" fmla="*/ 954947 w 1355027"/>
                  <a:gd name="connsiteY145" fmla="*/ 213124 h 258407"/>
                  <a:gd name="connsiteX146" fmla="*/ 956537 w 1355027"/>
                  <a:gd name="connsiteY146" fmla="*/ 197985 h 258407"/>
                  <a:gd name="connsiteX147" fmla="*/ 960910 w 1355027"/>
                  <a:gd name="connsiteY147" fmla="*/ 209833 h 258407"/>
                  <a:gd name="connsiteX148" fmla="*/ 975355 w 1355027"/>
                  <a:gd name="connsiteY148" fmla="*/ 175738 h 258407"/>
                  <a:gd name="connsiteX149" fmla="*/ 983174 w 1355027"/>
                  <a:gd name="connsiteY149" fmla="*/ 198907 h 258407"/>
                  <a:gd name="connsiteX150" fmla="*/ 990065 w 1355027"/>
                  <a:gd name="connsiteY150" fmla="*/ 168235 h 258407"/>
                  <a:gd name="connsiteX151" fmla="*/ 996691 w 1355027"/>
                  <a:gd name="connsiteY151" fmla="*/ 173764 h 258407"/>
                  <a:gd name="connsiteX152" fmla="*/ 1003317 w 1355027"/>
                  <a:gd name="connsiteY152" fmla="*/ 161390 h 258407"/>
                  <a:gd name="connsiteX153" fmla="*/ 1006100 w 1355027"/>
                  <a:gd name="connsiteY153" fmla="*/ 148094 h 258407"/>
                  <a:gd name="connsiteX154" fmla="*/ 1007690 w 1355027"/>
                  <a:gd name="connsiteY154" fmla="*/ 105970 h 258407"/>
                  <a:gd name="connsiteX155" fmla="*/ 1009943 w 1355027"/>
                  <a:gd name="connsiteY155" fmla="*/ 181399 h 258407"/>
                  <a:gd name="connsiteX156" fmla="*/ 1019087 w 1355027"/>
                  <a:gd name="connsiteY156" fmla="*/ 171394 h 258407"/>
                  <a:gd name="connsiteX157" fmla="*/ 1019087 w 1355027"/>
                  <a:gd name="connsiteY157" fmla="*/ 120845 h 258407"/>
                  <a:gd name="connsiteX158" fmla="*/ 1023858 w 1355027"/>
                  <a:gd name="connsiteY158" fmla="*/ 160863 h 258407"/>
                  <a:gd name="connsiteX159" fmla="*/ 1023858 w 1355027"/>
                  <a:gd name="connsiteY159" fmla="*/ 136115 h 258407"/>
                  <a:gd name="connsiteX160" fmla="*/ 1027038 w 1355027"/>
                  <a:gd name="connsiteY160" fmla="*/ 180082 h 258407"/>
                  <a:gd name="connsiteX161" fmla="*/ 1031411 w 1355027"/>
                  <a:gd name="connsiteY161" fmla="*/ 175607 h 258407"/>
                  <a:gd name="connsiteX162" fmla="*/ 1033664 w 1355027"/>
                  <a:gd name="connsiteY162" fmla="*/ 185480 h 258407"/>
                  <a:gd name="connsiteX163" fmla="*/ 1039363 w 1355027"/>
                  <a:gd name="connsiteY163" fmla="*/ 178634 h 258407"/>
                  <a:gd name="connsiteX164" fmla="*/ 1043206 w 1355027"/>
                  <a:gd name="connsiteY164" fmla="*/ 187717 h 258407"/>
                  <a:gd name="connsiteX165" fmla="*/ 1050760 w 1355027"/>
                  <a:gd name="connsiteY165" fmla="*/ 184558 h 258407"/>
                  <a:gd name="connsiteX166" fmla="*/ 1056988 w 1355027"/>
                  <a:gd name="connsiteY166" fmla="*/ 142039 h 258407"/>
                  <a:gd name="connsiteX167" fmla="*/ 1056988 w 1355027"/>
                  <a:gd name="connsiteY167" fmla="*/ 156651 h 258407"/>
                  <a:gd name="connsiteX168" fmla="*/ 1058843 w 1355027"/>
                  <a:gd name="connsiteY168" fmla="*/ 158888 h 258407"/>
                  <a:gd name="connsiteX169" fmla="*/ 1058843 w 1355027"/>
                  <a:gd name="connsiteY169" fmla="*/ 173500 h 258407"/>
                  <a:gd name="connsiteX170" fmla="*/ 1062952 w 1355027"/>
                  <a:gd name="connsiteY170" fmla="*/ 179424 h 258407"/>
                  <a:gd name="connsiteX171" fmla="*/ 1066132 w 1355027"/>
                  <a:gd name="connsiteY171" fmla="*/ 190350 h 258407"/>
                  <a:gd name="connsiteX172" fmla="*/ 1069843 w 1355027"/>
                  <a:gd name="connsiteY172" fmla="*/ 190745 h 258407"/>
                  <a:gd name="connsiteX173" fmla="*/ 1069843 w 1355027"/>
                  <a:gd name="connsiteY173" fmla="*/ 181135 h 258407"/>
                  <a:gd name="connsiteX174" fmla="*/ 1073023 w 1355027"/>
                  <a:gd name="connsiteY174" fmla="*/ 146778 h 258407"/>
                  <a:gd name="connsiteX175" fmla="*/ 1074216 w 1355027"/>
                  <a:gd name="connsiteY175" fmla="*/ 173369 h 258407"/>
                  <a:gd name="connsiteX176" fmla="*/ 1076469 w 1355027"/>
                  <a:gd name="connsiteY176" fmla="*/ 159678 h 258407"/>
                  <a:gd name="connsiteX177" fmla="*/ 1078722 w 1355027"/>
                  <a:gd name="connsiteY177" fmla="*/ 188507 h 258407"/>
                  <a:gd name="connsiteX178" fmla="*/ 1082432 w 1355027"/>
                  <a:gd name="connsiteY178" fmla="*/ 196274 h 258407"/>
                  <a:gd name="connsiteX179" fmla="*/ 1085613 w 1355027"/>
                  <a:gd name="connsiteY179" fmla="*/ 120581 h 258407"/>
                  <a:gd name="connsiteX180" fmla="*/ 1088793 w 1355027"/>
                  <a:gd name="connsiteY180" fmla="*/ 185875 h 258407"/>
                  <a:gd name="connsiteX181" fmla="*/ 1095419 w 1355027"/>
                  <a:gd name="connsiteY181" fmla="*/ 162969 h 258407"/>
                  <a:gd name="connsiteX182" fmla="*/ 1098600 w 1355027"/>
                  <a:gd name="connsiteY182" fmla="*/ 204172 h 258407"/>
                  <a:gd name="connsiteX183" fmla="*/ 1102708 w 1355027"/>
                  <a:gd name="connsiteY183" fmla="*/ 169420 h 258407"/>
                  <a:gd name="connsiteX184" fmla="*/ 1105491 w 1355027"/>
                  <a:gd name="connsiteY184" fmla="*/ 209175 h 258407"/>
                  <a:gd name="connsiteX185" fmla="*/ 1108009 w 1355027"/>
                  <a:gd name="connsiteY185" fmla="*/ 169815 h 258407"/>
                  <a:gd name="connsiteX186" fmla="*/ 1111189 w 1355027"/>
                  <a:gd name="connsiteY186" fmla="*/ 217336 h 258407"/>
                  <a:gd name="connsiteX187" fmla="*/ 1113972 w 1355027"/>
                  <a:gd name="connsiteY187" fmla="*/ 217336 h 258407"/>
                  <a:gd name="connsiteX188" fmla="*/ 1116755 w 1355027"/>
                  <a:gd name="connsiteY188" fmla="*/ 172052 h 258407"/>
                  <a:gd name="connsiteX189" fmla="*/ 1120863 w 1355027"/>
                  <a:gd name="connsiteY189" fmla="*/ 161521 h 258407"/>
                  <a:gd name="connsiteX190" fmla="*/ 1120863 w 1355027"/>
                  <a:gd name="connsiteY190" fmla="*/ 137300 h 258407"/>
                  <a:gd name="connsiteX191" fmla="*/ 1122718 w 1355027"/>
                  <a:gd name="connsiteY191" fmla="*/ 175475 h 258407"/>
                  <a:gd name="connsiteX192" fmla="*/ 1125236 w 1355027"/>
                  <a:gd name="connsiteY192" fmla="*/ 206937 h 258407"/>
                  <a:gd name="connsiteX193" fmla="*/ 1127489 w 1355027"/>
                  <a:gd name="connsiteY193" fmla="*/ 152965 h 258407"/>
                  <a:gd name="connsiteX194" fmla="*/ 1132525 w 1355027"/>
                  <a:gd name="connsiteY194" fmla="*/ 207332 h 258407"/>
                  <a:gd name="connsiteX195" fmla="*/ 1135043 w 1355027"/>
                  <a:gd name="connsiteY195" fmla="*/ 190350 h 258407"/>
                  <a:gd name="connsiteX196" fmla="*/ 1137296 w 1355027"/>
                  <a:gd name="connsiteY196" fmla="*/ 190350 h 258407"/>
                  <a:gd name="connsiteX197" fmla="*/ 1140476 w 1355027"/>
                  <a:gd name="connsiteY197" fmla="*/ 145066 h 258407"/>
                  <a:gd name="connsiteX198" fmla="*/ 1143657 w 1355027"/>
                  <a:gd name="connsiteY198" fmla="*/ 163364 h 258407"/>
                  <a:gd name="connsiteX199" fmla="*/ 1149355 w 1355027"/>
                  <a:gd name="connsiteY199" fmla="*/ 28829 h 258407"/>
                  <a:gd name="connsiteX200" fmla="*/ 1153728 w 1355027"/>
                  <a:gd name="connsiteY200" fmla="*/ 101494 h 258407"/>
                  <a:gd name="connsiteX201" fmla="*/ 1156909 w 1355027"/>
                  <a:gd name="connsiteY201" fmla="*/ 40150 h 258407"/>
                  <a:gd name="connsiteX202" fmla="*/ 1158499 w 1355027"/>
                  <a:gd name="connsiteY202" fmla="*/ 154018 h 258407"/>
                  <a:gd name="connsiteX203" fmla="*/ 1161945 w 1355027"/>
                  <a:gd name="connsiteY203" fmla="*/ 70822 h 258407"/>
                  <a:gd name="connsiteX204" fmla="*/ 1165125 w 1355027"/>
                  <a:gd name="connsiteY204" fmla="*/ 117422 h 258407"/>
                  <a:gd name="connsiteX205" fmla="*/ 1171751 w 1355027"/>
                  <a:gd name="connsiteY205" fmla="*/ 145330 h 258407"/>
                  <a:gd name="connsiteX206" fmla="*/ 1174004 w 1355027"/>
                  <a:gd name="connsiteY206" fmla="*/ 131639 h 258407"/>
                  <a:gd name="connsiteX207" fmla="*/ 1176522 w 1355027"/>
                  <a:gd name="connsiteY207" fmla="*/ 184163 h 258407"/>
                  <a:gd name="connsiteX208" fmla="*/ 1180233 w 1355027"/>
                  <a:gd name="connsiteY208" fmla="*/ 161258 h 258407"/>
                  <a:gd name="connsiteX209" fmla="*/ 1180233 w 1355027"/>
                  <a:gd name="connsiteY209" fmla="*/ 207068 h 258407"/>
                  <a:gd name="connsiteX210" fmla="*/ 1184076 w 1355027"/>
                  <a:gd name="connsiteY210" fmla="*/ 205752 h 258407"/>
                  <a:gd name="connsiteX211" fmla="*/ 1188184 w 1355027"/>
                  <a:gd name="connsiteY211" fmla="*/ 229052 h 258407"/>
                  <a:gd name="connsiteX212" fmla="*/ 1193220 w 1355027"/>
                  <a:gd name="connsiteY212" fmla="*/ 220759 h 258407"/>
                  <a:gd name="connsiteX213" fmla="*/ 1196930 w 1355027"/>
                  <a:gd name="connsiteY213" fmla="*/ 232212 h 258407"/>
                  <a:gd name="connsiteX214" fmla="*/ 1201038 w 1355027"/>
                  <a:gd name="connsiteY214" fmla="*/ 225366 h 258407"/>
                  <a:gd name="connsiteX215" fmla="*/ 1206074 w 1355027"/>
                  <a:gd name="connsiteY215" fmla="*/ 224971 h 258407"/>
                  <a:gd name="connsiteX216" fmla="*/ 1208857 w 1355027"/>
                  <a:gd name="connsiteY216" fmla="*/ 196669 h 258407"/>
                  <a:gd name="connsiteX217" fmla="*/ 1211110 w 1355027"/>
                  <a:gd name="connsiteY217" fmla="*/ 215493 h 258407"/>
                  <a:gd name="connsiteX218" fmla="*/ 1212700 w 1355027"/>
                  <a:gd name="connsiteY218" fmla="*/ 215493 h 258407"/>
                  <a:gd name="connsiteX219" fmla="*/ 1212700 w 1355027"/>
                  <a:gd name="connsiteY219" fmla="*/ 231027 h 258407"/>
                  <a:gd name="connsiteX220" fmla="*/ 1217074 w 1355027"/>
                  <a:gd name="connsiteY220" fmla="*/ 213650 h 258407"/>
                  <a:gd name="connsiteX221" fmla="*/ 1221844 w 1355027"/>
                  <a:gd name="connsiteY221" fmla="*/ 235108 h 258407"/>
                  <a:gd name="connsiteX222" fmla="*/ 1225555 w 1355027"/>
                  <a:gd name="connsiteY222" fmla="*/ 227736 h 258407"/>
                  <a:gd name="connsiteX223" fmla="*/ 1231253 w 1355027"/>
                  <a:gd name="connsiteY223" fmla="*/ 237740 h 258407"/>
                  <a:gd name="connsiteX224" fmla="*/ 1245035 w 1355027"/>
                  <a:gd name="connsiteY224" fmla="*/ 237345 h 258407"/>
                  <a:gd name="connsiteX225" fmla="*/ 1250734 w 1355027"/>
                  <a:gd name="connsiteY225" fmla="*/ 223655 h 258407"/>
                  <a:gd name="connsiteX226" fmla="*/ 1253914 w 1355027"/>
                  <a:gd name="connsiteY226" fmla="*/ 233265 h 258407"/>
                  <a:gd name="connsiteX227" fmla="*/ 1259878 w 1355027"/>
                  <a:gd name="connsiteY227" fmla="*/ 233659 h 258407"/>
                  <a:gd name="connsiteX228" fmla="*/ 1266106 w 1355027"/>
                  <a:gd name="connsiteY228" fmla="*/ 241295 h 258407"/>
                  <a:gd name="connsiteX229" fmla="*/ 1268359 w 1355027"/>
                  <a:gd name="connsiteY229" fmla="*/ 122951 h 258407"/>
                  <a:gd name="connsiteX230" fmla="*/ 1270877 w 1355027"/>
                  <a:gd name="connsiteY230" fmla="*/ 258408 h 258407"/>
                  <a:gd name="connsiteX231" fmla="*/ 1274588 w 1355027"/>
                  <a:gd name="connsiteY231" fmla="*/ 235502 h 258407"/>
                  <a:gd name="connsiteX232" fmla="*/ 1355028 w 1355027"/>
                  <a:gd name="connsiteY232" fmla="*/ 236819 h 2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1355027" h="258407">
                    <a:moveTo>
                      <a:pt x="0" y="240900"/>
                    </a:moveTo>
                    <a:lnTo>
                      <a:pt x="35516" y="240900"/>
                    </a:lnTo>
                    <a:cubicBezTo>
                      <a:pt x="35516" y="240900"/>
                      <a:pt x="45190" y="233528"/>
                      <a:pt x="46250" y="233528"/>
                    </a:cubicBezTo>
                    <a:cubicBezTo>
                      <a:pt x="47310" y="233528"/>
                      <a:pt x="54996" y="240900"/>
                      <a:pt x="54996" y="240900"/>
                    </a:cubicBezTo>
                    <a:lnTo>
                      <a:pt x="109330" y="240900"/>
                    </a:lnTo>
                    <a:lnTo>
                      <a:pt x="113703" y="233528"/>
                    </a:lnTo>
                    <a:lnTo>
                      <a:pt x="116221" y="240900"/>
                    </a:lnTo>
                    <a:lnTo>
                      <a:pt x="119004" y="233528"/>
                    </a:lnTo>
                    <a:lnTo>
                      <a:pt x="124305" y="240900"/>
                    </a:lnTo>
                    <a:lnTo>
                      <a:pt x="134641" y="240900"/>
                    </a:lnTo>
                    <a:lnTo>
                      <a:pt x="145376" y="229974"/>
                    </a:lnTo>
                    <a:lnTo>
                      <a:pt x="148556" y="235502"/>
                    </a:lnTo>
                    <a:lnTo>
                      <a:pt x="152002" y="229974"/>
                    </a:lnTo>
                    <a:lnTo>
                      <a:pt x="155712" y="235502"/>
                    </a:lnTo>
                    <a:lnTo>
                      <a:pt x="158893" y="229974"/>
                    </a:lnTo>
                    <a:cubicBezTo>
                      <a:pt x="158893" y="229974"/>
                      <a:pt x="158230" y="236424"/>
                      <a:pt x="160218" y="235502"/>
                    </a:cubicBezTo>
                    <a:cubicBezTo>
                      <a:pt x="162073" y="234581"/>
                      <a:pt x="168699" y="235502"/>
                      <a:pt x="168699" y="235502"/>
                    </a:cubicBezTo>
                    <a:lnTo>
                      <a:pt x="174398" y="224576"/>
                    </a:lnTo>
                    <a:cubicBezTo>
                      <a:pt x="174398" y="224576"/>
                      <a:pt x="179964" y="234186"/>
                      <a:pt x="181024" y="232738"/>
                    </a:cubicBezTo>
                    <a:cubicBezTo>
                      <a:pt x="181951" y="231422"/>
                      <a:pt x="186325" y="224576"/>
                      <a:pt x="186325" y="224576"/>
                    </a:cubicBezTo>
                    <a:cubicBezTo>
                      <a:pt x="186325" y="224576"/>
                      <a:pt x="187650" y="229184"/>
                      <a:pt x="188843" y="229184"/>
                    </a:cubicBezTo>
                    <a:cubicBezTo>
                      <a:pt x="190035" y="229184"/>
                      <a:pt x="196131" y="222339"/>
                      <a:pt x="196131" y="222339"/>
                    </a:cubicBezTo>
                    <a:lnTo>
                      <a:pt x="200239" y="234713"/>
                    </a:lnTo>
                    <a:lnTo>
                      <a:pt x="207130" y="227867"/>
                    </a:lnTo>
                    <a:cubicBezTo>
                      <a:pt x="207130" y="227867"/>
                      <a:pt x="212431" y="234713"/>
                      <a:pt x="213359" y="233791"/>
                    </a:cubicBezTo>
                    <a:cubicBezTo>
                      <a:pt x="214287" y="232870"/>
                      <a:pt x="218660" y="228789"/>
                      <a:pt x="218660" y="228789"/>
                    </a:cubicBezTo>
                    <a:lnTo>
                      <a:pt x="222105" y="216020"/>
                    </a:lnTo>
                    <a:lnTo>
                      <a:pt x="225816" y="212861"/>
                    </a:lnTo>
                    <a:lnTo>
                      <a:pt x="230587" y="222865"/>
                    </a:lnTo>
                    <a:lnTo>
                      <a:pt x="232840" y="217336"/>
                    </a:lnTo>
                    <a:lnTo>
                      <a:pt x="238140" y="212729"/>
                    </a:lnTo>
                    <a:lnTo>
                      <a:pt x="240658" y="223655"/>
                    </a:lnTo>
                    <a:lnTo>
                      <a:pt x="244104" y="217731"/>
                    </a:lnTo>
                    <a:lnTo>
                      <a:pt x="249140" y="215888"/>
                    </a:lnTo>
                    <a:lnTo>
                      <a:pt x="251392" y="209043"/>
                    </a:lnTo>
                    <a:lnTo>
                      <a:pt x="254175" y="213124"/>
                    </a:lnTo>
                    <a:cubicBezTo>
                      <a:pt x="254175" y="213124"/>
                      <a:pt x="258814" y="210886"/>
                      <a:pt x="258814" y="212202"/>
                    </a:cubicBezTo>
                    <a:cubicBezTo>
                      <a:pt x="258814" y="213519"/>
                      <a:pt x="257886" y="226419"/>
                      <a:pt x="258814" y="224971"/>
                    </a:cubicBezTo>
                    <a:cubicBezTo>
                      <a:pt x="259741" y="223655"/>
                      <a:pt x="264512" y="217205"/>
                      <a:pt x="264512" y="217205"/>
                    </a:cubicBezTo>
                    <a:lnTo>
                      <a:pt x="270210" y="229052"/>
                    </a:lnTo>
                    <a:lnTo>
                      <a:pt x="277102" y="217205"/>
                    </a:lnTo>
                    <a:lnTo>
                      <a:pt x="280282" y="224971"/>
                    </a:lnTo>
                    <a:lnTo>
                      <a:pt x="288498" y="213124"/>
                    </a:lnTo>
                    <a:lnTo>
                      <a:pt x="296582" y="227736"/>
                    </a:lnTo>
                    <a:lnTo>
                      <a:pt x="298835" y="213124"/>
                    </a:lnTo>
                    <a:lnTo>
                      <a:pt x="302016" y="224971"/>
                    </a:lnTo>
                    <a:lnTo>
                      <a:pt x="304533" y="219048"/>
                    </a:lnTo>
                    <a:lnTo>
                      <a:pt x="310232" y="228262"/>
                    </a:lnTo>
                    <a:lnTo>
                      <a:pt x="313412" y="219574"/>
                    </a:lnTo>
                    <a:lnTo>
                      <a:pt x="322821" y="228789"/>
                    </a:lnTo>
                    <a:lnTo>
                      <a:pt x="325339" y="215493"/>
                    </a:lnTo>
                    <a:lnTo>
                      <a:pt x="327857" y="225103"/>
                    </a:lnTo>
                    <a:lnTo>
                      <a:pt x="330110" y="217336"/>
                    </a:lnTo>
                    <a:lnTo>
                      <a:pt x="333291" y="225103"/>
                    </a:lnTo>
                    <a:lnTo>
                      <a:pt x="337399" y="209043"/>
                    </a:lnTo>
                    <a:lnTo>
                      <a:pt x="340182" y="227341"/>
                    </a:lnTo>
                    <a:lnTo>
                      <a:pt x="344820" y="231422"/>
                    </a:lnTo>
                    <a:lnTo>
                      <a:pt x="348663" y="233659"/>
                    </a:lnTo>
                    <a:lnTo>
                      <a:pt x="353301" y="224971"/>
                    </a:lnTo>
                    <a:lnTo>
                      <a:pt x="360590" y="234581"/>
                    </a:lnTo>
                    <a:lnTo>
                      <a:pt x="366818" y="210754"/>
                    </a:lnTo>
                    <a:lnTo>
                      <a:pt x="372517" y="230895"/>
                    </a:lnTo>
                    <a:lnTo>
                      <a:pt x="375300" y="216678"/>
                    </a:lnTo>
                    <a:lnTo>
                      <a:pt x="378480" y="202461"/>
                    </a:lnTo>
                    <a:lnTo>
                      <a:pt x="382588" y="202461"/>
                    </a:lnTo>
                    <a:lnTo>
                      <a:pt x="384444" y="209306"/>
                    </a:lnTo>
                    <a:lnTo>
                      <a:pt x="387227" y="165865"/>
                    </a:lnTo>
                    <a:lnTo>
                      <a:pt x="389744" y="203382"/>
                    </a:lnTo>
                    <a:lnTo>
                      <a:pt x="392527" y="213387"/>
                    </a:lnTo>
                    <a:lnTo>
                      <a:pt x="395310" y="210228"/>
                    </a:lnTo>
                    <a:lnTo>
                      <a:pt x="396901" y="230763"/>
                    </a:lnTo>
                    <a:lnTo>
                      <a:pt x="398491" y="221680"/>
                    </a:lnTo>
                    <a:lnTo>
                      <a:pt x="401936" y="225761"/>
                    </a:lnTo>
                    <a:lnTo>
                      <a:pt x="404189" y="207068"/>
                    </a:lnTo>
                    <a:lnTo>
                      <a:pt x="407635" y="215757"/>
                    </a:lnTo>
                    <a:lnTo>
                      <a:pt x="412671" y="216283"/>
                    </a:lnTo>
                    <a:lnTo>
                      <a:pt x="415454" y="230895"/>
                    </a:lnTo>
                    <a:lnTo>
                      <a:pt x="417706" y="214440"/>
                    </a:lnTo>
                    <a:lnTo>
                      <a:pt x="423670" y="232343"/>
                    </a:lnTo>
                    <a:cubicBezTo>
                      <a:pt x="423670" y="232343"/>
                      <a:pt x="428441" y="223655"/>
                      <a:pt x="428706" y="222339"/>
                    </a:cubicBezTo>
                    <a:cubicBezTo>
                      <a:pt x="428971" y="220891"/>
                      <a:pt x="430296" y="210491"/>
                      <a:pt x="430296" y="210491"/>
                    </a:cubicBezTo>
                    <a:lnTo>
                      <a:pt x="434006" y="225630"/>
                    </a:lnTo>
                    <a:lnTo>
                      <a:pt x="438115" y="234713"/>
                    </a:lnTo>
                    <a:lnTo>
                      <a:pt x="440368" y="222339"/>
                    </a:lnTo>
                    <a:lnTo>
                      <a:pt x="448584" y="236950"/>
                    </a:lnTo>
                    <a:lnTo>
                      <a:pt x="454812" y="235108"/>
                    </a:lnTo>
                    <a:lnTo>
                      <a:pt x="460113" y="239188"/>
                    </a:lnTo>
                    <a:lnTo>
                      <a:pt x="464221" y="235108"/>
                    </a:lnTo>
                    <a:lnTo>
                      <a:pt x="470847" y="241031"/>
                    </a:lnTo>
                    <a:lnTo>
                      <a:pt x="476546" y="225498"/>
                    </a:lnTo>
                    <a:lnTo>
                      <a:pt x="482509" y="241031"/>
                    </a:lnTo>
                    <a:lnTo>
                      <a:pt x="509544" y="241031"/>
                    </a:lnTo>
                    <a:lnTo>
                      <a:pt x="512989" y="236029"/>
                    </a:lnTo>
                    <a:cubicBezTo>
                      <a:pt x="512989" y="236029"/>
                      <a:pt x="520543" y="239188"/>
                      <a:pt x="521735" y="241031"/>
                    </a:cubicBezTo>
                    <a:cubicBezTo>
                      <a:pt x="523061" y="242874"/>
                      <a:pt x="529952" y="241031"/>
                      <a:pt x="529952" y="241031"/>
                    </a:cubicBezTo>
                    <a:lnTo>
                      <a:pt x="531542" y="238267"/>
                    </a:lnTo>
                    <a:lnTo>
                      <a:pt x="534723" y="241821"/>
                    </a:lnTo>
                    <a:lnTo>
                      <a:pt x="553010" y="241821"/>
                    </a:lnTo>
                    <a:lnTo>
                      <a:pt x="556191" y="239188"/>
                    </a:lnTo>
                    <a:lnTo>
                      <a:pt x="560299" y="241821"/>
                    </a:lnTo>
                    <a:lnTo>
                      <a:pt x="613705" y="236029"/>
                    </a:lnTo>
                    <a:lnTo>
                      <a:pt x="632523" y="230105"/>
                    </a:lnTo>
                    <a:lnTo>
                      <a:pt x="665521" y="224182"/>
                    </a:lnTo>
                    <a:lnTo>
                      <a:pt x="694410" y="215493"/>
                    </a:lnTo>
                    <a:lnTo>
                      <a:pt x="710446" y="214967"/>
                    </a:lnTo>
                    <a:lnTo>
                      <a:pt x="728998" y="208516"/>
                    </a:lnTo>
                    <a:lnTo>
                      <a:pt x="742781" y="208516"/>
                    </a:lnTo>
                    <a:lnTo>
                      <a:pt x="776043" y="193378"/>
                    </a:lnTo>
                    <a:lnTo>
                      <a:pt x="782934" y="196537"/>
                    </a:lnTo>
                    <a:lnTo>
                      <a:pt x="789163" y="196142"/>
                    </a:lnTo>
                    <a:lnTo>
                      <a:pt x="791946" y="185216"/>
                    </a:lnTo>
                    <a:lnTo>
                      <a:pt x="796982" y="196669"/>
                    </a:lnTo>
                    <a:lnTo>
                      <a:pt x="800427" y="139538"/>
                    </a:lnTo>
                    <a:lnTo>
                      <a:pt x="802283" y="192588"/>
                    </a:lnTo>
                    <a:lnTo>
                      <a:pt x="806656" y="171131"/>
                    </a:lnTo>
                    <a:lnTo>
                      <a:pt x="809439" y="185743"/>
                    </a:lnTo>
                    <a:lnTo>
                      <a:pt x="811029" y="142697"/>
                    </a:lnTo>
                    <a:lnTo>
                      <a:pt x="813547" y="196274"/>
                    </a:lnTo>
                    <a:lnTo>
                      <a:pt x="816992" y="0"/>
                    </a:lnTo>
                    <a:lnTo>
                      <a:pt x="818848" y="215493"/>
                    </a:lnTo>
                    <a:lnTo>
                      <a:pt x="822558" y="207332"/>
                    </a:lnTo>
                    <a:lnTo>
                      <a:pt x="822558" y="216020"/>
                    </a:lnTo>
                    <a:lnTo>
                      <a:pt x="826666" y="77404"/>
                    </a:lnTo>
                    <a:lnTo>
                      <a:pt x="829847" y="137300"/>
                    </a:lnTo>
                    <a:lnTo>
                      <a:pt x="832100" y="216415"/>
                    </a:lnTo>
                    <a:lnTo>
                      <a:pt x="834883" y="206805"/>
                    </a:lnTo>
                    <a:lnTo>
                      <a:pt x="837666" y="211807"/>
                    </a:lnTo>
                    <a:lnTo>
                      <a:pt x="842039" y="207200"/>
                    </a:lnTo>
                    <a:lnTo>
                      <a:pt x="848002" y="214967"/>
                    </a:lnTo>
                    <a:lnTo>
                      <a:pt x="853038" y="209438"/>
                    </a:lnTo>
                    <a:lnTo>
                      <a:pt x="860857" y="216283"/>
                    </a:lnTo>
                    <a:lnTo>
                      <a:pt x="866820" y="205752"/>
                    </a:lnTo>
                    <a:lnTo>
                      <a:pt x="872121" y="215362"/>
                    </a:lnTo>
                    <a:lnTo>
                      <a:pt x="879410" y="215888"/>
                    </a:lnTo>
                    <a:lnTo>
                      <a:pt x="883518" y="224576"/>
                    </a:lnTo>
                    <a:lnTo>
                      <a:pt x="887626" y="223260"/>
                    </a:lnTo>
                    <a:lnTo>
                      <a:pt x="892662" y="198512"/>
                    </a:lnTo>
                    <a:lnTo>
                      <a:pt x="898890" y="204041"/>
                    </a:lnTo>
                    <a:lnTo>
                      <a:pt x="906179" y="226419"/>
                    </a:lnTo>
                    <a:lnTo>
                      <a:pt x="913070" y="230500"/>
                    </a:lnTo>
                    <a:lnTo>
                      <a:pt x="920359" y="218653"/>
                    </a:lnTo>
                    <a:lnTo>
                      <a:pt x="935466" y="227341"/>
                    </a:lnTo>
                    <a:lnTo>
                      <a:pt x="943285" y="226814"/>
                    </a:lnTo>
                    <a:lnTo>
                      <a:pt x="946466" y="206673"/>
                    </a:lnTo>
                    <a:cubicBezTo>
                      <a:pt x="946466" y="206673"/>
                      <a:pt x="948321" y="225366"/>
                      <a:pt x="949646" y="224971"/>
                    </a:cubicBezTo>
                    <a:cubicBezTo>
                      <a:pt x="950839" y="224576"/>
                      <a:pt x="954947" y="213124"/>
                      <a:pt x="954947" y="213124"/>
                    </a:cubicBezTo>
                    <a:lnTo>
                      <a:pt x="956537" y="197985"/>
                    </a:lnTo>
                    <a:lnTo>
                      <a:pt x="960910" y="209833"/>
                    </a:lnTo>
                    <a:lnTo>
                      <a:pt x="975355" y="175738"/>
                    </a:lnTo>
                    <a:lnTo>
                      <a:pt x="983174" y="198907"/>
                    </a:lnTo>
                    <a:lnTo>
                      <a:pt x="990065" y="168235"/>
                    </a:lnTo>
                    <a:lnTo>
                      <a:pt x="996691" y="173764"/>
                    </a:lnTo>
                    <a:lnTo>
                      <a:pt x="1003317" y="161390"/>
                    </a:lnTo>
                    <a:lnTo>
                      <a:pt x="1006100" y="148094"/>
                    </a:lnTo>
                    <a:lnTo>
                      <a:pt x="1007690" y="105970"/>
                    </a:lnTo>
                    <a:lnTo>
                      <a:pt x="1009943" y="181399"/>
                    </a:lnTo>
                    <a:lnTo>
                      <a:pt x="1019087" y="171394"/>
                    </a:lnTo>
                    <a:lnTo>
                      <a:pt x="1019087" y="120845"/>
                    </a:lnTo>
                    <a:cubicBezTo>
                      <a:pt x="1019087" y="120845"/>
                      <a:pt x="1023858" y="164154"/>
                      <a:pt x="1023858" y="160863"/>
                    </a:cubicBezTo>
                    <a:lnTo>
                      <a:pt x="1023858" y="136115"/>
                    </a:lnTo>
                    <a:lnTo>
                      <a:pt x="1027038" y="180082"/>
                    </a:lnTo>
                    <a:lnTo>
                      <a:pt x="1031411" y="175607"/>
                    </a:lnTo>
                    <a:lnTo>
                      <a:pt x="1033664" y="185480"/>
                    </a:lnTo>
                    <a:lnTo>
                      <a:pt x="1039363" y="178634"/>
                    </a:lnTo>
                    <a:cubicBezTo>
                      <a:pt x="1039363" y="178634"/>
                      <a:pt x="1041881" y="187717"/>
                      <a:pt x="1043206" y="187717"/>
                    </a:cubicBezTo>
                    <a:cubicBezTo>
                      <a:pt x="1044531" y="187717"/>
                      <a:pt x="1050760" y="184558"/>
                      <a:pt x="1050760" y="184558"/>
                    </a:cubicBezTo>
                    <a:lnTo>
                      <a:pt x="1056988" y="142039"/>
                    </a:lnTo>
                    <a:lnTo>
                      <a:pt x="1056988" y="156651"/>
                    </a:lnTo>
                    <a:cubicBezTo>
                      <a:pt x="1056988" y="156651"/>
                      <a:pt x="1058843" y="157572"/>
                      <a:pt x="1058843" y="158888"/>
                    </a:cubicBezTo>
                    <a:lnTo>
                      <a:pt x="1058843" y="173500"/>
                    </a:lnTo>
                    <a:lnTo>
                      <a:pt x="1062952" y="179424"/>
                    </a:lnTo>
                    <a:lnTo>
                      <a:pt x="1066132" y="190350"/>
                    </a:lnTo>
                    <a:lnTo>
                      <a:pt x="1069843" y="190745"/>
                    </a:lnTo>
                    <a:lnTo>
                      <a:pt x="1069843" y="181135"/>
                    </a:lnTo>
                    <a:lnTo>
                      <a:pt x="1073023" y="146778"/>
                    </a:lnTo>
                    <a:lnTo>
                      <a:pt x="1074216" y="173369"/>
                    </a:lnTo>
                    <a:lnTo>
                      <a:pt x="1076469" y="159678"/>
                    </a:lnTo>
                    <a:lnTo>
                      <a:pt x="1078722" y="188507"/>
                    </a:lnTo>
                    <a:lnTo>
                      <a:pt x="1082432" y="196274"/>
                    </a:lnTo>
                    <a:lnTo>
                      <a:pt x="1085613" y="120581"/>
                    </a:lnTo>
                    <a:lnTo>
                      <a:pt x="1088793" y="185875"/>
                    </a:lnTo>
                    <a:lnTo>
                      <a:pt x="1095419" y="162969"/>
                    </a:lnTo>
                    <a:lnTo>
                      <a:pt x="1098600" y="204172"/>
                    </a:lnTo>
                    <a:lnTo>
                      <a:pt x="1102708" y="169420"/>
                    </a:lnTo>
                    <a:lnTo>
                      <a:pt x="1105491" y="209175"/>
                    </a:lnTo>
                    <a:lnTo>
                      <a:pt x="1108009" y="169815"/>
                    </a:lnTo>
                    <a:lnTo>
                      <a:pt x="1111189" y="217336"/>
                    </a:lnTo>
                    <a:lnTo>
                      <a:pt x="1113972" y="217336"/>
                    </a:lnTo>
                    <a:cubicBezTo>
                      <a:pt x="1113972" y="217336"/>
                      <a:pt x="1116755" y="173369"/>
                      <a:pt x="1116755" y="172052"/>
                    </a:cubicBezTo>
                    <a:cubicBezTo>
                      <a:pt x="1116755" y="170736"/>
                      <a:pt x="1120863" y="161521"/>
                      <a:pt x="1120863" y="161521"/>
                    </a:cubicBezTo>
                    <a:lnTo>
                      <a:pt x="1120863" y="137300"/>
                    </a:lnTo>
                    <a:lnTo>
                      <a:pt x="1122718" y="175475"/>
                    </a:lnTo>
                    <a:lnTo>
                      <a:pt x="1125236" y="206937"/>
                    </a:lnTo>
                    <a:lnTo>
                      <a:pt x="1127489" y="152965"/>
                    </a:lnTo>
                    <a:lnTo>
                      <a:pt x="1132525" y="207332"/>
                    </a:lnTo>
                    <a:lnTo>
                      <a:pt x="1135043" y="190350"/>
                    </a:lnTo>
                    <a:lnTo>
                      <a:pt x="1137296" y="190350"/>
                    </a:lnTo>
                    <a:lnTo>
                      <a:pt x="1140476" y="145066"/>
                    </a:lnTo>
                    <a:lnTo>
                      <a:pt x="1143657" y="163364"/>
                    </a:lnTo>
                    <a:lnTo>
                      <a:pt x="1149355" y="28829"/>
                    </a:lnTo>
                    <a:lnTo>
                      <a:pt x="1153728" y="101494"/>
                    </a:lnTo>
                    <a:lnTo>
                      <a:pt x="1156909" y="40150"/>
                    </a:lnTo>
                    <a:lnTo>
                      <a:pt x="1158499" y="154018"/>
                    </a:lnTo>
                    <a:lnTo>
                      <a:pt x="1161945" y="70822"/>
                    </a:lnTo>
                    <a:lnTo>
                      <a:pt x="1165125" y="117422"/>
                    </a:lnTo>
                    <a:lnTo>
                      <a:pt x="1171751" y="145330"/>
                    </a:lnTo>
                    <a:lnTo>
                      <a:pt x="1174004" y="131639"/>
                    </a:lnTo>
                    <a:lnTo>
                      <a:pt x="1176522" y="184163"/>
                    </a:lnTo>
                    <a:lnTo>
                      <a:pt x="1180233" y="161258"/>
                    </a:lnTo>
                    <a:lnTo>
                      <a:pt x="1180233" y="207068"/>
                    </a:lnTo>
                    <a:lnTo>
                      <a:pt x="1184076" y="205752"/>
                    </a:lnTo>
                    <a:lnTo>
                      <a:pt x="1188184" y="229052"/>
                    </a:lnTo>
                    <a:lnTo>
                      <a:pt x="1193220" y="220759"/>
                    </a:lnTo>
                    <a:lnTo>
                      <a:pt x="1196930" y="232212"/>
                    </a:lnTo>
                    <a:lnTo>
                      <a:pt x="1201038" y="225366"/>
                    </a:lnTo>
                    <a:lnTo>
                      <a:pt x="1206074" y="224971"/>
                    </a:lnTo>
                    <a:lnTo>
                      <a:pt x="1208857" y="196669"/>
                    </a:lnTo>
                    <a:lnTo>
                      <a:pt x="1211110" y="215493"/>
                    </a:lnTo>
                    <a:lnTo>
                      <a:pt x="1212700" y="215493"/>
                    </a:lnTo>
                    <a:lnTo>
                      <a:pt x="1212700" y="231027"/>
                    </a:lnTo>
                    <a:lnTo>
                      <a:pt x="1217074" y="213650"/>
                    </a:lnTo>
                    <a:lnTo>
                      <a:pt x="1221844" y="235108"/>
                    </a:lnTo>
                    <a:lnTo>
                      <a:pt x="1225555" y="227736"/>
                    </a:lnTo>
                    <a:lnTo>
                      <a:pt x="1231253" y="237740"/>
                    </a:lnTo>
                    <a:lnTo>
                      <a:pt x="1245035" y="237345"/>
                    </a:lnTo>
                    <a:lnTo>
                      <a:pt x="1250734" y="223655"/>
                    </a:lnTo>
                    <a:lnTo>
                      <a:pt x="1253914" y="233265"/>
                    </a:lnTo>
                    <a:lnTo>
                      <a:pt x="1259878" y="233659"/>
                    </a:lnTo>
                    <a:lnTo>
                      <a:pt x="1266106" y="241295"/>
                    </a:lnTo>
                    <a:lnTo>
                      <a:pt x="1268359" y="122951"/>
                    </a:lnTo>
                    <a:lnTo>
                      <a:pt x="1270877" y="258408"/>
                    </a:lnTo>
                    <a:lnTo>
                      <a:pt x="1274588" y="235502"/>
                    </a:lnTo>
                    <a:lnTo>
                      <a:pt x="1355028" y="236819"/>
                    </a:lnTo>
                  </a:path>
                </a:pathLst>
              </a:custGeom>
              <a:noFill/>
              <a:ln w="6350"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260" name="Freeform 259">
                <a:extLst>
                  <a:ext uri="{FF2B5EF4-FFF2-40B4-BE49-F238E27FC236}">
                    <a16:creationId xmlns:a16="http://schemas.microsoft.com/office/drawing/2014/main" id="{B6536893-DBE7-19C8-645A-F52F4541CEFC}"/>
                  </a:ext>
                </a:extLst>
              </p:cNvPr>
              <p:cNvSpPr/>
              <p:nvPr/>
            </p:nvSpPr>
            <p:spPr>
              <a:xfrm>
                <a:off x="1338000" y="3261454"/>
                <a:ext cx="1355160" cy="241426"/>
              </a:xfrm>
              <a:custGeom>
                <a:avLst/>
                <a:gdLst>
                  <a:gd name="connsiteX0" fmla="*/ 0 w 1355160"/>
                  <a:gd name="connsiteY0" fmla="*/ 223655 h 241426"/>
                  <a:gd name="connsiteX1" fmla="*/ 35516 w 1355160"/>
                  <a:gd name="connsiteY1" fmla="*/ 223655 h 241426"/>
                  <a:gd name="connsiteX2" fmla="*/ 46250 w 1355160"/>
                  <a:gd name="connsiteY2" fmla="*/ 216283 h 241426"/>
                  <a:gd name="connsiteX3" fmla="*/ 54996 w 1355160"/>
                  <a:gd name="connsiteY3" fmla="*/ 223655 h 241426"/>
                  <a:gd name="connsiteX4" fmla="*/ 109330 w 1355160"/>
                  <a:gd name="connsiteY4" fmla="*/ 223655 h 241426"/>
                  <a:gd name="connsiteX5" fmla="*/ 113703 w 1355160"/>
                  <a:gd name="connsiteY5" fmla="*/ 216283 h 241426"/>
                  <a:gd name="connsiteX6" fmla="*/ 116221 w 1355160"/>
                  <a:gd name="connsiteY6" fmla="*/ 223655 h 241426"/>
                  <a:gd name="connsiteX7" fmla="*/ 119004 w 1355160"/>
                  <a:gd name="connsiteY7" fmla="*/ 216283 h 241426"/>
                  <a:gd name="connsiteX8" fmla="*/ 124305 w 1355160"/>
                  <a:gd name="connsiteY8" fmla="*/ 223655 h 241426"/>
                  <a:gd name="connsiteX9" fmla="*/ 134641 w 1355160"/>
                  <a:gd name="connsiteY9" fmla="*/ 223655 h 241426"/>
                  <a:gd name="connsiteX10" fmla="*/ 145376 w 1355160"/>
                  <a:gd name="connsiteY10" fmla="*/ 212729 h 241426"/>
                  <a:gd name="connsiteX11" fmla="*/ 148556 w 1355160"/>
                  <a:gd name="connsiteY11" fmla="*/ 218258 h 241426"/>
                  <a:gd name="connsiteX12" fmla="*/ 152002 w 1355160"/>
                  <a:gd name="connsiteY12" fmla="*/ 212729 h 241426"/>
                  <a:gd name="connsiteX13" fmla="*/ 155712 w 1355160"/>
                  <a:gd name="connsiteY13" fmla="*/ 218258 h 241426"/>
                  <a:gd name="connsiteX14" fmla="*/ 158893 w 1355160"/>
                  <a:gd name="connsiteY14" fmla="*/ 212729 h 241426"/>
                  <a:gd name="connsiteX15" fmla="*/ 160218 w 1355160"/>
                  <a:gd name="connsiteY15" fmla="*/ 218258 h 241426"/>
                  <a:gd name="connsiteX16" fmla="*/ 168699 w 1355160"/>
                  <a:gd name="connsiteY16" fmla="*/ 218258 h 241426"/>
                  <a:gd name="connsiteX17" fmla="*/ 174398 w 1355160"/>
                  <a:gd name="connsiteY17" fmla="*/ 207332 h 241426"/>
                  <a:gd name="connsiteX18" fmla="*/ 181024 w 1355160"/>
                  <a:gd name="connsiteY18" fmla="*/ 215493 h 241426"/>
                  <a:gd name="connsiteX19" fmla="*/ 186325 w 1355160"/>
                  <a:gd name="connsiteY19" fmla="*/ 207332 h 241426"/>
                  <a:gd name="connsiteX20" fmla="*/ 188843 w 1355160"/>
                  <a:gd name="connsiteY20" fmla="*/ 211939 h 241426"/>
                  <a:gd name="connsiteX21" fmla="*/ 196131 w 1355160"/>
                  <a:gd name="connsiteY21" fmla="*/ 205094 h 241426"/>
                  <a:gd name="connsiteX22" fmla="*/ 200239 w 1355160"/>
                  <a:gd name="connsiteY22" fmla="*/ 217468 h 241426"/>
                  <a:gd name="connsiteX23" fmla="*/ 207130 w 1355160"/>
                  <a:gd name="connsiteY23" fmla="*/ 210623 h 241426"/>
                  <a:gd name="connsiteX24" fmla="*/ 213359 w 1355160"/>
                  <a:gd name="connsiteY24" fmla="*/ 216546 h 241426"/>
                  <a:gd name="connsiteX25" fmla="*/ 218660 w 1355160"/>
                  <a:gd name="connsiteY25" fmla="*/ 211544 h 241426"/>
                  <a:gd name="connsiteX26" fmla="*/ 222105 w 1355160"/>
                  <a:gd name="connsiteY26" fmla="*/ 198775 h 241426"/>
                  <a:gd name="connsiteX27" fmla="*/ 225816 w 1355160"/>
                  <a:gd name="connsiteY27" fmla="*/ 195616 h 241426"/>
                  <a:gd name="connsiteX28" fmla="*/ 230587 w 1355160"/>
                  <a:gd name="connsiteY28" fmla="*/ 205620 h 241426"/>
                  <a:gd name="connsiteX29" fmla="*/ 232840 w 1355160"/>
                  <a:gd name="connsiteY29" fmla="*/ 200091 h 241426"/>
                  <a:gd name="connsiteX30" fmla="*/ 238140 w 1355160"/>
                  <a:gd name="connsiteY30" fmla="*/ 195484 h 241426"/>
                  <a:gd name="connsiteX31" fmla="*/ 240658 w 1355160"/>
                  <a:gd name="connsiteY31" fmla="*/ 206410 h 241426"/>
                  <a:gd name="connsiteX32" fmla="*/ 244104 w 1355160"/>
                  <a:gd name="connsiteY32" fmla="*/ 200486 h 241426"/>
                  <a:gd name="connsiteX33" fmla="*/ 249140 w 1355160"/>
                  <a:gd name="connsiteY33" fmla="*/ 198643 h 241426"/>
                  <a:gd name="connsiteX34" fmla="*/ 251392 w 1355160"/>
                  <a:gd name="connsiteY34" fmla="*/ 191798 h 241426"/>
                  <a:gd name="connsiteX35" fmla="*/ 254175 w 1355160"/>
                  <a:gd name="connsiteY35" fmla="*/ 195879 h 241426"/>
                  <a:gd name="connsiteX36" fmla="*/ 258814 w 1355160"/>
                  <a:gd name="connsiteY36" fmla="*/ 194958 h 241426"/>
                  <a:gd name="connsiteX37" fmla="*/ 258814 w 1355160"/>
                  <a:gd name="connsiteY37" fmla="*/ 207727 h 241426"/>
                  <a:gd name="connsiteX38" fmla="*/ 264512 w 1355160"/>
                  <a:gd name="connsiteY38" fmla="*/ 199960 h 241426"/>
                  <a:gd name="connsiteX39" fmla="*/ 270210 w 1355160"/>
                  <a:gd name="connsiteY39" fmla="*/ 211807 h 241426"/>
                  <a:gd name="connsiteX40" fmla="*/ 277102 w 1355160"/>
                  <a:gd name="connsiteY40" fmla="*/ 199960 h 241426"/>
                  <a:gd name="connsiteX41" fmla="*/ 280282 w 1355160"/>
                  <a:gd name="connsiteY41" fmla="*/ 207727 h 241426"/>
                  <a:gd name="connsiteX42" fmla="*/ 288498 w 1355160"/>
                  <a:gd name="connsiteY42" fmla="*/ 195879 h 241426"/>
                  <a:gd name="connsiteX43" fmla="*/ 296582 w 1355160"/>
                  <a:gd name="connsiteY43" fmla="*/ 210491 h 241426"/>
                  <a:gd name="connsiteX44" fmla="*/ 298835 w 1355160"/>
                  <a:gd name="connsiteY44" fmla="*/ 195879 h 241426"/>
                  <a:gd name="connsiteX45" fmla="*/ 302016 w 1355160"/>
                  <a:gd name="connsiteY45" fmla="*/ 207727 h 241426"/>
                  <a:gd name="connsiteX46" fmla="*/ 304533 w 1355160"/>
                  <a:gd name="connsiteY46" fmla="*/ 201803 h 241426"/>
                  <a:gd name="connsiteX47" fmla="*/ 310232 w 1355160"/>
                  <a:gd name="connsiteY47" fmla="*/ 211018 h 241426"/>
                  <a:gd name="connsiteX48" fmla="*/ 313412 w 1355160"/>
                  <a:gd name="connsiteY48" fmla="*/ 202329 h 241426"/>
                  <a:gd name="connsiteX49" fmla="*/ 322821 w 1355160"/>
                  <a:gd name="connsiteY49" fmla="*/ 211544 h 241426"/>
                  <a:gd name="connsiteX50" fmla="*/ 325339 w 1355160"/>
                  <a:gd name="connsiteY50" fmla="*/ 198249 h 241426"/>
                  <a:gd name="connsiteX51" fmla="*/ 327857 w 1355160"/>
                  <a:gd name="connsiteY51" fmla="*/ 207858 h 241426"/>
                  <a:gd name="connsiteX52" fmla="*/ 330110 w 1355160"/>
                  <a:gd name="connsiteY52" fmla="*/ 200091 h 241426"/>
                  <a:gd name="connsiteX53" fmla="*/ 333291 w 1355160"/>
                  <a:gd name="connsiteY53" fmla="*/ 207858 h 241426"/>
                  <a:gd name="connsiteX54" fmla="*/ 337399 w 1355160"/>
                  <a:gd name="connsiteY54" fmla="*/ 191798 h 241426"/>
                  <a:gd name="connsiteX55" fmla="*/ 340182 w 1355160"/>
                  <a:gd name="connsiteY55" fmla="*/ 210096 h 241426"/>
                  <a:gd name="connsiteX56" fmla="*/ 344820 w 1355160"/>
                  <a:gd name="connsiteY56" fmla="*/ 214177 h 241426"/>
                  <a:gd name="connsiteX57" fmla="*/ 348663 w 1355160"/>
                  <a:gd name="connsiteY57" fmla="*/ 216415 h 241426"/>
                  <a:gd name="connsiteX58" fmla="*/ 353301 w 1355160"/>
                  <a:gd name="connsiteY58" fmla="*/ 207727 h 241426"/>
                  <a:gd name="connsiteX59" fmla="*/ 360590 w 1355160"/>
                  <a:gd name="connsiteY59" fmla="*/ 217336 h 241426"/>
                  <a:gd name="connsiteX60" fmla="*/ 366818 w 1355160"/>
                  <a:gd name="connsiteY60" fmla="*/ 193510 h 241426"/>
                  <a:gd name="connsiteX61" fmla="*/ 372517 w 1355160"/>
                  <a:gd name="connsiteY61" fmla="*/ 213650 h 241426"/>
                  <a:gd name="connsiteX62" fmla="*/ 375300 w 1355160"/>
                  <a:gd name="connsiteY62" fmla="*/ 199433 h 241426"/>
                  <a:gd name="connsiteX63" fmla="*/ 378480 w 1355160"/>
                  <a:gd name="connsiteY63" fmla="*/ 185216 h 241426"/>
                  <a:gd name="connsiteX64" fmla="*/ 382588 w 1355160"/>
                  <a:gd name="connsiteY64" fmla="*/ 185216 h 241426"/>
                  <a:gd name="connsiteX65" fmla="*/ 384444 w 1355160"/>
                  <a:gd name="connsiteY65" fmla="*/ 192061 h 241426"/>
                  <a:gd name="connsiteX66" fmla="*/ 387227 w 1355160"/>
                  <a:gd name="connsiteY66" fmla="*/ 148621 h 241426"/>
                  <a:gd name="connsiteX67" fmla="*/ 389744 w 1355160"/>
                  <a:gd name="connsiteY67" fmla="*/ 186138 h 241426"/>
                  <a:gd name="connsiteX68" fmla="*/ 392527 w 1355160"/>
                  <a:gd name="connsiteY68" fmla="*/ 196142 h 241426"/>
                  <a:gd name="connsiteX69" fmla="*/ 395310 w 1355160"/>
                  <a:gd name="connsiteY69" fmla="*/ 192983 h 241426"/>
                  <a:gd name="connsiteX70" fmla="*/ 396901 w 1355160"/>
                  <a:gd name="connsiteY70" fmla="*/ 213519 h 241426"/>
                  <a:gd name="connsiteX71" fmla="*/ 398491 w 1355160"/>
                  <a:gd name="connsiteY71" fmla="*/ 204436 h 241426"/>
                  <a:gd name="connsiteX72" fmla="*/ 401936 w 1355160"/>
                  <a:gd name="connsiteY72" fmla="*/ 208516 h 241426"/>
                  <a:gd name="connsiteX73" fmla="*/ 404189 w 1355160"/>
                  <a:gd name="connsiteY73" fmla="*/ 189824 h 241426"/>
                  <a:gd name="connsiteX74" fmla="*/ 407635 w 1355160"/>
                  <a:gd name="connsiteY74" fmla="*/ 198512 h 241426"/>
                  <a:gd name="connsiteX75" fmla="*/ 412671 w 1355160"/>
                  <a:gd name="connsiteY75" fmla="*/ 199038 h 241426"/>
                  <a:gd name="connsiteX76" fmla="*/ 415454 w 1355160"/>
                  <a:gd name="connsiteY76" fmla="*/ 213650 h 241426"/>
                  <a:gd name="connsiteX77" fmla="*/ 417706 w 1355160"/>
                  <a:gd name="connsiteY77" fmla="*/ 197195 h 241426"/>
                  <a:gd name="connsiteX78" fmla="*/ 423670 w 1355160"/>
                  <a:gd name="connsiteY78" fmla="*/ 215098 h 241426"/>
                  <a:gd name="connsiteX79" fmla="*/ 428706 w 1355160"/>
                  <a:gd name="connsiteY79" fmla="*/ 205094 h 241426"/>
                  <a:gd name="connsiteX80" fmla="*/ 430296 w 1355160"/>
                  <a:gd name="connsiteY80" fmla="*/ 193246 h 241426"/>
                  <a:gd name="connsiteX81" fmla="*/ 434006 w 1355160"/>
                  <a:gd name="connsiteY81" fmla="*/ 208385 h 241426"/>
                  <a:gd name="connsiteX82" fmla="*/ 438115 w 1355160"/>
                  <a:gd name="connsiteY82" fmla="*/ 217468 h 241426"/>
                  <a:gd name="connsiteX83" fmla="*/ 440368 w 1355160"/>
                  <a:gd name="connsiteY83" fmla="*/ 205094 h 241426"/>
                  <a:gd name="connsiteX84" fmla="*/ 448584 w 1355160"/>
                  <a:gd name="connsiteY84" fmla="*/ 219706 h 241426"/>
                  <a:gd name="connsiteX85" fmla="*/ 454812 w 1355160"/>
                  <a:gd name="connsiteY85" fmla="*/ 217863 h 241426"/>
                  <a:gd name="connsiteX86" fmla="*/ 460113 w 1355160"/>
                  <a:gd name="connsiteY86" fmla="*/ 221944 h 241426"/>
                  <a:gd name="connsiteX87" fmla="*/ 464221 w 1355160"/>
                  <a:gd name="connsiteY87" fmla="*/ 217863 h 241426"/>
                  <a:gd name="connsiteX88" fmla="*/ 470847 w 1355160"/>
                  <a:gd name="connsiteY88" fmla="*/ 223787 h 241426"/>
                  <a:gd name="connsiteX89" fmla="*/ 476546 w 1355160"/>
                  <a:gd name="connsiteY89" fmla="*/ 208253 h 241426"/>
                  <a:gd name="connsiteX90" fmla="*/ 482509 w 1355160"/>
                  <a:gd name="connsiteY90" fmla="*/ 223787 h 241426"/>
                  <a:gd name="connsiteX91" fmla="*/ 509544 w 1355160"/>
                  <a:gd name="connsiteY91" fmla="*/ 223787 h 241426"/>
                  <a:gd name="connsiteX92" fmla="*/ 512989 w 1355160"/>
                  <a:gd name="connsiteY92" fmla="*/ 218784 h 241426"/>
                  <a:gd name="connsiteX93" fmla="*/ 521735 w 1355160"/>
                  <a:gd name="connsiteY93" fmla="*/ 223787 h 241426"/>
                  <a:gd name="connsiteX94" fmla="*/ 529952 w 1355160"/>
                  <a:gd name="connsiteY94" fmla="*/ 223787 h 241426"/>
                  <a:gd name="connsiteX95" fmla="*/ 531542 w 1355160"/>
                  <a:gd name="connsiteY95" fmla="*/ 221022 h 241426"/>
                  <a:gd name="connsiteX96" fmla="*/ 534723 w 1355160"/>
                  <a:gd name="connsiteY96" fmla="*/ 224576 h 241426"/>
                  <a:gd name="connsiteX97" fmla="*/ 553010 w 1355160"/>
                  <a:gd name="connsiteY97" fmla="*/ 224576 h 241426"/>
                  <a:gd name="connsiteX98" fmla="*/ 556191 w 1355160"/>
                  <a:gd name="connsiteY98" fmla="*/ 221944 h 241426"/>
                  <a:gd name="connsiteX99" fmla="*/ 560299 w 1355160"/>
                  <a:gd name="connsiteY99" fmla="*/ 224576 h 241426"/>
                  <a:gd name="connsiteX100" fmla="*/ 613705 w 1355160"/>
                  <a:gd name="connsiteY100" fmla="*/ 218784 h 241426"/>
                  <a:gd name="connsiteX101" fmla="*/ 632523 w 1355160"/>
                  <a:gd name="connsiteY101" fmla="*/ 212860 h 241426"/>
                  <a:gd name="connsiteX102" fmla="*/ 665521 w 1355160"/>
                  <a:gd name="connsiteY102" fmla="*/ 202988 h 241426"/>
                  <a:gd name="connsiteX103" fmla="*/ 694410 w 1355160"/>
                  <a:gd name="connsiteY103" fmla="*/ 194299 h 241426"/>
                  <a:gd name="connsiteX104" fmla="*/ 710446 w 1355160"/>
                  <a:gd name="connsiteY104" fmla="*/ 193773 h 241426"/>
                  <a:gd name="connsiteX105" fmla="*/ 728998 w 1355160"/>
                  <a:gd name="connsiteY105" fmla="*/ 187323 h 241426"/>
                  <a:gd name="connsiteX106" fmla="*/ 742781 w 1355160"/>
                  <a:gd name="connsiteY106" fmla="*/ 187323 h 241426"/>
                  <a:gd name="connsiteX107" fmla="*/ 776043 w 1355160"/>
                  <a:gd name="connsiteY107" fmla="*/ 172184 h 241426"/>
                  <a:gd name="connsiteX108" fmla="*/ 782934 w 1355160"/>
                  <a:gd name="connsiteY108" fmla="*/ 179293 h 241426"/>
                  <a:gd name="connsiteX109" fmla="*/ 789163 w 1355160"/>
                  <a:gd name="connsiteY109" fmla="*/ 178898 h 241426"/>
                  <a:gd name="connsiteX110" fmla="*/ 791946 w 1355160"/>
                  <a:gd name="connsiteY110" fmla="*/ 40150 h 241426"/>
                  <a:gd name="connsiteX111" fmla="*/ 796982 w 1355160"/>
                  <a:gd name="connsiteY111" fmla="*/ 179424 h 241426"/>
                  <a:gd name="connsiteX112" fmla="*/ 800427 w 1355160"/>
                  <a:gd name="connsiteY112" fmla="*/ 122293 h 241426"/>
                  <a:gd name="connsiteX113" fmla="*/ 802283 w 1355160"/>
                  <a:gd name="connsiteY113" fmla="*/ 175343 h 241426"/>
                  <a:gd name="connsiteX114" fmla="*/ 806656 w 1355160"/>
                  <a:gd name="connsiteY114" fmla="*/ 130059 h 241426"/>
                  <a:gd name="connsiteX115" fmla="*/ 809439 w 1355160"/>
                  <a:gd name="connsiteY115" fmla="*/ 168498 h 241426"/>
                  <a:gd name="connsiteX116" fmla="*/ 811029 w 1355160"/>
                  <a:gd name="connsiteY116" fmla="*/ 110708 h 241426"/>
                  <a:gd name="connsiteX117" fmla="*/ 813547 w 1355160"/>
                  <a:gd name="connsiteY117" fmla="*/ 173500 h 241426"/>
                  <a:gd name="connsiteX118" fmla="*/ 816992 w 1355160"/>
                  <a:gd name="connsiteY118" fmla="*/ 21852 h 241426"/>
                  <a:gd name="connsiteX119" fmla="*/ 818848 w 1355160"/>
                  <a:gd name="connsiteY119" fmla="*/ 174159 h 241426"/>
                  <a:gd name="connsiteX120" fmla="*/ 822558 w 1355160"/>
                  <a:gd name="connsiteY120" fmla="*/ 189955 h 241426"/>
                  <a:gd name="connsiteX121" fmla="*/ 822558 w 1355160"/>
                  <a:gd name="connsiteY121" fmla="*/ 198643 h 241426"/>
                  <a:gd name="connsiteX122" fmla="*/ 826666 w 1355160"/>
                  <a:gd name="connsiteY122" fmla="*/ 189165 h 241426"/>
                  <a:gd name="connsiteX123" fmla="*/ 829847 w 1355160"/>
                  <a:gd name="connsiteY123" fmla="*/ 192061 h 241426"/>
                  <a:gd name="connsiteX124" fmla="*/ 832100 w 1355160"/>
                  <a:gd name="connsiteY124" fmla="*/ 199170 h 241426"/>
                  <a:gd name="connsiteX125" fmla="*/ 834883 w 1355160"/>
                  <a:gd name="connsiteY125" fmla="*/ 189560 h 241426"/>
                  <a:gd name="connsiteX126" fmla="*/ 837666 w 1355160"/>
                  <a:gd name="connsiteY126" fmla="*/ 194563 h 241426"/>
                  <a:gd name="connsiteX127" fmla="*/ 842039 w 1355160"/>
                  <a:gd name="connsiteY127" fmla="*/ 189955 h 241426"/>
                  <a:gd name="connsiteX128" fmla="*/ 848002 w 1355160"/>
                  <a:gd name="connsiteY128" fmla="*/ 197722 h 241426"/>
                  <a:gd name="connsiteX129" fmla="*/ 853038 w 1355160"/>
                  <a:gd name="connsiteY129" fmla="*/ 192193 h 241426"/>
                  <a:gd name="connsiteX130" fmla="*/ 860857 w 1355160"/>
                  <a:gd name="connsiteY130" fmla="*/ 199038 h 241426"/>
                  <a:gd name="connsiteX131" fmla="*/ 866820 w 1355160"/>
                  <a:gd name="connsiteY131" fmla="*/ 188507 h 241426"/>
                  <a:gd name="connsiteX132" fmla="*/ 872121 w 1355160"/>
                  <a:gd name="connsiteY132" fmla="*/ 198117 h 241426"/>
                  <a:gd name="connsiteX133" fmla="*/ 879410 w 1355160"/>
                  <a:gd name="connsiteY133" fmla="*/ 198643 h 241426"/>
                  <a:gd name="connsiteX134" fmla="*/ 883518 w 1355160"/>
                  <a:gd name="connsiteY134" fmla="*/ 207332 h 241426"/>
                  <a:gd name="connsiteX135" fmla="*/ 887626 w 1355160"/>
                  <a:gd name="connsiteY135" fmla="*/ 206015 h 241426"/>
                  <a:gd name="connsiteX136" fmla="*/ 892662 w 1355160"/>
                  <a:gd name="connsiteY136" fmla="*/ 181267 h 241426"/>
                  <a:gd name="connsiteX137" fmla="*/ 898890 w 1355160"/>
                  <a:gd name="connsiteY137" fmla="*/ 186796 h 241426"/>
                  <a:gd name="connsiteX138" fmla="*/ 906179 w 1355160"/>
                  <a:gd name="connsiteY138" fmla="*/ 209175 h 241426"/>
                  <a:gd name="connsiteX139" fmla="*/ 913070 w 1355160"/>
                  <a:gd name="connsiteY139" fmla="*/ 213255 h 241426"/>
                  <a:gd name="connsiteX140" fmla="*/ 920359 w 1355160"/>
                  <a:gd name="connsiteY140" fmla="*/ 201408 h 241426"/>
                  <a:gd name="connsiteX141" fmla="*/ 935466 w 1355160"/>
                  <a:gd name="connsiteY141" fmla="*/ 199433 h 241426"/>
                  <a:gd name="connsiteX142" fmla="*/ 943285 w 1355160"/>
                  <a:gd name="connsiteY142" fmla="*/ 194299 h 241426"/>
                  <a:gd name="connsiteX143" fmla="*/ 946466 w 1355160"/>
                  <a:gd name="connsiteY143" fmla="*/ 174159 h 241426"/>
                  <a:gd name="connsiteX144" fmla="*/ 949646 w 1355160"/>
                  <a:gd name="connsiteY144" fmla="*/ 192456 h 241426"/>
                  <a:gd name="connsiteX145" fmla="*/ 954947 w 1355160"/>
                  <a:gd name="connsiteY145" fmla="*/ 180609 h 241426"/>
                  <a:gd name="connsiteX146" fmla="*/ 956537 w 1355160"/>
                  <a:gd name="connsiteY146" fmla="*/ 165470 h 241426"/>
                  <a:gd name="connsiteX147" fmla="*/ 960910 w 1355160"/>
                  <a:gd name="connsiteY147" fmla="*/ 177318 h 241426"/>
                  <a:gd name="connsiteX148" fmla="*/ 975355 w 1355160"/>
                  <a:gd name="connsiteY148" fmla="*/ 143223 h 241426"/>
                  <a:gd name="connsiteX149" fmla="*/ 983174 w 1355160"/>
                  <a:gd name="connsiteY149" fmla="*/ 166392 h 241426"/>
                  <a:gd name="connsiteX150" fmla="*/ 990065 w 1355160"/>
                  <a:gd name="connsiteY150" fmla="*/ 135720 h 241426"/>
                  <a:gd name="connsiteX151" fmla="*/ 996691 w 1355160"/>
                  <a:gd name="connsiteY151" fmla="*/ 141249 h 241426"/>
                  <a:gd name="connsiteX152" fmla="*/ 1003317 w 1355160"/>
                  <a:gd name="connsiteY152" fmla="*/ 128875 h 241426"/>
                  <a:gd name="connsiteX153" fmla="*/ 1006100 w 1355160"/>
                  <a:gd name="connsiteY153" fmla="*/ 115579 h 241426"/>
                  <a:gd name="connsiteX154" fmla="*/ 1006895 w 1355160"/>
                  <a:gd name="connsiteY154" fmla="*/ 66478 h 241426"/>
                  <a:gd name="connsiteX155" fmla="*/ 1009811 w 1355160"/>
                  <a:gd name="connsiteY155" fmla="*/ 148884 h 241426"/>
                  <a:gd name="connsiteX156" fmla="*/ 1016834 w 1355160"/>
                  <a:gd name="connsiteY156" fmla="*/ 130586 h 241426"/>
                  <a:gd name="connsiteX157" fmla="*/ 1018955 w 1355160"/>
                  <a:gd name="connsiteY157" fmla="*/ 76351 h 241426"/>
                  <a:gd name="connsiteX158" fmla="*/ 1023725 w 1355160"/>
                  <a:gd name="connsiteY158" fmla="*/ 128217 h 241426"/>
                  <a:gd name="connsiteX159" fmla="*/ 1023725 w 1355160"/>
                  <a:gd name="connsiteY159" fmla="*/ 103468 h 241426"/>
                  <a:gd name="connsiteX160" fmla="*/ 1026906 w 1355160"/>
                  <a:gd name="connsiteY160" fmla="*/ 127690 h 241426"/>
                  <a:gd name="connsiteX161" fmla="*/ 1031279 w 1355160"/>
                  <a:gd name="connsiteY161" fmla="*/ 123214 h 241426"/>
                  <a:gd name="connsiteX162" fmla="*/ 1033532 w 1355160"/>
                  <a:gd name="connsiteY162" fmla="*/ 133087 h 241426"/>
                  <a:gd name="connsiteX163" fmla="*/ 1039230 w 1355160"/>
                  <a:gd name="connsiteY163" fmla="*/ 126242 h 241426"/>
                  <a:gd name="connsiteX164" fmla="*/ 1043073 w 1355160"/>
                  <a:gd name="connsiteY164" fmla="*/ 135457 h 241426"/>
                  <a:gd name="connsiteX165" fmla="*/ 1050627 w 1355160"/>
                  <a:gd name="connsiteY165" fmla="*/ 132297 h 241426"/>
                  <a:gd name="connsiteX166" fmla="*/ 1055795 w 1355160"/>
                  <a:gd name="connsiteY166" fmla="*/ 67794 h 241426"/>
                  <a:gd name="connsiteX167" fmla="*/ 1059108 w 1355160"/>
                  <a:gd name="connsiteY167" fmla="*/ 118475 h 241426"/>
                  <a:gd name="connsiteX168" fmla="*/ 1062686 w 1355160"/>
                  <a:gd name="connsiteY168" fmla="*/ 107812 h 241426"/>
                  <a:gd name="connsiteX169" fmla="*/ 1066265 w 1355160"/>
                  <a:gd name="connsiteY169" fmla="*/ 117027 h 241426"/>
                  <a:gd name="connsiteX170" fmla="*/ 1073156 w 1355160"/>
                  <a:gd name="connsiteY170" fmla="*/ 67794 h 241426"/>
                  <a:gd name="connsiteX171" fmla="*/ 1074348 w 1355160"/>
                  <a:gd name="connsiteY171" fmla="*/ 107681 h 241426"/>
                  <a:gd name="connsiteX172" fmla="*/ 1076601 w 1355160"/>
                  <a:gd name="connsiteY172" fmla="*/ 117685 h 241426"/>
                  <a:gd name="connsiteX173" fmla="*/ 1078854 w 1355160"/>
                  <a:gd name="connsiteY173" fmla="*/ 134140 h 241426"/>
                  <a:gd name="connsiteX174" fmla="*/ 1082565 w 1355160"/>
                  <a:gd name="connsiteY174" fmla="*/ 156256 h 241426"/>
                  <a:gd name="connsiteX175" fmla="*/ 1085745 w 1355160"/>
                  <a:gd name="connsiteY175" fmla="*/ 88198 h 241426"/>
                  <a:gd name="connsiteX176" fmla="*/ 1088926 w 1355160"/>
                  <a:gd name="connsiteY176" fmla="*/ 153491 h 241426"/>
                  <a:gd name="connsiteX177" fmla="*/ 1095552 w 1355160"/>
                  <a:gd name="connsiteY177" fmla="*/ 130586 h 241426"/>
                  <a:gd name="connsiteX178" fmla="*/ 1098732 w 1355160"/>
                  <a:gd name="connsiteY178" fmla="*/ 171789 h 241426"/>
                  <a:gd name="connsiteX179" fmla="*/ 1102840 w 1355160"/>
                  <a:gd name="connsiteY179" fmla="*/ 137036 h 241426"/>
                  <a:gd name="connsiteX180" fmla="*/ 1105491 w 1355160"/>
                  <a:gd name="connsiteY180" fmla="*/ 180609 h 241426"/>
                  <a:gd name="connsiteX181" fmla="*/ 1109731 w 1355160"/>
                  <a:gd name="connsiteY181" fmla="*/ 133482 h 241426"/>
                  <a:gd name="connsiteX182" fmla="*/ 1111322 w 1355160"/>
                  <a:gd name="connsiteY182" fmla="*/ 196011 h 241426"/>
                  <a:gd name="connsiteX183" fmla="*/ 1114105 w 1355160"/>
                  <a:gd name="connsiteY183" fmla="*/ 196011 h 241426"/>
                  <a:gd name="connsiteX184" fmla="*/ 1116888 w 1355160"/>
                  <a:gd name="connsiteY184" fmla="*/ 132034 h 241426"/>
                  <a:gd name="connsiteX185" fmla="*/ 1120996 w 1355160"/>
                  <a:gd name="connsiteY185" fmla="*/ 144540 h 241426"/>
                  <a:gd name="connsiteX186" fmla="*/ 1120996 w 1355160"/>
                  <a:gd name="connsiteY186" fmla="*/ 7109 h 241426"/>
                  <a:gd name="connsiteX187" fmla="*/ 1122851 w 1355160"/>
                  <a:gd name="connsiteY187" fmla="*/ 158494 h 241426"/>
                  <a:gd name="connsiteX188" fmla="*/ 1125369 w 1355160"/>
                  <a:gd name="connsiteY188" fmla="*/ 182057 h 241426"/>
                  <a:gd name="connsiteX189" fmla="*/ 1127622 w 1355160"/>
                  <a:gd name="connsiteY189" fmla="*/ 124926 h 241426"/>
                  <a:gd name="connsiteX190" fmla="*/ 1132658 w 1355160"/>
                  <a:gd name="connsiteY190" fmla="*/ 182452 h 241426"/>
                  <a:gd name="connsiteX191" fmla="*/ 1135176 w 1355160"/>
                  <a:gd name="connsiteY191" fmla="*/ 173369 h 241426"/>
                  <a:gd name="connsiteX192" fmla="*/ 1137428 w 1355160"/>
                  <a:gd name="connsiteY192" fmla="*/ 173369 h 241426"/>
                  <a:gd name="connsiteX193" fmla="*/ 1138224 w 1355160"/>
                  <a:gd name="connsiteY193" fmla="*/ 118475 h 241426"/>
                  <a:gd name="connsiteX194" fmla="*/ 1143789 w 1355160"/>
                  <a:gd name="connsiteY194" fmla="*/ 146383 h 241426"/>
                  <a:gd name="connsiteX195" fmla="*/ 1149488 w 1355160"/>
                  <a:gd name="connsiteY195" fmla="*/ 0 h 241426"/>
                  <a:gd name="connsiteX196" fmla="*/ 1153861 w 1355160"/>
                  <a:gd name="connsiteY196" fmla="*/ 84512 h 241426"/>
                  <a:gd name="connsiteX197" fmla="*/ 1157042 w 1355160"/>
                  <a:gd name="connsiteY197" fmla="*/ 11321 h 241426"/>
                  <a:gd name="connsiteX198" fmla="*/ 1158632 w 1355160"/>
                  <a:gd name="connsiteY198" fmla="*/ 139011 h 241426"/>
                  <a:gd name="connsiteX199" fmla="*/ 1162077 w 1355160"/>
                  <a:gd name="connsiteY199" fmla="*/ 38044 h 241426"/>
                  <a:gd name="connsiteX200" fmla="*/ 1165258 w 1355160"/>
                  <a:gd name="connsiteY200" fmla="*/ 100441 h 241426"/>
                  <a:gd name="connsiteX201" fmla="*/ 1171884 w 1355160"/>
                  <a:gd name="connsiteY201" fmla="*/ 128348 h 241426"/>
                  <a:gd name="connsiteX202" fmla="*/ 1174137 w 1355160"/>
                  <a:gd name="connsiteY202" fmla="*/ 114658 h 241426"/>
                  <a:gd name="connsiteX203" fmla="*/ 1176655 w 1355160"/>
                  <a:gd name="connsiteY203" fmla="*/ 167182 h 241426"/>
                  <a:gd name="connsiteX204" fmla="*/ 1180365 w 1355160"/>
                  <a:gd name="connsiteY204" fmla="*/ 144276 h 241426"/>
                  <a:gd name="connsiteX205" fmla="*/ 1180365 w 1355160"/>
                  <a:gd name="connsiteY205" fmla="*/ 190087 h 241426"/>
                  <a:gd name="connsiteX206" fmla="*/ 1184208 w 1355160"/>
                  <a:gd name="connsiteY206" fmla="*/ 188770 h 241426"/>
                  <a:gd name="connsiteX207" fmla="*/ 1188316 w 1355160"/>
                  <a:gd name="connsiteY207" fmla="*/ 216020 h 241426"/>
                  <a:gd name="connsiteX208" fmla="*/ 1193352 w 1355160"/>
                  <a:gd name="connsiteY208" fmla="*/ 203777 h 241426"/>
                  <a:gd name="connsiteX209" fmla="*/ 1197063 w 1355160"/>
                  <a:gd name="connsiteY209" fmla="*/ 219179 h 241426"/>
                  <a:gd name="connsiteX210" fmla="*/ 1201171 w 1355160"/>
                  <a:gd name="connsiteY210" fmla="*/ 208385 h 241426"/>
                  <a:gd name="connsiteX211" fmla="*/ 1206207 w 1355160"/>
                  <a:gd name="connsiteY211" fmla="*/ 207990 h 241426"/>
                  <a:gd name="connsiteX212" fmla="*/ 1208990 w 1355160"/>
                  <a:gd name="connsiteY212" fmla="*/ 179687 h 241426"/>
                  <a:gd name="connsiteX213" fmla="*/ 1211243 w 1355160"/>
                  <a:gd name="connsiteY213" fmla="*/ 198512 h 241426"/>
                  <a:gd name="connsiteX214" fmla="*/ 1212833 w 1355160"/>
                  <a:gd name="connsiteY214" fmla="*/ 198512 h 241426"/>
                  <a:gd name="connsiteX215" fmla="*/ 1212833 w 1355160"/>
                  <a:gd name="connsiteY215" fmla="*/ 217994 h 241426"/>
                  <a:gd name="connsiteX216" fmla="*/ 1217206 w 1355160"/>
                  <a:gd name="connsiteY216" fmla="*/ 196669 h 241426"/>
                  <a:gd name="connsiteX217" fmla="*/ 1221977 w 1355160"/>
                  <a:gd name="connsiteY217" fmla="*/ 222075 h 241426"/>
                  <a:gd name="connsiteX218" fmla="*/ 1225687 w 1355160"/>
                  <a:gd name="connsiteY218" fmla="*/ 210754 h 241426"/>
                  <a:gd name="connsiteX219" fmla="*/ 1231386 w 1355160"/>
                  <a:gd name="connsiteY219" fmla="*/ 224708 h 241426"/>
                  <a:gd name="connsiteX220" fmla="*/ 1245168 w 1355160"/>
                  <a:gd name="connsiteY220" fmla="*/ 220364 h 241426"/>
                  <a:gd name="connsiteX221" fmla="*/ 1250866 w 1355160"/>
                  <a:gd name="connsiteY221" fmla="*/ 206673 h 241426"/>
                  <a:gd name="connsiteX222" fmla="*/ 1254047 w 1355160"/>
                  <a:gd name="connsiteY222" fmla="*/ 216283 h 241426"/>
                  <a:gd name="connsiteX223" fmla="*/ 1260010 w 1355160"/>
                  <a:gd name="connsiteY223" fmla="*/ 221549 h 241426"/>
                  <a:gd name="connsiteX224" fmla="*/ 1266239 w 1355160"/>
                  <a:gd name="connsiteY224" fmla="*/ 229184 h 241426"/>
                  <a:gd name="connsiteX225" fmla="*/ 1268492 w 1355160"/>
                  <a:gd name="connsiteY225" fmla="*/ 29882 h 241426"/>
                  <a:gd name="connsiteX226" fmla="*/ 1271010 w 1355160"/>
                  <a:gd name="connsiteY226" fmla="*/ 241426 h 241426"/>
                  <a:gd name="connsiteX227" fmla="*/ 1274720 w 1355160"/>
                  <a:gd name="connsiteY227" fmla="*/ 222470 h 241426"/>
                  <a:gd name="connsiteX228" fmla="*/ 1355160 w 1355160"/>
                  <a:gd name="connsiteY228" fmla="*/ 223787 h 2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355160" h="241426">
                    <a:moveTo>
                      <a:pt x="0" y="223655"/>
                    </a:moveTo>
                    <a:lnTo>
                      <a:pt x="35516" y="223655"/>
                    </a:lnTo>
                    <a:cubicBezTo>
                      <a:pt x="35516" y="223655"/>
                      <a:pt x="45190" y="216283"/>
                      <a:pt x="46250" y="216283"/>
                    </a:cubicBezTo>
                    <a:cubicBezTo>
                      <a:pt x="47310" y="216283"/>
                      <a:pt x="54996" y="223655"/>
                      <a:pt x="54996" y="223655"/>
                    </a:cubicBezTo>
                    <a:lnTo>
                      <a:pt x="109330" y="223655"/>
                    </a:lnTo>
                    <a:lnTo>
                      <a:pt x="113703" y="216283"/>
                    </a:lnTo>
                    <a:lnTo>
                      <a:pt x="116221" y="223655"/>
                    </a:lnTo>
                    <a:lnTo>
                      <a:pt x="119004" y="216283"/>
                    </a:lnTo>
                    <a:lnTo>
                      <a:pt x="124305" y="223655"/>
                    </a:lnTo>
                    <a:lnTo>
                      <a:pt x="134641" y="223655"/>
                    </a:lnTo>
                    <a:lnTo>
                      <a:pt x="145376" y="212729"/>
                    </a:lnTo>
                    <a:lnTo>
                      <a:pt x="148556" y="218258"/>
                    </a:lnTo>
                    <a:lnTo>
                      <a:pt x="152002" y="212729"/>
                    </a:lnTo>
                    <a:lnTo>
                      <a:pt x="155712" y="218258"/>
                    </a:lnTo>
                    <a:lnTo>
                      <a:pt x="158893" y="212729"/>
                    </a:lnTo>
                    <a:cubicBezTo>
                      <a:pt x="158893" y="212729"/>
                      <a:pt x="158230" y="219179"/>
                      <a:pt x="160218" y="218258"/>
                    </a:cubicBezTo>
                    <a:cubicBezTo>
                      <a:pt x="162073" y="217336"/>
                      <a:pt x="168699" y="218258"/>
                      <a:pt x="168699" y="218258"/>
                    </a:cubicBezTo>
                    <a:lnTo>
                      <a:pt x="174398" y="207332"/>
                    </a:lnTo>
                    <a:cubicBezTo>
                      <a:pt x="174398" y="207332"/>
                      <a:pt x="179964" y="216941"/>
                      <a:pt x="181024" y="215493"/>
                    </a:cubicBezTo>
                    <a:cubicBezTo>
                      <a:pt x="181951" y="214177"/>
                      <a:pt x="186325" y="207332"/>
                      <a:pt x="186325" y="207332"/>
                    </a:cubicBezTo>
                    <a:cubicBezTo>
                      <a:pt x="186325" y="207332"/>
                      <a:pt x="187650" y="211939"/>
                      <a:pt x="188843" y="211939"/>
                    </a:cubicBezTo>
                    <a:cubicBezTo>
                      <a:pt x="190035" y="211939"/>
                      <a:pt x="196131" y="205094"/>
                      <a:pt x="196131" y="205094"/>
                    </a:cubicBezTo>
                    <a:lnTo>
                      <a:pt x="200239" y="217468"/>
                    </a:lnTo>
                    <a:lnTo>
                      <a:pt x="207130" y="210623"/>
                    </a:lnTo>
                    <a:cubicBezTo>
                      <a:pt x="207130" y="210623"/>
                      <a:pt x="212431" y="217468"/>
                      <a:pt x="213359" y="216546"/>
                    </a:cubicBezTo>
                    <a:cubicBezTo>
                      <a:pt x="214287" y="215625"/>
                      <a:pt x="218660" y="211544"/>
                      <a:pt x="218660" y="211544"/>
                    </a:cubicBezTo>
                    <a:lnTo>
                      <a:pt x="222105" y="198775"/>
                    </a:lnTo>
                    <a:lnTo>
                      <a:pt x="225816" y="195616"/>
                    </a:lnTo>
                    <a:lnTo>
                      <a:pt x="230587" y="205620"/>
                    </a:lnTo>
                    <a:lnTo>
                      <a:pt x="232840" y="200091"/>
                    </a:lnTo>
                    <a:lnTo>
                      <a:pt x="238140" y="195484"/>
                    </a:lnTo>
                    <a:lnTo>
                      <a:pt x="240658" y="206410"/>
                    </a:lnTo>
                    <a:lnTo>
                      <a:pt x="244104" y="200486"/>
                    </a:lnTo>
                    <a:lnTo>
                      <a:pt x="249140" y="198643"/>
                    </a:lnTo>
                    <a:lnTo>
                      <a:pt x="251392" y="191798"/>
                    </a:lnTo>
                    <a:lnTo>
                      <a:pt x="254175" y="195879"/>
                    </a:lnTo>
                    <a:cubicBezTo>
                      <a:pt x="254175" y="195879"/>
                      <a:pt x="258814" y="193641"/>
                      <a:pt x="258814" y="194958"/>
                    </a:cubicBezTo>
                    <a:cubicBezTo>
                      <a:pt x="258814" y="196274"/>
                      <a:pt x="257886" y="209175"/>
                      <a:pt x="258814" y="207727"/>
                    </a:cubicBezTo>
                    <a:cubicBezTo>
                      <a:pt x="259741" y="206410"/>
                      <a:pt x="264512" y="199960"/>
                      <a:pt x="264512" y="199960"/>
                    </a:cubicBezTo>
                    <a:lnTo>
                      <a:pt x="270210" y="211807"/>
                    </a:lnTo>
                    <a:lnTo>
                      <a:pt x="277102" y="199960"/>
                    </a:lnTo>
                    <a:lnTo>
                      <a:pt x="280282" y="207727"/>
                    </a:lnTo>
                    <a:lnTo>
                      <a:pt x="288498" y="195879"/>
                    </a:lnTo>
                    <a:lnTo>
                      <a:pt x="296582" y="210491"/>
                    </a:lnTo>
                    <a:lnTo>
                      <a:pt x="298835" y="195879"/>
                    </a:lnTo>
                    <a:lnTo>
                      <a:pt x="302016" y="207727"/>
                    </a:lnTo>
                    <a:lnTo>
                      <a:pt x="304533" y="201803"/>
                    </a:lnTo>
                    <a:lnTo>
                      <a:pt x="310232" y="211018"/>
                    </a:lnTo>
                    <a:lnTo>
                      <a:pt x="313412" y="202329"/>
                    </a:lnTo>
                    <a:lnTo>
                      <a:pt x="322821" y="211544"/>
                    </a:lnTo>
                    <a:lnTo>
                      <a:pt x="325339" y="198249"/>
                    </a:lnTo>
                    <a:lnTo>
                      <a:pt x="327857" y="207858"/>
                    </a:lnTo>
                    <a:lnTo>
                      <a:pt x="330110" y="200091"/>
                    </a:lnTo>
                    <a:lnTo>
                      <a:pt x="333291" y="207858"/>
                    </a:lnTo>
                    <a:lnTo>
                      <a:pt x="337399" y="191798"/>
                    </a:lnTo>
                    <a:lnTo>
                      <a:pt x="340182" y="210096"/>
                    </a:lnTo>
                    <a:lnTo>
                      <a:pt x="344820" y="214177"/>
                    </a:lnTo>
                    <a:lnTo>
                      <a:pt x="348663" y="216415"/>
                    </a:lnTo>
                    <a:lnTo>
                      <a:pt x="353301" y="207727"/>
                    </a:lnTo>
                    <a:lnTo>
                      <a:pt x="360590" y="217336"/>
                    </a:lnTo>
                    <a:lnTo>
                      <a:pt x="366818" y="193510"/>
                    </a:lnTo>
                    <a:lnTo>
                      <a:pt x="372517" y="213650"/>
                    </a:lnTo>
                    <a:lnTo>
                      <a:pt x="375300" y="199433"/>
                    </a:lnTo>
                    <a:lnTo>
                      <a:pt x="378480" y="185216"/>
                    </a:lnTo>
                    <a:lnTo>
                      <a:pt x="382588" y="185216"/>
                    </a:lnTo>
                    <a:lnTo>
                      <a:pt x="384444" y="192061"/>
                    </a:lnTo>
                    <a:lnTo>
                      <a:pt x="387227" y="148621"/>
                    </a:lnTo>
                    <a:lnTo>
                      <a:pt x="389744" y="186138"/>
                    </a:lnTo>
                    <a:lnTo>
                      <a:pt x="392527" y="196142"/>
                    </a:lnTo>
                    <a:lnTo>
                      <a:pt x="395310" y="192983"/>
                    </a:lnTo>
                    <a:lnTo>
                      <a:pt x="396901" y="213519"/>
                    </a:lnTo>
                    <a:lnTo>
                      <a:pt x="398491" y="204436"/>
                    </a:lnTo>
                    <a:lnTo>
                      <a:pt x="401936" y="208516"/>
                    </a:lnTo>
                    <a:lnTo>
                      <a:pt x="404189" y="189824"/>
                    </a:lnTo>
                    <a:lnTo>
                      <a:pt x="407635" y="198512"/>
                    </a:lnTo>
                    <a:lnTo>
                      <a:pt x="412671" y="199038"/>
                    </a:lnTo>
                    <a:lnTo>
                      <a:pt x="415454" y="213650"/>
                    </a:lnTo>
                    <a:lnTo>
                      <a:pt x="417706" y="197195"/>
                    </a:lnTo>
                    <a:lnTo>
                      <a:pt x="423670" y="215098"/>
                    </a:lnTo>
                    <a:cubicBezTo>
                      <a:pt x="423670" y="215098"/>
                      <a:pt x="428441" y="206410"/>
                      <a:pt x="428706" y="205094"/>
                    </a:cubicBezTo>
                    <a:cubicBezTo>
                      <a:pt x="428971" y="203646"/>
                      <a:pt x="430296" y="193246"/>
                      <a:pt x="430296" y="193246"/>
                    </a:cubicBezTo>
                    <a:lnTo>
                      <a:pt x="434006" y="208385"/>
                    </a:lnTo>
                    <a:lnTo>
                      <a:pt x="438115" y="217468"/>
                    </a:lnTo>
                    <a:lnTo>
                      <a:pt x="440368" y="205094"/>
                    </a:lnTo>
                    <a:lnTo>
                      <a:pt x="448584" y="219706"/>
                    </a:lnTo>
                    <a:lnTo>
                      <a:pt x="454812" y="217863"/>
                    </a:lnTo>
                    <a:lnTo>
                      <a:pt x="460113" y="221944"/>
                    </a:lnTo>
                    <a:lnTo>
                      <a:pt x="464221" y="217863"/>
                    </a:lnTo>
                    <a:lnTo>
                      <a:pt x="470847" y="223787"/>
                    </a:lnTo>
                    <a:lnTo>
                      <a:pt x="476546" y="208253"/>
                    </a:lnTo>
                    <a:lnTo>
                      <a:pt x="482509" y="223787"/>
                    </a:lnTo>
                    <a:lnTo>
                      <a:pt x="509544" y="223787"/>
                    </a:lnTo>
                    <a:lnTo>
                      <a:pt x="512989" y="218784"/>
                    </a:lnTo>
                    <a:cubicBezTo>
                      <a:pt x="512989" y="218784"/>
                      <a:pt x="520543" y="221944"/>
                      <a:pt x="521735" y="223787"/>
                    </a:cubicBezTo>
                    <a:cubicBezTo>
                      <a:pt x="523061" y="225629"/>
                      <a:pt x="529952" y="223787"/>
                      <a:pt x="529952" y="223787"/>
                    </a:cubicBezTo>
                    <a:lnTo>
                      <a:pt x="531542" y="221022"/>
                    </a:lnTo>
                    <a:lnTo>
                      <a:pt x="534723" y="224576"/>
                    </a:lnTo>
                    <a:lnTo>
                      <a:pt x="553010" y="224576"/>
                    </a:lnTo>
                    <a:lnTo>
                      <a:pt x="556191" y="221944"/>
                    </a:lnTo>
                    <a:lnTo>
                      <a:pt x="560299" y="224576"/>
                    </a:lnTo>
                    <a:lnTo>
                      <a:pt x="613705" y="218784"/>
                    </a:lnTo>
                    <a:lnTo>
                      <a:pt x="632523" y="212860"/>
                    </a:lnTo>
                    <a:lnTo>
                      <a:pt x="665521" y="202988"/>
                    </a:lnTo>
                    <a:lnTo>
                      <a:pt x="694410" y="194299"/>
                    </a:lnTo>
                    <a:lnTo>
                      <a:pt x="710446" y="193773"/>
                    </a:lnTo>
                    <a:lnTo>
                      <a:pt x="728998" y="187323"/>
                    </a:lnTo>
                    <a:lnTo>
                      <a:pt x="742781" y="187323"/>
                    </a:lnTo>
                    <a:lnTo>
                      <a:pt x="776043" y="172184"/>
                    </a:lnTo>
                    <a:lnTo>
                      <a:pt x="782934" y="179293"/>
                    </a:lnTo>
                    <a:lnTo>
                      <a:pt x="789163" y="178898"/>
                    </a:lnTo>
                    <a:lnTo>
                      <a:pt x="791946" y="40150"/>
                    </a:lnTo>
                    <a:lnTo>
                      <a:pt x="796982" y="179424"/>
                    </a:lnTo>
                    <a:lnTo>
                      <a:pt x="800427" y="122293"/>
                    </a:lnTo>
                    <a:lnTo>
                      <a:pt x="802283" y="175343"/>
                    </a:lnTo>
                    <a:lnTo>
                      <a:pt x="806656" y="130059"/>
                    </a:lnTo>
                    <a:lnTo>
                      <a:pt x="809439" y="168498"/>
                    </a:lnTo>
                    <a:lnTo>
                      <a:pt x="811029" y="110708"/>
                    </a:lnTo>
                    <a:lnTo>
                      <a:pt x="813547" y="173500"/>
                    </a:lnTo>
                    <a:lnTo>
                      <a:pt x="816992" y="21852"/>
                    </a:lnTo>
                    <a:lnTo>
                      <a:pt x="818848" y="174159"/>
                    </a:lnTo>
                    <a:lnTo>
                      <a:pt x="822558" y="189955"/>
                    </a:lnTo>
                    <a:lnTo>
                      <a:pt x="822558" y="198643"/>
                    </a:lnTo>
                    <a:lnTo>
                      <a:pt x="826666" y="189165"/>
                    </a:lnTo>
                    <a:lnTo>
                      <a:pt x="829847" y="192061"/>
                    </a:lnTo>
                    <a:lnTo>
                      <a:pt x="832100" y="199170"/>
                    </a:lnTo>
                    <a:lnTo>
                      <a:pt x="834883" y="189560"/>
                    </a:lnTo>
                    <a:lnTo>
                      <a:pt x="837666" y="194563"/>
                    </a:lnTo>
                    <a:lnTo>
                      <a:pt x="842039" y="189955"/>
                    </a:lnTo>
                    <a:lnTo>
                      <a:pt x="848002" y="197722"/>
                    </a:lnTo>
                    <a:lnTo>
                      <a:pt x="853038" y="192193"/>
                    </a:lnTo>
                    <a:lnTo>
                      <a:pt x="860857" y="199038"/>
                    </a:lnTo>
                    <a:lnTo>
                      <a:pt x="866820" y="188507"/>
                    </a:lnTo>
                    <a:lnTo>
                      <a:pt x="872121" y="198117"/>
                    </a:lnTo>
                    <a:lnTo>
                      <a:pt x="879410" y="198643"/>
                    </a:lnTo>
                    <a:lnTo>
                      <a:pt x="883518" y="207332"/>
                    </a:lnTo>
                    <a:lnTo>
                      <a:pt x="887626" y="206015"/>
                    </a:lnTo>
                    <a:lnTo>
                      <a:pt x="892662" y="181267"/>
                    </a:lnTo>
                    <a:lnTo>
                      <a:pt x="898890" y="186796"/>
                    </a:lnTo>
                    <a:lnTo>
                      <a:pt x="906179" y="209175"/>
                    </a:lnTo>
                    <a:lnTo>
                      <a:pt x="913070" y="213255"/>
                    </a:lnTo>
                    <a:lnTo>
                      <a:pt x="920359" y="201408"/>
                    </a:lnTo>
                    <a:lnTo>
                      <a:pt x="935466" y="199433"/>
                    </a:lnTo>
                    <a:lnTo>
                      <a:pt x="943285" y="194299"/>
                    </a:lnTo>
                    <a:lnTo>
                      <a:pt x="946466" y="174159"/>
                    </a:lnTo>
                    <a:cubicBezTo>
                      <a:pt x="946466" y="174159"/>
                      <a:pt x="948321" y="192851"/>
                      <a:pt x="949646" y="192456"/>
                    </a:cubicBezTo>
                    <a:cubicBezTo>
                      <a:pt x="950839" y="191930"/>
                      <a:pt x="954947" y="180609"/>
                      <a:pt x="954947" y="180609"/>
                    </a:cubicBezTo>
                    <a:lnTo>
                      <a:pt x="956537" y="165470"/>
                    </a:lnTo>
                    <a:lnTo>
                      <a:pt x="960910" y="177318"/>
                    </a:lnTo>
                    <a:lnTo>
                      <a:pt x="975355" y="143223"/>
                    </a:lnTo>
                    <a:lnTo>
                      <a:pt x="983174" y="166392"/>
                    </a:lnTo>
                    <a:lnTo>
                      <a:pt x="990065" y="135720"/>
                    </a:lnTo>
                    <a:lnTo>
                      <a:pt x="996691" y="141249"/>
                    </a:lnTo>
                    <a:lnTo>
                      <a:pt x="1003317" y="128875"/>
                    </a:lnTo>
                    <a:lnTo>
                      <a:pt x="1006100" y="115579"/>
                    </a:lnTo>
                    <a:lnTo>
                      <a:pt x="1006895" y="66478"/>
                    </a:lnTo>
                    <a:lnTo>
                      <a:pt x="1009811" y="148884"/>
                    </a:lnTo>
                    <a:lnTo>
                      <a:pt x="1016834" y="130586"/>
                    </a:lnTo>
                    <a:lnTo>
                      <a:pt x="1018955" y="76351"/>
                    </a:lnTo>
                    <a:cubicBezTo>
                      <a:pt x="1018955" y="76351"/>
                      <a:pt x="1023725" y="131507"/>
                      <a:pt x="1023725" y="128217"/>
                    </a:cubicBezTo>
                    <a:lnTo>
                      <a:pt x="1023725" y="103468"/>
                    </a:lnTo>
                    <a:lnTo>
                      <a:pt x="1026906" y="127690"/>
                    </a:lnTo>
                    <a:lnTo>
                      <a:pt x="1031279" y="123214"/>
                    </a:lnTo>
                    <a:lnTo>
                      <a:pt x="1033532" y="133087"/>
                    </a:lnTo>
                    <a:lnTo>
                      <a:pt x="1039230" y="126242"/>
                    </a:lnTo>
                    <a:cubicBezTo>
                      <a:pt x="1039230" y="126242"/>
                      <a:pt x="1041748" y="135457"/>
                      <a:pt x="1043073" y="135457"/>
                    </a:cubicBezTo>
                    <a:cubicBezTo>
                      <a:pt x="1044399" y="135457"/>
                      <a:pt x="1050627" y="132297"/>
                      <a:pt x="1050627" y="132297"/>
                    </a:cubicBezTo>
                    <a:lnTo>
                      <a:pt x="1055795" y="67794"/>
                    </a:lnTo>
                    <a:lnTo>
                      <a:pt x="1059108" y="118475"/>
                    </a:lnTo>
                    <a:lnTo>
                      <a:pt x="1062686" y="107812"/>
                    </a:lnTo>
                    <a:lnTo>
                      <a:pt x="1066265" y="117027"/>
                    </a:lnTo>
                    <a:lnTo>
                      <a:pt x="1073156" y="67794"/>
                    </a:lnTo>
                    <a:lnTo>
                      <a:pt x="1074348" y="107681"/>
                    </a:lnTo>
                    <a:lnTo>
                      <a:pt x="1076601" y="117685"/>
                    </a:lnTo>
                    <a:lnTo>
                      <a:pt x="1078854" y="134140"/>
                    </a:lnTo>
                    <a:lnTo>
                      <a:pt x="1082565" y="156256"/>
                    </a:lnTo>
                    <a:lnTo>
                      <a:pt x="1085745" y="88198"/>
                    </a:lnTo>
                    <a:lnTo>
                      <a:pt x="1088926" y="153491"/>
                    </a:lnTo>
                    <a:lnTo>
                      <a:pt x="1095552" y="130586"/>
                    </a:lnTo>
                    <a:lnTo>
                      <a:pt x="1098732" y="171789"/>
                    </a:lnTo>
                    <a:lnTo>
                      <a:pt x="1102840" y="137036"/>
                    </a:lnTo>
                    <a:lnTo>
                      <a:pt x="1105491" y="180609"/>
                    </a:lnTo>
                    <a:lnTo>
                      <a:pt x="1109731" y="133482"/>
                    </a:lnTo>
                    <a:lnTo>
                      <a:pt x="1111322" y="196011"/>
                    </a:lnTo>
                    <a:lnTo>
                      <a:pt x="1114105" y="196011"/>
                    </a:lnTo>
                    <a:cubicBezTo>
                      <a:pt x="1114105" y="196011"/>
                      <a:pt x="1116888" y="133350"/>
                      <a:pt x="1116888" y="132034"/>
                    </a:cubicBezTo>
                    <a:cubicBezTo>
                      <a:pt x="1116888" y="130718"/>
                      <a:pt x="1120996" y="144540"/>
                      <a:pt x="1120996" y="144540"/>
                    </a:cubicBezTo>
                    <a:lnTo>
                      <a:pt x="1120996" y="7109"/>
                    </a:lnTo>
                    <a:lnTo>
                      <a:pt x="1122851" y="158494"/>
                    </a:lnTo>
                    <a:lnTo>
                      <a:pt x="1125369" y="182057"/>
                    </a:lnTo>
                    <a:lnTo>
                      <a:pt x="1127622" y="124926"/>
                    </a:lnTo>
                    <a:lnTo>
                      <a:pt x="1132658" y="182452"/>
                    </a:lnTo>
                    <a:lnTo>
                      <a:pt x="1135176" y="173369"/>
                    </a:lnTo>
                    <a:lnTo>
                      <a:pt x="1137428" y="173369"/>
                    </a:lnTo>
                    <a:lnTo>
                      <a:pt x="1138224" y="118475"/>
                    </a:lnTo>
                    <a:lnTo>
                      <a:pt x="1143789" y="146383"/>
                    </a:lnTo>
                    <a:lnTo>
                      <a:pt x="1149488" y="0"/>
                    </a:lnTo>
                    <a:lnTo>
                      <a:pt x="1153861" y="84512"/>
                    </a:lnTo>
                    <a:lnTo>
                      <a:pt x="1157042" y="11321"/>
                    </a:lnTo>
                    <a:lnTo>
                      <a:pt x="1158632" y="139011"/>
                    </a:lnTo>
                    <a:lnTo>
                      <a:pt x="1162077" y="38044"/>
                    </a:lnTo>
                    <a:lnTo>
                      <a:pt x="1165258" y="100441"/>
                    </a:lnTo>
                    <a:lnTo>
                      <a:pt x="1171884" y="128348"/>
                    </a:lnTo>
                    <a:lnTo>
                      <a:pt x="1174137" y="114658"/>
                    </a:lnTo>
                    <a:lnTo>
                      <a:pt x="1176655" y="167182"/>
                    </a:lnTo>
                    <a:lnTo>
                      <a:pt x="1180365" y="144276"/>
                    </a:lnTo>
                    <a:lnTo>
                      <a:pt x="1180365" y="190087"/>
                    </a:lnTo>
                    <a:lnTo>
                      <a:pt x="1184208" y="188770"/>
                    </a:lnTo>
                    <a:lnTo>
                      <a:pt x="1188316" y="216020"/>
                    </a:lnTo>
                    <a:lnTo>
                      <a:pt x="1193352" y="203777"/>
                    </a:lnTo>
                    <a:lnTo>
                      <a:pt x="1197063" y="219179"/>
                    </a:lnTo>
                    <a:lnTo>
                      <a:pt x="1201171" y="208385"/>
                    </a:lnTo>
                    <a:lnTo>
                      <a:pt x="1206207" y="207990"/>
                    </a:lnTo>
                    <a:lnTo>
                      <a:pt x="1208990" y="179687"/>
                    </a:lnTo>
                    <a:lnTo>
                      <a:pt x="1211243" y="198512"/>
                    </a:lnTo>
                    <a:lnTo>
                      <a:pt x="1212833" y="198512"/>
                    </a:lnTo>
                    <a:lnTo>
                      <a:pt x="1212833" y="217994"/>
                    </a:lnTo>
                    <a:lnTo>
                      <a:pt x="1217206" y="196669"/>
                    </a:lnTo>
                    <a:lnTo>
                      <a:pt x="1221977" y="222075"/>
                    </a:lnTo>
                    <a:lnTo>
                      <a:pt x="1225687" y="210754"/>
                    </a:lnTo>
                    <a:lnTo>
                      <a:pt x="1231386" y="224708"/>
                    </a:lnTo>
                    <a:lnTo>
                      <a:pt x="1245168" y="220364"/>
                    </a:lnTo>
                    <a:lnTo>
                      <a:pt x="1250866" y="206673"/>
                    </a:lnTo>
                    <a:lnTo>
                      <a:pt x="1254047" y="216283"/>
                    </a:lnTo>
                    <a:lnTo>
                      <a:pt x="1260010" y="221549"/>
                    </a:lnTo>
                    <a:lnTo>
                      <a:pt x="1266239" y="229184"/>
                    </a:lnTo>
                    <a:lnTo>
                      <a:pt x="1268492" y="29882"/>
                    </a:lnTo>
                    <a:lnTo>
                      <a:pt x="1271010" y="241426"/>
                    </a:lnTo>
                    <a:lnTo>
                      <a:pt x="1274720" y="222470"/>
                    </a:lnTo>
                    <a:lnTo>
                      <a:pt x="1355160" y="223787"/>
                    </a:lnTo>
                  </a:path>
                </a:pathLst>
              </a:custGeom>
              <a:noFill/>
              <a:ln w="6350"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261" name="Freeform 260">
                <a:extLst>
                  <a:ext uri="{FF2B5EF4-FFF2-40B4-BE49-F238E27FC236}">
                    <a16:creationId xmlns:a16="http://schemas.microsoft.com/office/drawing/2014/main" id="{9EB16D77-9646-84AD-FE9F-1333604E7004}"/>
                  </a:ext>
                </a:extLst>
              </p:cNvPr>
              <p:cNvSpPr/>
              <p:nvPr/>
            </p:nvSpPr>
            <p:spPr>
              <a:xfrm>
                <a:off x="1339325" y="2552051"/>
                <a:ext cx="1353967" cy="228657"/>
              </a:xfrm>
              <a:custGeom>
                <a:avLst/>
                <a:gdLst>
                  <a:gd name="connsiteX0" fmla="*/ 0 w 1353967"/>
                  <a:gd name="connsiteY0" fmla="*/ 220101 h 228657"/>
                  <a:gd name="connsiteX1" fmla="*/ 20673 w 1353967"/>
                  <a:gd name="connsiteY1" fmla="*/ 220101 h 228657"/>
                  <a:gd name="connsiteX2" fmla="*/ 24119 w 1353967"/>
                  <a:gd name="connsiteY2" fmla="*/ 217863 h 228657"/>
                  <a:gd name="connsiteX3" fmla="*/ 28757 w 1353967"/>
                  <a:gd name="connsiteY3" fmla="*/ 222470 h 228657"/>
                  <a:gd name="connsiteX4" fmla="*/ 41612 w 1353967"/>
                  <a:gd name="connsiteY4" fmla="*/ 222470 h 228657"/>
                  <a:gd name="connsiteX5" fmla="*/ 45057 w 1353967"/>
                  <a:gd name="connsiteY5" fmla="*/ 214703 h 228657"/>
                  <a:gd name="connsiteX6" fmla="*/ 49430 w 1353967"/>
                  <a:gd name="connsiteY6" fmla="*/ 214703 h 228657"/>
                  <a:gd name="connsiteX7" fmla="*/ 52213 w 1353967"/>
                  <a:gd name="connsiteY7" fmla="*/ 222470 h 228657"/>
                  <a:gd name="connsiteX8" fmla="*/ 77657 w 1353967"/>
                  <a:gd name="connsiteY8" fmla="*/ 220627 h 228657"/>
                  <a:gd name="connsiteX9" fmla="*/ 78585 w 1353967"/>
                  <a:gd name="connsiteY9" fmla="*/ 217468 h 228657"/>
                  <a:gd name="connsiteX10" fmla="*/ 81368 w 1353967"/>
                  <a:gd name="connsiteY10" fmla="*/ 220627 h 228657"/>
                  <a:gd name="connsiteX11" fmla="*/ 112113 w 1353967"/>
                  <a:gd name="connsiteY11" fmla="*/ 219706 h 228657"/>
                  <a:gd name="connsiteX12" fmla="*/ 115558 w 1353967"/>
                  <a:gd name="connsiteY12" fmla="*/ 216546 h 228657"/>
                  <a:gd name="connsiteX13" fmla="*/ 124702 w 1353967"/>
                  <a:gd name="connsiteY13" fmla="*/ 216546 h 228657"/>
                  <a:gd name="connsiteX14" fmla="*/ 125895 w 1353967"/>
                  <a:gd name="connsiteY14" fmla="*/ 222075 h 228657"/>
                  <a:gd name="connsiteX15" fmla="*/ 140075 w 1353967"/>
                  <a:gd name="connsiteY15" fmla="*/ 220232 h 228657"/>
                  <a:gd name="connsiteX16" fmla="*/ 148291 w 1353967"/>
                  <a:gd name="connsiteY16" fmla="*/ 210623 h 228657"/>
                  <a:gd name="connsiteX17" fmla="*/ 163664 w 1353967"/>
                  <a:gd name="connsiteY17" fmla="*/ 218784 h 228657"/>
                  <a:gd name="connsiteX18" fmla="*/ 168302 w 1353967"/>
                  <a:gd name="connsiteY18" fmla="*/ 213255 h 228657"/>
                  <a:gd name="connsiteX19" fmla="*/ 170157 w 1353967"/>
                  <a:gd name="connsiteY19" fmla="*/ 216415 h 228657"/>
                  <a:gd name="connsiteX20" fmla="*/ 176121 w 1353967"/>
                  <a:gd name="connsiteY20" fmla="*/ 205094 h 228657"/>
                  <a:gd name="connsiteX21" fmla="*/ 184337 w 1353967"/>
                  <a:gd name="connsiteY21" fmla="*/ 213782 h 228657"/>
                  <a:gd name="connsiteX22" fmla="*/ 188710 w 1353967"/>
                  <a:gd name="connsiteY22" fmla="*/ 205094 h 228657"/>
                  <a:gd name="connsiteX23" fmla="*/ 193083 w 1353967"/>
                  <a:gd name="connsiteY23" fmla="*/ 209175 h 228657"/>
                  <a:gd name="connsiteX24" fmla="*/ 196529 w 1353967"/>
                  <a:gd name="connsiteY24" fmla="*/ 203251 h 228657"/>
                  <a:gd name="connsiteX25" fmla="*/ 202492 w 1353967"/>
                  <a:gd name="connsiteY25" fmla="*/ 217336 h 228657"/>
                  <a:gd name="connsiteX26" fmla="*/ 209648 w 1353967"/>
                  <a:gd name="connsiteY26" fmla="*/ 207332 h 228657"/>
                  <a:gd name="connsiteX27" fmla="*/ 215347 w 1353967"/>
                  <a:gd name="connsiteY27" fmla="*/ 216415 h 228657"/>
                  <a:gd name="connsiteX28" fmla="*/ 228864 w 1353967"/>
                  <a:gd name="connsiteY28" fmla="*/ 193641 h 228657"/>
                  <a:gd name="connsiteX29" fmla="*/ 232309 w 1353967"/>
                  <a:gd name="connsiteY29" fmla="*/ 204567 h 228657"/>
                  <a:gd name="connsiteX30" fmla="*/ 238273 w 1353967"/>
                  <a:gd name="connsiteY30" fmla="*/ 194958 h 228657"/>
                  <a:gd name="connsiteX31" fmla="*/ 243044 w 1353967"/>
                  <a:gd name="connsiteY31" fmla="*/ 205489 h 228657"/>
                  <a:gd name="connsiteX32" fmla="*/ 252453 w 1353967"/>
                  <a:gd name="connsiteY32" fmla="*/ 189034 h 228657"/>
                  <a:gd name="connsiteX33" fmla="*/ 255898 w 1353967"/>
                  <a:gd name="connsiteY33" fmla="*/ 191798 h 228657"/>
                  <a:gd name="connsiteX34" fmla="*/ 259609 w 1353967"/>
                  <a:gd name="connsiteY34" fmla="*/ 191272 h 228657"/>
                  <a:gd name="connsiteX35" fmla="*/ 260536 w 1353967"/>
                  <a:gd name="connsiteY35" fmla="*/ 202724 h 228657"/>
                  <a:gd name="connsiteX36" fmla="*/ 267163 w 1353967"/>
                  <a:gd name="connsiteY36" fmla="*/ 195879 h 228657"/>
                  <a:gd name="connsiteX37" fmla="*/ 271536 w 1353967"/>
                  <a:gd name="connsiteY37" fmla="*/ 209570 h 228657"/>
                  <a:gd name="connsiteX38" fmla="*/ 278162 w 1353967"/>
                  <a:gd name="connsiteY38" fmla="*/ 197722 h 228657"/>
                  <a:gd name="connsiteX39" fmla="*/ 281872 w 1353967"/>
                  <a:gd name="connsiteY39" fmla="*/ 205884 h 228657"/>
                  <a:gd name="connsiteX40" fmla="*/ 291281 w 1353967"/>
                  <a:gd name="connsiteY40" fmla="*/ 192720 h 228657"/>
                  <a:gd name="connsiteX41" fmla="*/ 297245 w 1353967"/>
                  <a:gd name="connsiteY41" fmla="*/ 203646 h 228657"/>
                  <a:gd name="connsiteX42" fmla="*/ 300955 w 1353967"/>
                  <a:gd name="connsiteY42" fmla="*/ 194563 h 228657"/>
                  <a:gd name="connsiteX43" fmla="*/ 303738 w 1353967"/>
                  <a:gd name="connsiteY43" fmla="*/ 203646 h 228657"/>
                  <a:gd name="connsiteX44" fmla="*/ 307184 w 1353967"/>
                  <a:gd name="connsiteY44" fmla="*/ 196801 h 228657"/>
                  <a:gd name="connsiteX45" fmla="*/ 311822 w 1353967"/>
                  <a:gd name="connsiteY45" fmla="*/ 208121 h 228657"/>
                  <a:gd name="connsiteX46" fmla="*/ 315003 w 1353967"/>
                  <a:gd name="connsiteY46" fmla="*/ 200881 h 228657"/>
                  <a:gd name="connsiteX47" fmla="*/ 318713 w 1353967"/>
                  <a:gd name="connsiteY47" fmla="*/ 205489 h 228657"/>
                  <a:gd name="connsiteX48" fmla="*/ 323749 w 1353967"/>
                  <a:gd name="connsiteY48" fmla="*/ 208648 h 228657"/>
                  <a:gd name="connsiteX49" fmla="*/ 326532 w 1353967"/>
                  <a:gd name="connsiteY49" fmla="*/ 195484 h 228657"/>
                  <a:gd name="connsiteX50" fmla="*/ 329977 w 1353967"/>
                  <a:gd name="connsiteY50" fmla="*/ 208648 h 228657"/>
                  <a:gd name="connsiteX51" fmla="*/ 332495 w 1353967"/>
                  <a:gd name="connsiteY51" fmla="*/ 199565 h 228657"/>
                  <a:gd name="connsiteX52" fmla="*/ 333821 w 1353967"/>
                  <a:gd name="connsiteY52" fmla="*/ 203251 h 228657"/>
                  <a:gd name="connsiteX53" fmla="*/ 337531 w 1353967"/>
                  <a:gd name="connsiteY53" fmla="*/ 186796 h 228657"/>
                  <a:gd name="connsiteX54" fmla="*/ 341639 w 1353967"/>
                  <a:gd name="connsiteY54" fmla="*/ 204962 h 228657"/>
                  <a:gd name="connsiteX55" fmla="*/ 348795 w 1353967"/>
                  <a:gd name="connsiteY55" fmla="*/ 214572 h 228657"/>
                  <a:gd name="connsiteX56" fmla="*/ 356349 w 1353967"/>
                  <a:gd name="connsiteY56" fmla="*/ 202329 h 228657"/>
                  <a:gd name="connsiteX57" fmla="*/ 358867 w 1353967"/>
                  <a:gd name="connsiteY57" fmla="*/ 215098 h 228657"/>
                  <a:gd name="connsiteX58" fmla="*/ 362710 w 1353967"/>
                  <a:gd name="connsiteY58" fmla="*/ 214703 h 228657"/>
                  <a:gd name="connsiteX59" fmla="*/ 368011 w 1353967"/>
                  <a:gd name="connsiteY59" fmla="*/ 190613 h 228657"/>
                  <a:gd name="connsiteX60" fmla="*/ 373047 w 1353967"/>
                  <a:gd name="connsiteY60" fmla="*/ 212992 h 228657"/>
                  <a:gd name="connsiteX61" fmla="*/ 374902 w 1353967"/>
                  <a:gd name="connsiteY61" fmla="*/ 197985 h 228657"/>
                  <a:gd name="connsiteX62" fmla="*/ 376492 w 1353967"/>
                  <a:gd name="connsiteY62" fmla="*/ 197064 h 228657"/>
                  <a:gd name="connsiteX63" fmla="*/ 381528 w 1353967"/>
                  <a:gd name="connsiteY63" fmla="*/ 180214 h 228657"/>
                  <a:gd name="connsiteX64" fmla="*/ 384709 w 1353967"/>
                  <a:gd name="connsiteY64" fmla="*/ 190219 h 228657"/>
                  <a:gd name="connsiteX65" fmla="*/ 387227 w 1353967"/>
                  <a:gd name="connsiteY65" fmla="*/ 150990 h 228657"/>
                  <a:gd name="connsiteX66" fmla="*/ 392262 w 1353967"/>
                  <a:gd name="connsiteY66" fmla="*/ 181004 h 228657"/>
                  <a:gd name="connsiteX67" fmla="*/ 395708 w 1353967"/>
                  <a:gd name="connsiteY67" fmla="*/ 198380 h 228657"/>
                  <a:gd name="connsiteX68" fmla="*/ 397563 w 1353967"/>
                  <a:gd name="connsiteY68" fmla="*/ 187849 h 228657"/>
                  <a:gd name="connsiteX69" fmla="*/ 397298 w 1353967"/>
                  <a:gd name="connsiteY69" fmla="*/ 209306 h 228657"/>
                  <a:gd name="connsiteX70" fmla="*/ 400081 w 1353967"/>
                  <a:gd name="connsiteY70" fmla="*/ 198380 h 228657"/>
                  <a:gd name="connsiteX71" fmla="*/ 403527 w 1353967"/>
                  <a:gd name="connsiteY71" fmla="*/ 205225 h 228657"/>
                  <a:gd name="connsiteX72" fmla="*/ 406972 w 1353967"/>
                  <a:gd name="connsiteY72" fmla="*/ 183768 h 228657"/>
                  <a:gd name="connsiteX73" fmla="*/ 409225 w 1353967"/>
                  <a:gd name="connsiteY73" fmla="*/ 195616 h 228657"/>
                  <a:gd name="connsiteX74" fmla="*/ 413598 w 1353967"/>
                  <a:gd name="connsiteY74" fmla="*/ 196537 h 228657"/>
                  <a:gd name="connsiteX75" fmla="*/ 414261 w 1353967"/>
                  <a:gd name="connsiteY75" fmla="*/ 208385 h 228657"/>
                  <a:gd name="connsiteX76" fmla="*/ 420887 w 1353967"/>
                  <a:gd name="connsiteY76" fmla="*/ 192061 h 228657"/>
                  <a:gd name="connsiteX77" fmla="*/ 424730 w 1353967"/>
                  <a:gd name="connsiteY77" fmla="*/ 213914 h 228657"/>
                  <a:gd name="connsiteX78" fmla="*/ 427248 w 1353967"/>
                  <a:gd name="connsiteY78" fmla="*/ 205225 h 228657"/>
                  <a:gd name="connsiteX79" fmla="*/ 432549 w 1353967"/>
                  <a:gd name="connsiteY79" fmla="*/ 185611 h 228657"/>
                  <a:gd name="connsiteX80" fmla="*/ 434802 w 1353967"/>
                  <a:gd name="connsiteY80" fmla="*/ 203382 h 228657"/>
                  <a:gd name="connsiteX81" fmla="*/ 439572 w 1353967"/>
                  <a:gd name="connsiteY81" fmla="*/ 212992 h 228657"/>
                  <a:gd name="connsiteX82" fmla="*/ 442753 w 1353967"/>
                  <a:gd name="connsiteY82" fmla="*/ 197985 h 228657"/>
                  <a:gd name="connsiteX83" fmla="*/ 450307 w 1353967"/>
                  <a:gd name="connsiteY83" fmla="*/ 217073 h 228657"/>
                  <a:gd name="connsiteX84" fmla="*/ 455342 w 1353967"/>
                  <a:gd name="connsiteY84" fmla="*/ 212071 h 228657"/>
                  <a:gd name="connsiteX85" fmla="*/ 464089 w 1353967"/>
                  <a:gd name="connsiteY85" fmla="*/ 219311 h 228657"/>
                  <a:gd name="connsiteX86" fmla="*/ 465281 w 1353967"/>
                  <a:gd name="connsiteY86" fmla="*/ 212860 h 228657"/>
                  <a:gd name="connsiteX87" fmla="*/ 471908 w 1353967"/>
                  <a:gd name="connsiteY87" fmla="*/ 219311 h 228657"/>
                  <a:gd name="connsiteX88" fmla="*/ 477606 w 1353967"/>
                  <a:gd name="connsiteY88" fmla="*/ 203382 h 228657"/>
                  <a:gd name="connsiteX89" fmla="*/ 479859 w 1353967"/>
                  <a:gd name="connsiteY89" fmla="*/ 215625 h 228657"/>
                  <a:gd name="connsiteX90" fmla="*/ 485160 w 1353967"/>
                  <a:gd name="connsiteY90" fmla="*/ 221022 h 228657"/>
                  <a:gd name="connsiteX91" fmla="*/ 511796 w 1353967"/>
                  <a:gd name="connsiteY91" fmla="*/ 220101 h 228657"/>
                  <a:gd name="connsiteX92" fmla="*/ 515640 w 1353967"/>
                  <a:gd name="connsiteY92" fmla="*/ 216415 h 228657"/>
                  <a:gd name="connsiteX93" fmla="*/ 519748 w 1353967"/>
                  <a:gd name="connsiteY93" fmla="*/ 222733 h 228657"/>
                  <a:gd name="connsiteX94" fmla="*/ 527566 w 1353967"/>
                  <a:gd name="connsiteY94" fmla="*/ 222733 h 228657"/>
                  <a:gd name="connsiteX95" fmla="*/ 533530 w 1353967"/>
                  <a:gd name="connsiteY95" fmla="*/ 216810 h 228657"/>
                  <a:gd name="connsiteX96" fmla="*/ 539228 w 1353967"/>
                  <a:gd name="connsiteY96" fmla="*/ 222207 h 228657"/>
                  <a:gd name="connsiteX97" fmla="*/ 586671 w 1353967"/>
                  <a:gd name="connsiteY97" fmla="*/ 220890 h 228657"/>
                  <a:gd name="connsiteX98" fmla="*/ 631330 w 1353967"/>
                  <a:gd name="connsiteY98" fmla="*/ 210886 h 228657"/>
                  <a:gd name="connsiteX99" fmla="*/ 642992 w 1353967"/>
                  <a:gd name="connsiteY99" fmla="*/ 211807 h 228657"/>
                  <a:gd name="connsiteX100" fmla="*/ 657437 w 1353967"/>
                  <a:gd name="connsiteY100" fmla="*/ 206805 h 228657"/>
                  <a:gd name="connsiteX101" fmla="*/ 674665 w 1353967"/>
                  <a:gd name="connsiteY101" fmla="*/ 205884 h 228657"/>
                  <a:gd name="connsiteX102" fmla="*/ 690302 w 1353967"/>
                  <a:gd name="connsiteY102" fmla="*/ 199960 h 228657"/>
                  <a:gd name="connsiteX103" fmla="*/ 710048 w 1353967"/>
                  <a:gd name="connsiteY103" fmla="*/ 198643 h 228657"/>
                  <a:gd name="connsiteX104" fmla="*/ 751527 w 1353967"/>
                  <a:gd name="connsiteY104" fmla="*/ 194036 h 228657"/>
                  <a:gd name="connsiteX105" fmla="*/ 766634 w 1353967"/>
                  <a:gd name="connsiteY105" fmla="*/ 185874 h 228657"/>
                  <a:gd name="connsiteX106" fmla="*/ 770345 w 1353967"/>
                  <a:gd name="connsiteY106" fmla="*/ 186269 h 228657"/>
                  <a:gd name="connsiteX107" fmla="*/ 774188 w 1353967"/>
                  <a:gd name="connsiteY107" fmla="*/ 183505 h 228657"/>
                  <a:gd name="connsiteX108" fmla="*/ 783995 w 1353967"/>
                  <a:gd name="connsiteY108" fmla="*/ 183505 h 228657"/>
                  <a:gd name="connsiteX109" fmla="*/ 787175 w 1353967"/>
                  <a:gd name="connsiteY109" fmla="*/ 180741 h 228657"/>
                  <a:gd name="connsiteX110" fmla="*/ 791813 w 1353967"/>
                  <a:gd name="connsiteY110" fmla="*/ 180741 h 228657"/>
                  <a:gd name="connsiteX111" fmla="*/ 794596 w 1353967"/>
                  <a:gd name="connsiteY111" fmla="*/ 131508 h 228657"/>
                  <a:gd name="connsiteX112" fmla="*/ 795524 w 1353967"/>
                  <a:gd name="connsiteY112" fmla="*/ 169288 h 228657"/>
                  <a:gd name="connsiteX113" fmla="*/ 799632 w 1353967"/>
                  <a:gd name="connsiteY113" fmla="*/ 184821 h 228657"/>
                  <a:gd name="connsiteX114" fmla="*/ 801885 w 1353967"/>
                  <a:gd name="connsiteY114" fmla="*/ 169815 h 228657"/>
                  <a:gd name="connsiteX115" fmla="*/ 805066 w 1353967"/>
                  <a:gd name="connsiteY115" fmla="*/ 168893 h 228657"/>
                  <a:gd name="connsiteX116" fmla="*/ 806391 w 1353967"/>
                  <a:gd name="connsiteY116" fmla="*/ 158494 h 228657"/>
                  <a:gd name="connsiteX117" fmla="*/ 809571 w 1353967"/>
                  <a:gd name="connsiteY117" fmla="*/ 174817 h 228657"/>
                  <a:gd name="connsiteX118" fmla="*/ 809571 w 1353967"/>
                  <a:gd name="connsiteY118" fmla="*/ 133350 h 228657"/>
                  <a:gd name="connsiteX119" fmla="*/ 811824 w 1353967"/>
                  <a:gd name="connsiteY119" fmla="*/ 117817 h 228657"/>
                  <a:gd name="connsiteX120" fmla="*/ 814342 w 1353967"/>
                  <a:gd name="connsiteY120" fmla="*/ 167445 h 228657"/>
                  <a:gd name="connsiteX121" fmla="*/ 818053 w 1353967"/>
                  <a:gd name="connsiteY121" fmla="*/ 77272 h 228657"/>
                  <a:gd name="connsiteX122" fmla="*/ 817390 w 1353967"/>
                  <a:gd name="connsiteY122" fmla="*/ 179293 h 228657"/>
                  <a:gd name="connsiteX123" fmla="*/ 822426 w 1353967"/>
                  <a:gd name="connsiteY123" fmla="*/ 178898 h 228657"/>
                  <a:gd name="connsiteX124" fmla="*/ 824281 w 1353967"/>
                  <a:gd name="connsiteY124" fmla="*/ 195221 h 228657"/>
                  <a:gd name="connsiteX125" fmla="*/ 827727 w 1353967"/>
                  <a:gd name="connsiteY125" fmla="*/ 105970 h 228657"/>
                  <a:gd name="connsiteX126" fmla="*/ 829582 w 1353967"/>
                  <a:gd name="connsiteY126" fmla="*/ 193904 h 228657"/>
                  <a:gd name="connsiteX127" fmla="*/ 834353 w 1353967"/>
                  <a:gd name="connsiteY127" fmla="*/ 188902 h 228657"/>
                  <a:gd name="connsiteX128" fmla="*/ 840316 w 1353967"/>
                  <a:gd name="connsiteY128" fmla="*/ 192983 h 228657"/>
                  <a:gd name="connsiteX129" fmla="*/ 844159 w 1353967"/>
                  <a:gd name="connsiteY129" fmla="*/ 188376 h 228657"/>
                  <a:gd name="connsiteX130" fmla="*/ 850785 w 1353967"/>
                  <a:gd name="connsiteY130" fmla="*/ 197459 h 228657"/>
                  <a:gd name="connsiteX131" fmla="*/ 854231 w 1353967"/>
                  <a:gd name="connsiteY131" fmla="*/ 191930 h 228657"/>
                  <a:gd name="connsiteX132" fmla="*/ 861387 w 1353967"/>
                  <a:gd name="connsiteY132" fmla="*/ 198775 h 228657"/>
                  <a:gd name="connsiteX133" fmla="*/ 870796 w 1353967"/>
                  <a:gd name="connsiteY133" fmla="*/ 190613 h 228657"/>
                  <a:gd name="connsiteX134" fmla="*/ 872651 w 1353967"/>
                  <a:gd name="connsiteY134" fmla="*/ 197854 h 228657"/>
                  <a:gd name="connsiteX135" fmla="*/ 879807 w 1353967"/>
                  <a:gd name="connsiteY135" fmla="*/ 200092 h 228657"/>
                  <a:gd name="connsiteX136" fmla="*/ 886433 w 1353967"/>
                  <a:gd name="connsiteY136" fmla="*/ 206410 h 228657"/>
                  <a:gd name="connsiteX137" fmla="*/ 893325 w 1353967"/>
                  <a:gd name="connsiteY137" fmla="*/ 176396 h 228657"/>
                  <a:gd name="connsiteX138" fmla="*/ 897035 w 1353967"/>
                  <a:gd name="connsiteY138" fmla="*/ 185480 h 228657"/>
                  <a:gd name="connsiteX139" fmla="*/ 899553 w 1353967"/>
                  <a:gd name="connsiteY139" fmla="*/ 184558 h 228657"/>
                  <a:gd name="connsiteX140" fmla="*/ 908034 w 1353967"/>
                  <a:gd name="connsiteY140" fmla="*/ 209175 h 228657"/>
                  <a:gd name="connsiteX141" fmla="*/ 914263 w 1353967"/>
                  <a:gd name="connsiteY141" fmla="*/ 209175 h 228657"/>
                  <a:gd name="connsiteX142" fmla="*/ 921154 w 1353967"/>
                  <a:gd name="connsiteY142" fmla="*/ 194563 h 228657"/>
                  <a:gd name="connsiteX143" fmla="*/ 930298 w 1353967"/>
                  <a:gd name="connsiteY143" fmla="*/ 204567 h 228657"/>
                  <a:gd name="connsiteX144" fmla="*/ 945008 w 1353967"/>
                  <a:gd name="connsiteY144" fmla="*/ 206410 h 228657"/>
                  <a:gd name="connsiteX145" fmla="*/ 946598 w 1353967"/>
                  <a:gd name="connsiteY145" fmla="*/ 187323 h 228657"/>
                  <a:gd name="connsiteX146" fmla="*/ 950971 w 1353967"/>
                  <a:gd name="connsiteY146" fmla="*/ 204699 h 228657"/>
                  <a:gd name="connsiteX147" fmla="*/ 953489 w 1353967"/>
                  <a:gd name="connsiteY147" fmla="*/ 189692 h 228657"/>
                  <a:gd name="connsiteX148" fmla="*/ 957200 w 1353967"/>
                  <a:gd name="connsiteY148" fmla="*/ 176923 h 228657"/>
                  <a:gd name="connsiteX149" fmla="*/ 963428 w 1353967"/>
                  <a:gd name="connsiteY149" fmla="*/ 188771 h 228657"/>
                  <a:gd name="connsiteX150" fmla="*/ 966211 w 1353967"/>
                  <a:gd name="connsiteY150" fmla="*/ 177844 h 228657"/>
                  <a:gd name="connsiteX151" fmla="*/ 976018 w 1353967"/>
                  <a:gd name="connsiteY151" fmla="*/ 150990 h 228657"/>
                  <a:gd name="connsiteX152" fmla="*/ 984764 w 1353967"/>
                  <a:gd name="connsiteY152" fmla="*/ 179687 h 228657"/>
                  <a:gd name="connsiteX153" fmla="*/ 990462 w 1353967"/>
                  <a:gd name="connsiteY153" fmla="*/ 145461 h 228657"/>
                  <a:gd name="connsiteX154" fmla="*/ 997089 w 1353967"/>
                  <a:gd name="connsiteY154" fmla="*/ 153623 h 228657"/>
                  <a:gd name="connsiteX155" fmla="*/ 1003052 w 1353967"/>
                  <a:gd name="connsiteY155" fmla="*/ 148094 h 228657"/>
                  <a:gd name="connsiteX156" fmla="*/ 1003715 w 1353967"/>
                  <a:gd name="connsiteY156" fmla="*/ 122556 h 228657"/>
                  <a:gd name="connsiteX157" fmla="*/ 1006233 w 1353967"/>
                  <a:gd name="connsiteY157" fmla="*/ 138484 h 228657"/>
                  <a:gd name="connsiteX158" fmla="*/ 1008485 w 1353967"/>
                  <a:gd name="connsiteY158" fmla="*/ 77404 h 228657"/>
                  <a:gd name="connsiteX159" fmla="*/ 1010341 w 1353967"/>
                  <a:gd name="connsiteY159" fmla="*/ 158888 h 228657"/>
                  <a:gd name="connsiteX160" fmla="*/ 1018557 w 1353967"/>
                  <a:gd name="connsiteY160" fmla="*/ 141512 h 228657"/>
                  <a:gd name="connsiteX161" fmla="*/ 1021340 w 1353967"/>
                  <a:gd name="connsiteY161" fmla="*/ 96491 h 228657"/>
                  <a:gd name="connsiteX162" fmla="*/ 1025050 w 1353967"/>
                  <a:gd name="connsiteY162" fmla="*/ 142039 h 228657"/>
                  <a:gd name="connsiteX163" fmla="*/ 1025713 w 1353967"/>
                  <a:gd name="connsiteY163" fmla="*/ 113868 h 228657"/>
                  <a:gd name="connsiteX164" fmla="*/ 1027568 w 1353967"/>
                  <a:gd name="connsiteY164" fmla="*/ 150727 h 228657"/>
                  <a:gd name="connsiteX165" fmla="*/ 1033532 w 1353967"/>
                  <a:gd name="connsiteY165" fmla="*/ 156651 h 228657"/>
                  <a:gd name="connsiteX166" fmla="*/ 1038568 w 1353967"/>
                  <a:gd name="connsiteY166" fmla="*/ 151122 h 228657"/>
                  <a:gd name="connsiteX167" fmla="*/ 1045459 w 1353967"/>
                  <a:gd name="connsiteY167" fmla="*/ 162048 h 228657"/>
                  <a:gd name="connsiteX168" fmla="*/ 1049832 w 1353967"/>
                  <a:gd name="connsiteY168" fmla="*/ 156651 h 228657"/>
                  <a:gd name="connsiteX169" fmla="*/ 1053012 w 1353967"/>
                  <a:gd name="connsiteY169" fmla="*/ 156124 h 228657"/>
                  <a:gd name="connsiteX170" fmla="*/ 1053277 w 1353967"/>
                  <a:gd name="connsiteY170" fmla="*/ 133745 h 228657"/>
                  <a:gd name="connsiteX171" fmla="*/ 1055795 w 1353967"/>
                  <a:gd name="connsiteY171" fmla="*/ 132429 h 228657"/>
                  <a:gd name="connsiteX172" fmla="*/ 1055795 w 1353967"/>
                  <a:gd name="connsiteY172" fmla="*/ 111893 h 228657"/>
                  <a:gd name="connsiteX173" fmla="*/ 1060566 w 1353967"/>
                  <a:gd name="connsiteY173" fmla="*/ 143750 h 228657"/>
                  <a:gd name="connsiteX174" fmla="*/ 1062819 w 1353967"/>
                  <a:gd name="connsiteY174" fmla="*/ 144276 h 228657"/>
                  <a:gd name="connsiteX175" fmla="*/ 1063482 w 1353967"/>
                  <a:gd name="connsiteY175" fmla="*/ 152438 h 228657"/>
                  <a:gd name="connsiteX176" fmla="*/ 1065072 w 1353967"/>
                  <a:gd name="connsiteY176" fmla="*/ 155203 h 228657"/>
                  <a:gd name="connsiteX177" fmla="*/ 1065072 w 1353967"/>
                  <a:gd name="connsiteY177" fmla="*/ 162969 h 228657"/>
                  <a:gd name="connsiteX178" fmla="*/ 1070373 w 1353967"/>
                  <a:gd name="connsiteY178" fmla="*/ 162969 h 228657"/>
                  <a:gd name="connsiteX179" fmla="*/ 1072626 w 1353967"/>
                  <a:gd name="connsiteY179" fmla="*/ 117817 h 228657"/>
                  <a:gd name="connsiteX180" fmla="*/ 1076071 w 1353967"/>
                  <a:gd name="connsiteY180" fmla="*/ 150200 h 228657"/>
                  <a:gd name="connsiteX181" fmla="*/ 1077661 w 1353967"/>
                  <a:gd name="connsiteY181" fmla="*/ 131113 h 228657"/>
                  <a:gd name="connsiteX182" fmla="*/ 1082035 w 1353967"/>
                  <a:gd name="connsiteY182" fmla="*/ 174817 h 228657"/>
                  <a:gd name="connsiteX183" fmla="*/ 1087070 w 1353967"/>
                  <a:gd name="connsiteY183" fmla="*/ 96886 h 228657"/>
                  <a:gd name="connsiteX184" fmla="*/ 1091841 w 1353967"/>
                  <a:gd name="connsiteY184" fmla="*/ 162048 h 228657"/>
                  <a:gd name="connsiteX185" fmla="*/ 1093431 w 1353967"/>
                  <a:gd name="connsiteY185" fmla="*/ 137431 h 228657"/>
                  <a:gd name="connsiteX186" fmla="*/ 1099395 w 1353967"/>
                  <a:gd name="connsiteY186" fmla="*/ 177976 h 228657"/>
                  <a:gd name="connsiteX187" fmla="*/ 1100720 w 1353967"/>
                  <a:gd name="connsiteY187" fmla="*/ 153886 h 228657"/>
                  <a:gd name="connsiteX188" fmla="*/ 1104431 w 1353967"/>
                  <a:gd name="connsiteY188" fmla="*/ 179424 h 228657"/>
                  <a:gd name="connsiteX189" fmla="*/ 1107611 w 1353967"/>
                  <a:gd name="connsiteY189" fmla="*/ 123872 h 228657"/>
                  <a:gd name="connsiteX190" fmla="*/ 1114237 w 1353967"/>
                  <a:gd name="connsiteY190" fmla="*/ 194958 h 228657"/>
                  <a:gd name="connsiteX191" fmla="*/ 1117683 w 1353967"/>
                  <a:gd name="connsiteY191" fmla="*/ 145330 h 228657"/>
                  <a:gd name="connsiteX192" fmla="*/ 1121791 w 1353967"/>
                  <a:gd name="connsiteY192" fmla="*/ 144408 h 228657"/>
                  <a:gd name="connsiteX193" fmla="*/ 1123381 w 1353967"/>
                  <a:gd name="connsiteY193" fmla="*/ 122951 h 228657"/>
                  <a:gd name="connsiteX194" fmla="*/ 1125634 w 1353967"/>
                  <a:gd name="connsiteY194" fmla="*/ 180346 h 228657"/>
                  <a:gd name="connsiteX195" fmla="*/ 1128152 w 1353967"/>
                  <a:gd name="connsiteY195" fmla="*/ 127032 h 228657"/>
                  <a:gd name="connsiteX196" fmla="*/ 1133188 w 1353967"/>
                  <a:gd name="connsiteY196" fmla="*/ 184821 h 228657"/>
                  <a:gd name="connsiteX197" fmla="*/ 1135706 w 1353967"/>
                  <a:gd name="connsiteY197" fmla="*/ 167972 h 228657"/>
                  <a:gd name="connsiteX198" fmla="*/ 1138489 w 1353967"/>
                  <a:gd name="connsiteY198" fmla="*/ 167577 h 228657"/>
                  <a:gd name="connsiteX199" fmla="*/ 1139681 w 1353967"/>
                  <a:gd name="connsiteY199" fmla="*/ 119265 h 228657"/>
                  <a:gd name="connsiteX200" fmla="*/ 1144982 w 1353967"/>
                  <a:gd name="connsiteY200" fmla="*/ 141644 h 228657"/>
                  <a:gd name="connsiteX201" fmla="*/ 1145910 w 1353967"/>
                  <a:gd name="connsiteY201" fmla="*/ 90173 h 228657"/>
                  <a:gd name="connsiteX202" fmla="*/ 1149090 w 1353967"/>
                  <a:gd name="connsiteY202" fmla="*/ 81485 h 228657"/>
                  <a:gd name="connsiteX203" fmla="*/ 1149355 w 1353967"/>
                  <a:gd name="connsiteY203" fmla="*/ 0 h 228657"/>
                  <a:gd name="connsiteX204" fmla="*/ 1153463 w 1353967"/>
                  <a:gd name="connsiteY204" fmla="*/ 79247 h 228657"/>
                  <a:gd name="connsiteX205" fmla="*/ 1155981 w 1353967"/>
                  <a:gd name="connsiteY205" fmla="*/ 10531 h 228657"/>
                  <a:gd name="connsiteX206" fmla="*/ 1158499 w 1353967"/>
                  <a:gd name="connsiteY206" fmla="*/ 134798 h 228657"/>
                  <a:gd name="connsiteX207" fmla="*/ 1162872 w 1353967"/>
                  <a:gd name="connsiteY207" fmla="*/ 43309 h 228657"/>
                  <a:gd name="connsiteX208" fmla="*/ 1164463 w 1353967"/>
                  <a:gd name="connsiteY208" fmla="*/ 90173 h 228657"/>
                  <a:gd name="connsiteX209" fmla="*/ 1167908 w 1353967"/>
                  <a:gd name="connsiteY209" fmla="*/ 99256 h 228657"/>
                  <a:gd name="connsiteX210" fmla="*/ 1169499 w 1353967"/>
                  <a:gd name="connsiteY210" fmla="*/ 111498 h 228657"/>
                  <a:gd name="connsiteX211" fmla="*/ 1172944 w 1353967"/>
                  <a:gd name="connsiteY211" fmla="*/ 129270 h 228657"/>
                  <a:gd name="connsiteX212" fmla="*/ 1173209 w 1353967"/>
                  <a:gd name="connsiteY212" fmla="*/ 110182 h 228657"/>
                  <a:gd name="connsiteX213" fmla="*/ 1175727 w 1353967"/>
                  <a:gd name="connsiteY213" fmla="*/ 164417 h 228657"/>
                  <a:gd name="connsiteX214" fmla="*/ 1178510 w 1353967"/>
                  <a:gd name="connsiteY214" fmla="*/ 132034 h 228657"/>
                  <a:gd name="connsiteX215" fmla="*/ 1181690 w 1353967"/>
                  <a:gd name="connsiteY215" fmla="*/ 175738 h 228657"/>
                  <a:gd name="connsiteX216" fmla="*/ 1183281 w 1353967"/>
                  <a:gd name="connsiteY216" fmla="*/ 176660 h 228657"/>
                  <a:gd name="connsiteX217" fmla="*/ 1183281 w 1353967"/>
                  <a:gd name="connsiteY217" fmla="*/ 185348 h 228657"/>
                  <a:gd name="connsiteX218" fmla="*/ 1184871 w 1353967"/>
                  <a:gd name="connsiteY218" fmla="*/ 185743 h 228657"/>
                  <a:gd name="connsiteX219" fmla="*/ 1185799 w 1353967"/>
                  <a:gd name="connsiteY219" fmla="*/ 199828 h 228657"/>
                  <a:gd name="connsiteX220" fmla="*/ 1188581 w 1353967"/>
                  <a:gd name="connsiteY220" fmla="*/ 206673 h 228657"/>
                  <a:gd name="connsiteX221" fmla="*/ 1192027 w 1353967"/>
                  <a:gd name="connsiteY221" fmla="*/ 199433 h 228657"/>
                  <a:gd name="connsiteX222" fmla="*/ 1198256 w 1353967"/>
                  <a:gd name="connsiteY222" fmla="*/ 211676 h 228657"/>
                  <a:gd name="connsiteX223" fmla="*/ 1200508 w 1353967"/>
                  <a:gd name="connsiteY223" fmla="*/ 202066 h 228657"/>
                  <a:gd name="connsiteX224" fmla="*/ 1205279 w 1353967"/>
                  <a:gd name="connsiteY224" fmla="*/ 205752 h 228657"/>
                  <a:gd name="connsiteX225" fmla="*/ 1208990 w 1353967"/>
                  <a:gd name="connsiteY225" fmla="*/ 177055 h 228657"/>
                  <a:gd name="connsiteX226" fmla="*/ 1214291 w 1353967"/>
                  <a:gd name="connsiteY226" fmla="*/ 208911 h 228657"/>
                  <a:gd name="connsiteX227" fmla="*/ 1218399 w 1353967"/>
                  <a:gd name="connsiteY227" fmla="*/ 193904 h 228657"/>
                  <a:gd name="connsiteX228" fmla="*/ 1221182 w 1353967"/>
                  <a:gd name="connsiteY228" fmla="*/ 212597 h 228657"/>
                  <a:gd name="connsiteX229" fmla="*/ 1225290 w 1353967"/>
                  <a:gd name="connsiteY229" fmla="*/ 207200 h 228657"/>
                  <a:gd name="connsiteX230" fmla="*/ 1228470 w 1353967"/>
                  <a:gd name="connsiteY230" fmla="*/ 214440 h 228657"/>
                  <a:gd name="connsiteX231" fmla="*/ 1244770 w 1353967"/>
                  <a:gd name="connsiteY231" fmla="*/ 214440 h 228657"/>
                  <a:gd name="connsiteX232" fmla="*/ 1248481 w 1353967"/>
                  <a:gd name="connsiteY232" fmla="*/ 201276 h 228657"/>
                  <a:gd name="connsiteX233" fmla="*/ 1252192 w 1353967"/>
                  <a:gd name="connsiteY233" fmla="*/ 216283 h 228657"/>
                  <a:gd name="connsiteX234" fmla="*/ 1260938 w 1353967"/>
                  <a:gd name="connsiteY234" fmla="*/ 215757 h 228657"/>
                  <a:gd name="connsiteX235" fmla="*/ 1265974 w 1353967"/>
                  <a:gd name="connsiteY235" fmla="*/ 221285 h 228657"/>
                  <a:gd name="connsiteX236" fmla="*/ 1266636 w 1353967"/>
                  <a:gd name="connsiteY236" fmla="*/ 81090 h 228657"/>
                  <a:gd name="connsiteX237" fmla="*/ 1269817 w 1353967"/>
                  <a:gd name="connsiteY237" fmla="*/ 228657 h 228657"/>
                  <a:gd name="connsiteX238" fmla="*/ 1274190 w 1353967"/>
                  <a:gd name="connsiteY238" fmla="*/ 216415 h 228657"/>
                  <a:gd name="connsiteX239" fmla="*/ 1353968 w 1353967"/>
                  <a:gd name="connsiteY239" fmla="*/ 217731 h 22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353967" h="228657">
                    <a:moveTo>
                      <a:pt x="0" y="220101"/>
                    </a:moveTo>
                    <a:lnTo>
                      <a:pt x="20673" y="220101"/>
                    </a:lnTo>
                    <a:lnTo>
                      <a:pt x="24119" y="217863"/>
                    </a:lnTo>
                    <a:lnTo>
                      <a:pt x="28757" y="222470"/>
                    </a:lnTo>
                    <a:lnTo>
                      <a:pt x="41612" y="222470"/>
                    </a:lnTo>
                    <a:lnTo>
                      <a:pt x="45057" y="214703"/>
                    </a:lnTo>
                    <a:lnTo>
                      <a:pt x="49430" y="214703"/>
                    </a:lnTo>
                    <a:lnTo>
                      <a:pt x="52213" y="222470"/>
                    </a:lnTo>
                    <a:lnTo>
                      <a:pt x="77657" y="220627"/>
                    </a:lnTo>
                    <a:lnTo>
                      <a:pt x="78585" y="217468"/>
                    </a:lnTo>
                    <a:cubicBezTo>
                      <a:pt x="78585" y="217468"/>
                      <a:pt x="79513" y="220627"/>
                      <a:pt x="81368" y="220627"/>
                    </a:cubicBezTo>
                    <a:cubicBezTo>
                      <a:pt x="83223" y="220627"/>
                      <a:pt x="112113" y="219706"/>
                      <a:pt x="112113" y="219706"/>
                    </a:cubicBezTo>
                    <a:cubicBezTo>
                      <a:pt x="112113" y="219706"/>
                      <a:pt x="113968" y="216546"/>
                      <a:pt x="115558" y="216546"/>
                    </a:cubicBezTo>
                    <a:lnTo>
                      <a:pt x="124702" y="216546"/>
                    </a:lnTo>
                    <a:cubicBezTo>
                      <a:pt x="124702" y="216546"/>
                      <a:pt x="124967" y="222470"/>
                      <a:pt x="125895" y="222075"/>
                    </a:cubicBezTo>
                    <a:cubicBezTo>
                      <a:pt x="126823" y="221549"/>
                      <a:pt x="140075" y="220232"/>
                      <a:pt x="140075" y="220232"/>
                    </a:cubicBezTo>
                    <a:lnTo>
                      <a:pt x="148291" y="210623"/>
                    </a:lnTo>
                    <a:lnTo>
                      <a:pt x="163664" y="218784"/>
                    </a:lnTo>
                    <a:lnTo>
                      <a:pt x="168302" y="213255"/>
                    </a:lnTo>
                    <a:lnTo>
                      <a:pt x="170157" y="216415"/>
                    </a:lnTo>
                    <a:lnTo>
                      <a:pt x="176121" y="205094"/>
                    </a:lnTo>
                    <a:lnTo>
                      <a:pt x="184337" y="213782"/>
                    </a:lnTo>
                    <a:lnTo>
                      <a:pt x="188710" y="205094"/>
                    </a:lnTo>
                    <a:lnTo>
                      <a:pt x="193083" y="209175"/>
                    </a:lnTo>
                    <a:lnTo>
                      <a:pt x="196529" y="203251"/>
                    </a:lnTo>
                    <a:lnTo>
                      <a:pt x="202492" y="217336"/>
                    </a:lnTo>
                    <a:cubicBezTo>
                      <a:pt x="202492" y="217336"/>
                      <a:pt x="208721" y="207332"/>
                      <a:pt x="209648" y="207332"/>
                    </a:cubicBezTo>
                    <a:cubicBezTo>
                      <a:pt x="210576" y="207332"/>
                      <a:pt x="215347" y="216415"/>
                      <a:pt x="215347" y="216415"/>
                    </a:cubicBezTo>
                    <a:lnTo>
                      <a:pt x="228864" y="193641"/>
                    </a:lnTo>
                    <a:lnTo>
                      <a:pt x="232309" y="204567"/>
                    </a:lnTo>
                    <a:lnTo>
                      <a:pt x="238273" y="194958"/>
                    </a:lnTo>
                    <a:lnTo>
                      <a:pt x="243044" y="205489"/>
                    </a:lnTo>
                    <a:lnTo>
                      <a:pt x="252453" y="189034"/>
                    </a:lnTo>
                    <a:lnTo>
                      <a:pt x="255898" y="191798"/>
                    </a:lnTo>
                    <a:lnTo>
                      <a:pt x="259609" y="191272"/>
                    </a:lnTo>
                    <a:cubicBezTo>
                      <a:pt x="259609" y="191272"/>
                      <a:pt x="259344" y="202724"/>
                      <a:pt x="260536" y="202724"/>
                    </a:cubicBezTo>
                    <a:cubicBezTo>
                      <a:pt x="261729" y="202724"/>
                      <a:pt x="267163" y="195879"/>
                      <a:pt x="267163" y="195879"/>
                    </a:cubicBezTo>
                    <a:lnTo>
                      <a:pt x="271536" y="209570"/>
                    </a:lnTo>
                    <a:lnTo>
                      <a:pt x="278162" y="197722"/>
                    </a:lnTo>
                    <a:lnTo>
                      <a:pt x="281872" y="205884"/>
                    </a:lnTo>
                    <a:cubicBezTo>
                      <a:pt x="281872" y="205884"/>
                      <a:pt x="290619" y="191272"/>
                      <a:pt x="291281" y="192720"/>
                    </a:cubicBezTo>
                    <a:cubicBezTo>
                      <a:pt x="291944" y="194036"/>
                      <a:pt x="297245" y="203646"/>
                      <a:pt x="297245" y="203646"/>
                    </a:cubicBezTo>
                    <a:lnTo>
                      <a:pt x="300955" y="194563"/>
                    </a:lnTo>
                    <a:lnTo>
                      <a:pt x="303738" y="203646"/>
                    </a:lnTo>
                    <a:cubicBezTo>
                      <a:pt x="303738" y="203646"/>
                      <a:pt x="306919" y="195484"/>
                      <a:pt x="307184" y="196801"/>
                    </a:cubicBezTo>
                    <a:cubicBezTo>
                      <a:pt x="307449" y="198117"/>
                      <a:pt x="311822" y="208121"/>
                      <a:pt x="311822" y="208121"/>
                    </a:cubicBezTo>
                    <a:lnTo>
                      <a:pt x="315003" y="200881"/>
                    </a:lnTo>
                    <a:lnTo>
                      <a:pt x="318713" y="205489"/>
                    </a:lnTo>
                    <a:lnTo>
                      <a:pt x="323749" y="208648"/>
                    </a:lnTo>
                    <a:lnTo>
                      <a:pt x="326532" y="195484"/>
                    </a:lnTo>
                    <a:lnTo>
                      <a:pt x="329977" y="208648"/>
                    </a:lnTo>
                    <a:lnTo>
                      <a:pt x="332495" y="199565"/>
                    </a:lnTo>
                    <a:lnTo>
                      <a:pt x="333821" y="203251"/>
                    </a:lnTo>
                    <a:lnTo>
                      <a:pt x="337531" y="186796"/>
                    </a:lnTo>
                    <a:lnTo>
                      <a:pt x="341639" y="204962"/>
                    </a:lnTo>
                    <a:lnTo>
                      <a:pt x="348795" y="214572"/>
                    </a:lnTo>
                    <a:lnTo>
                      <a:pt x="356349" y="202329"/>
                    </a:lnTo>
                    <a:lnTo>
                      <a:pt x="358867" y="215098"/>
                    </a:lnTo>
                    <a:lnTo>
                      <a:pt x="362710" y="214703"/>
                    </a:lnTo>
                    <a:lnTo>
                      <a:pt x="368011" y="190613"/>
                    </a:lnTo>
                    <a:lnTo>
                      <a:pt x="373047" y="212992"/>
                    </a:lnTo>
                    <a:lnTo>
                      <a:pt x="374902" y="197985"/>
                    </a:lnTo>
                    <a:lnTo>
                      <a:pt x="376492" y="197064"/>
                    </a:lnTo>
                    <a:lnTo>
                      <a:pt x="381528" y="180214"/>
                    </a:lnTo>
                    <a:lnTo>
                      <a:pt x="384709" y="190219"/>
                    </a:lnTo>
                    <a:lnTo>
                      <a:pt x="387227" y="150990"/>
                    </a:lnTo>
                    <a:lnTo>
                      <a:pt x="392262" y="181004"/>
                    </a:lnTo>
                    <a:lnTo>
                      <a:pt x="395708" y="198380"/>
                    </a:lnTo>
                    <a:lnTo>
                      <a:pt x="397563" y="187849"/>
                    </a:lnTo>
                    <a:lnTo>
                      <a:pt x="397298" y="209306"/>
                    </a:lnTo>
                    <a:lnTo>
                      <a:pt x="400081" y="198380"/>
                    </a:lnTo>
                    <a:lnTo>
                      <a:pt x="403527" y="205225"/>
                    </a:lnTo>
                    <a:lnTo>
                      <a:pt x="406972" y="183768"/>
                    </a:lnTo>
                    <a:lnTo>
                      <a:pt x="409225" y="195616"/>
                    </a:lnTo>
                    <a:lnTo>
                      <a:pt x="413598" y="196537"/>
                    </a:lnTo>
                    <a:cubicBezTo>
                      <a:pt x="413598" y="196537"/>
                      <a:pt x="412671" y="208385"/>
                      <a:pt x="414261" y="208385"/>
                    </a:cubicBezTo>
                    <a:cubicBezTo>
                      <a:pt x="415851" y="208385"/>
                      <a:pt x="420887" y="192061"/>
                      <a:pt x="420887" y="192061"/>
                    </a:cubicBezTo>
                    <a:lnTo>
                      <a:pt x="424730" y="213914"/>
                    </a:lnTo>
                    <a:lnTo>
                      <a:pt x="427248" y="205225"/>
                    </a:lnTo>
                    <a:lnTo>
                      <a:pt x="432549" y="185611"/>
                    </a:lnTo>
                    <a:lnTo>
                      <a:pt x="434802" y="203382"/>
                    </a:lnTo>
                    <a:lnTo>
                      <a:pt x="439572" y="212992"/>
                    </a:lnTo>
                    <a:lnTo>
                      <a:pt x="442753" y="197985"/>
                    </a:lnTo>
                    <a:lnTo>
                      <a:pt x="450307" y="217073"/>
                    </a:lnTo>
                    <a:lnTo>
                      <a:pt x="455342" y="212071"/>
                    </a:lnTo>
                    <a:lnTo>
                      <a:pt x="464089" y="219311"/>
                    </a:lnTo>
                    <a:lnTo>
                      <a:pt x="465281" y="212860"/>
                    </a:lnTo>
                    <a:lnTo>
                      <a:pt x="471908" y="219311"/>
                    </a:lnTo>
                    <a:lnTo>
                      <a:pt x="477606" y="203382"/>
                    </a:lnTo>
                    <a:lnTo>
                      <a:pt x="479859" y="215625"/>
                    </a:lnTo>
                    <a:lnTo>
                      <a:pt x="485160" y="221022"/>
                    </a:lnTo>
                    <a:lnTo>
                      <a:pt x="511796" y="220101"/>
                    </a:lnTo>
                    <a:lnTo>
                      <a:pt x="515640" y="216415"/>
                    </a:lnTo>
                    <a:lnTo>
                      <a:pt x="519748" y="222733"/>
                    </a:lnTo>
                    <a:lnTo>
                      <a:pt x="527566" y="222733"/>
                    </a:lnTo>
                    <a:lnTo>
                      <a:pt x="533530" y="216810"/>
                    </a:lnTo>
                    <a:lnTo>
                      <a:pt x="539228" y="222207"/>
                    </a:lnTo>
                    <a:cubicBezTo>
                      <a:pt x="539228" y="222207"/>
                      <a:pt x="585743" y="220890"/>
                      <a:pt x="586671" y="220890"/>
                    </a:cubicBezTo>
                    <a:cubicBezTo>
                      <a:pt x="587598" y="220890"/>
                      <a:pt x="631330" y="210886"/>
                      <a:pt x="631330" y="210886"/>
                    </a:cubicBezTo>
                    <a:lnTo>
                      <a:pt x="642992" y="211807"/>
                    </a:lnTo>
                    <a:lnTo>
                      <a:pt x="657437" y="206805"/>
                    </a:lnTo>
                    <a:cubicBezTo>
                      <a:pt x="657437" y="206805"/>
                      <a:pt x="673737" y="205884"/>
                      <a:pt x="674665" y="205884"/>
                    </a:cubicBezTo>
                    <a:cubicBezTo>
                      <a:pt x="675592" y="205884"/>
                      <a:pt x="690302" y="199960"/>
                      <a:pt x="690302" y="199960"/>
                    </a:cubicBezTo>
                    <a:lnTo>
                      <a:pt x="710048" y="198643"/>
                    </a:lnTo>
                    <a:lnTo>
                      <a:pt x="751527" y="194036"/>
                    </a:lnTo>
                    <a:lnTo>
                      <a:pt x="766634" y="185874"/>
                    </a:lnTo>
                    <a:lnTo>
                      <a:pt x="770345" y="186269"/>
                    </a:lnTo>
                    <a:lnTo>
                      <a:pt x="774188" y="183505"/>
                    </a:lnTo>
                    <a:lnTo>
                      <a:pt x="783995" y="183505"/>
                    </a:lnTo>
                    <a:lnTo>
                      <a:pt x="787175" y="180741"/>
                    </a:lnTo>
                    <a:lnTo>
                      <a:pt x="791813" y="180741"/>
                    </a:lnTo>
                    <a:lnTo>
                      <a:pt x="794596" y="131508"/>
                    </a:lnTo>
                    <a:lnTo>
                      <a:pt x="795524" y="169288"/>
                    </a:lnTo>
                    <a:lnTo>
                      <a:pt x="799632" y="184821"/>
                    </a:lnTo>
                    <a:lnTo>
                      <a:pt x="801885" y="169815"/>
                    </a:lnTo>
                    <a:lnTo>
                      <a:pt x="805066" y="168893"/>
                    </a:lnTo>
                    <a:lnTo>
                      <a:pt x="806391" y="158494"/>
                    </a:lnTo>
                    <a:lnTo>
                      <a:pt x="809571" y="174817"/>
                    </a:lnTo>
                    <a:lnTo>
                      <a:pt x="809571" y="133350"/>
                    </a:lnTo>
                    <a:lnTo>
                      <a:pt x="811824" y="117817"/>
                    </a:lnTo>
                    <a:lnTo>
                      <a:pt x="814342" y="167445"/>
                    </a:lnTo>
                    <a:lnTo>
                      <a:pt x="818053" y="77272"/>
                    </a:lnTo>
                    <a:lnTo>
                      <a:pt x="817390" y="179293"/>
                    </a:lnTo>
                    <a:lnTo>
                      <a:pt x="822426" y="178898"/>
                    </a:lnTo>
                    <a:lnTo>
                      <a:pt x="824281" y="195221"/>
                    </a:lnTo>
                    <a:lnTo>
                      <a:pt x="827727" y="105970"/>
                    </a:lnTo>
                    <a:lnTo>
                      <a:pt x="829582" y="193904"/>
                    </a:lnTo>
                    <a:lnTo>
                      <a:pt x="834353" y="188902"/>
                    </a:lnTo>
                    <a:lnTo>
                      <a:pt x="840316" y="192983"/>
                    </a:lnTo>
                    <a:lnTo>
                      <a:pt x="844159" y="188376"/>
                    </a:lnTo>
                    <a:lnTo>
                      <a:pt x="850785" y="197459"/>
                    </a:lnTo>
                    <a:lnTo>
                      <a:pt x="854231" y="191930"/>
                    </a:lnTo>
                    <a:lnTo>
                      <a:pt x="861387" y="198775"/>
                    </a:lnTo>
                    <a:lnTo>
                      <a:pt x="870796" y="190613"/>
                    </a:lnTo>
                    <a:lnTo>
                      <a:pt x="872651" y="197854"/>
                    </a:lnTo>
                    <a:lnTo>
                      <a:pt x="879807" y="200092"/>
                    </a:lnTo>
                    <a:lnTo>
                      <a:pt x="886433" y="206410"/>
                    </a:lnTo>
                    <a:lnTo>
                      <a:pt x="893325" y="176396"/>
                    </a:lnTo>
                    <a:lnTo>
                      <a:pt x="897035" y="185480"/>
                    </a:lnTo>
                    <a:cubicBezTo>
                      <a:pt x="897035" y="185480"/>
                      <a:pt x="898360" y="183242"/>
                      <a:pt x="899553" y="184558"/>
                    </a:cubicBezTo>
                    <a:cubicBezTo>
                      <a:pt x="900878" y="185874"/>
                      <a:pt x="907107" y="209175"/>
                      <a:pt x="908034" y="209175"/>
                    </a:cubicBezTo>
                    <a:lnTo>
                      <a:pt x="914263" y="209175"/>
                    </a:lnTo>
                    <a:lnTo>
                      <a:pt x="921154" y="194563"/>
                    </a:lnTo>
                    <a:lnTo>
                      <a:pt x="930298" y="204567"/>
                    </a:lnTo>
                    <a:lnTo>
                      <a:pt x="945008" y="206410"/>
                    </a:lnTo>
                    <a:lnTo>
                      <a:pt x="946598" y="187323"/>
                    </a:lnTo>
                    <a:lnTo>
                      <a:pt x="950971" y="204699"/>
                    </a:lnTo>
                    <a:lnTo>
                      <a:pt x="953489" y="189692"/>
                    </a:lnTo>
                    <a:lnTo>
                      <a:pt x="957200" y="176923"/>
                    </a:lnTo>
                    <a:lnTo>
                      <a:pt x="963428" y="188771"/>
                    </a:lnTo>
                    <a:lnTo>
                      <a:pt x="966211" y="177844"/>
                    </a:lnTo>
                    <a:lnTo>
                      <a:pt x="976018" y="150990"/>
                    </a:lnTo>
                    <a:lnTo>
                      <a:pt x="984764" y="179687"/>
                    </a:lnTo>
                    <a:lnTo>
                      <a:pt x="990462" y="145461"/>
                    </a:lnTo>
                    <a:lnTo>
                      <a:pt x="997089" y="153623"/>
                    </a:lnTo>
                    <a:lnTo>
                      <a:pt x="1003052" y="148094"/>
                    </a:lnTo>
                    <a:lnTo>
                      <a:pt x="1003715" y="122556"/>
                    </a:lnTo>
                    <a:lnTo>
                      <a:pt x="1006233" y="138484"/>
                    </a:lnTo>
                    <a:lnTo>
                      <a:pt x="1008485" y="77404"/>
                    </a:lnTo>
                    <a:lnTo>
                      <a:pt x="1010341" y="158888"/>
                    </a:lnTo>
                    <a:lnTo>
                      <a:pt x="1018557" y="141512"/>
                    </a:lnTo>
                    <a:lnTo>
                      <a:pt x="1021340" y="96491"/>
                    </a:lnTo>
                    <a:lnTo>
                      <a:pt x="1025050" y="142039"/>
                    </a:lnTo>
                    <a:lnTo>
                      <a:pt x="1025713" y="113868"/>
                    </a:lnTo>
                    <a:lnTo>
                      <a:pt x="1027568" y="150727"/>
                    </a:lnTo>
                    <a:lnTo>
                      <a:pt x="1033532" y="156651"/>
                    </a:lnTo>
                    <a:lnTo>
                      <a:pt x="1038568" y="151122"/>
                    </a:lnTo>
                    <a:lnTo>
                      <a:pt x="1045459" y="162048"/>
                    </a:lnTo>
                    <a:lnTo>
                      <a:pt x="1049832" y="156651"/>
                    </a:lnTo>
                    <a:lnTo>
                      <a:pt x="1053012" y="156124"/>
                    </a:lnTo>
                    <a:lnTo>
                      <a:pt x="1053277" y="133745"/>
                    </a:lnTo>
                    <a:cubicBezTo>
                      <a:pt x="1053277" y="133745"/>
                      <a:pt x="1055795" y="133745"/>
                      <a:pt x="1055795" y="132429"/>
                    </a:cubicBezTo>
                    <a:lnTo>
                      <a:pt x="1055795" y="111893"/>
                    </a:lnTo>
                    <a:lnTo>
                      <a:pt x="1060566" y="143750"/>
                    </a:lnTo>
                    <a:lnTo>
                      <a:pt x="1062819" y="144276"/>
                    </a:lnTo>
                    <a:lnTo>
                      <a:pt x="1063482" y="152438"/>
                    </a:lnTo>
                    <a:lnTo>
                      <a:pt x="1065072" y="155203"/>
                    </a:lnTo>
                    <a:lnTo>
                      <a:pt x="1065072" y="162969"/>
                    </a:lnTo>
                    <a:lnTo>
                      <a:pt x="1070373" y="162969"/>
                    </a:lnTo>
                    <a:lnTo>
                      <a:pt x="1072626" y="117817"/>
                    </a:lnTo>
                    <a:lnTo>
                      <a:pt x="1076071" y="150200"/>
                    </a:lnTo>
                    <a:lnTo>
                      <a:pt x="1077661" y="131113"/>
                    </a:lnTo>
                    <a:lnTo>
                      <a:pt x="1082035" y="174817"/>
                    </a:lnTo>
                    <a:lnTo>
                      <a:pt x="1087070" y="96886"/>
                    </a:lnTo>
                    <a:lnTo>
                      <a:pt x="1091841" y="162048"/>
                    </a:lnTo>
                    <a:lnTo>
                      <a:pt x="1093431" y="137431"/>
                    </a:lnTo>
                    <a:lnTo>
                      <a:pt x="1099395" y="177976"/>
                    </a:lnTo>
                    <a:lnTo>
                      <a:pt x="1100720" y="153886"/>
                    </a:lnTo>
                    <a:lnTo>
                      <a:pt x="1104431" y="179424"/>
                    </a:lnTo>
                    <a:lnTo>
                      <a:pt x="1107611" y="123872"/>
                    </a:lnTo>
                    <a:lnTo>
                      <a:pt x="1114237" y="194958"/>
                    </a:lnTo>
                    <a:lnTo>
                      <a:pt x="1117683" y="145330"/>
                    </a:lnTo>
                    <a:lnTo>
                      <a:pt x="1121791" y="144408"/>
                    </a:lnTo>
                    <a:lnTo>
                      <a:pt x="1123381" y="122951"/>
                    </a:lnTo>
                    <a:lnTo>
                      <a:pt x="1125634" y="180346"/>
                    </a:lnTo>
                    <a:lnTo>
                      <a:pt x="1128152" y="127032"/>
                    </a:lnTo>
                    <a:lnTo>
                      <a:pt x="1133188" y="184821"/>
                    </a:lnTo>
                    <a:lnTo>
                      <a:pt x="1135706" y="167972"/>
                    </a:lnTo>
                    <a:lnTo>
                      <a:pt x="1138489" y="167577"/>
                    </a:lnTo>
                    <a:lnTo>
                      <a:pt x="1139681" y="119265"/>
                    </a:lnTo>
                    <a:lnTo>
                      <a:pt x="1144982" y="141644"/>
                    </a:lnTo>
                    <a:lnTo>
                      <a:pt x="1145910" y="90173"/>
                    </a:lnTo>
                    <a:lnTo>
                      <a:pt x="1149090" y="81485"/>
                    </a:lnTo>
                    <a:lnTo>
                      <a:pt x="1149355" y="0"/>
                    </a:lnTo>
                    <a:lnTo>
                      <a:pt x="1153463" y="79247"/>
                    </a:lnTo>
                    <a:lnTo>
                      <a:pt x="1155981" y="10531"/>
                    </a:lnTo>
                    <a:lnTo>
                      <a:pt x="1158499" y="134798"/>
                    </a:lnTo>
                    <a:lnTo>
                      <a:pt x="1162872" y="43309"/>
                    </a:lnTo>
                    <a:lnTo>
                      <a:pt x="1164463" y="90173"/>
                    </a:lnTo>
                    <a:lnTo>
                      <a:pt x="1167908" y="99256"/>
                    </a:lnTo>
                    <a:lnTo>
                      <a:pt x="1169499" y="111498"/>
                    </a:lnTo>
                    <a:lnTo>
                      <a:pt x="1172944" y="129270"/>
                    </a:lnTo>
                    <a:lnTo>
                      <a:pt x="1173209" y="110182"/>
                    </a:lnTo>
                    <a:lnTo>
                      <a:pt x="1175727" y="164417"/>
                    </a:lnTo>
                    <a:lnTo>
                      <a:pt x="1178510" y="132034"/>
                    </a:lnTo>
                    <a:lnTo>
                      <a:pt x="1181690" y="175738"/>
                    </a:lnTo>
                    <a:cubicBezTo>
                      <a:pt x="1181690" y="175738"/>
                      <a:pt x="1183281" y="174422"/>
                      <a:pt x="1183281" y="176660"/>
                    </a:cubicBezTo>
                    <a:lnTo>
                      <a:pt x="1183281" y="185348"/>
                    </a:lnTo>
                    <a:cubicBezTo>
                      <a:pt x="1183281" y="185348"/>
                      <a:pt x="1184208" y="184032"/>
                      <a:pt x="1184871" y="185743"/>
                    </a:cubicBezTo>
                    <a:cubicBezTo>
                      <a:pt x="1185534" y="187586"/>
                      <a:pt x="1185799" y="199828"/>
                      <a:pt x="1185799" y="199828"/>
                    </a:cubicBezTo>
                    <a:lnTo>
                      <a:pt x="1188581" y="206673"/>
                    </a:lnTo>
                    <a:lnTo>
                      <a:pt x="1192027" y="199433"/>
                    </a:lnTo>
                    <a:lnTo>
                      <a:pt x="1198256" y="211676"/>
                    </a:lnTo>
                    <a:lnTo>
                      <a:pt x="1200508" y="202066"/>
                    </a:lnTo>
                    <a:lnTo>
                      <a:pt x="1205279" y="205752"/>
                    </a:lnTo>
                    <a:lnTo>
                      <a:pt x="1208990" y="177055"/>
                    </a:lnTo>
                    <a:lnTo>
                      <a:pt x="1214291" y="208911"/>
                    </a:lnTo>
                    <a:lnTo>
                      <a:pt x="1218399" y="193904"/>
                    </a:lnTo>
                    <a:lnTo>
                      <a:pt x="1221182" y="212597"/>
                    </a:lnTo>
                    <a:lnTo>
                      <a:pt x="1225290" y="207200"/>
                    </a:lnTo>
                    <a:lnTo>
                      <a:pt x="1228470" y="214440"/>
                    </a:lnTo>
                    <a:lnTo>
                      <a:pt x="1244770" y="214440"/>
                    </a:lnTo>
                    <a:lnTo>
                      <a:pt x="1248481" y="201276"/>
                    </a:lnTo>
                    <a:lnTo>
                      <a:pt x="1252192" y="216283"/>
                    </a:lnTo>
                    <a:cubicBezTo>
                      <a:pt x="1252192" y="216283"/>
                      <a:pt x="1259745" y="215362"/>
                      <a:pt x="1260938" y="215757"/>
                    </a:cubicBezTo>
                    <a:cubicBezTo>
                      <a:pt x="1262131" y="216283"/>
                      <a:pt x="1265974" y="221285"/>
                      <a:pt x="1265974" y="221285"/>
                    </a:cubicBezTo>
                    <a:lnTo>
                      <a:pt x="1266636" y="81090"/>
                    </a:lnTo>
                    <a:lnTo>
                      <a:pt x="1269817" y="228657"/>
                    </a:lnTo>
                    <a:lnTo>
                      <a:pt x="1274190" y="216415"/>
                    </a:lnTo>
                    <a:lnTo>
                      <a:pt x="1353968" y="217731"/>
                    </a:lnTo>
                  </a:path>
                </a:pathLst>
              </a:custGeom>
              <a:noFill/>
              <a:ln w="6350"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281" name="TextBox 280">
                <a:extLst>
                  <a:ext uri="{FF2B5EF4-FFF2-40B4-BE49-F238E27FC236}">
                    <a16:creationId xmlns:a16="http://schemas.microsoft.com/office/drawing/2014/main" id="{3ED8EFFE-0E6F-E536-3D81-C0E222F63EBB}"/>
                  </a:ext>
                </a:extLst>
              </p:cNvPr>
              <p:cNvSpPr txBox="1"/>
              <p:nvPr/>
            </p:nvSpPr>
            <p:spPr>
              <a:xfrm rot="16200000">
                <a:off x="479858" y="3023011"/>
                <a:ext cx="1260045" cy="153888"/>
              </a:xfrm>
              <a:prstGeom prst="rect">
                <a:avLst/>
              </a:prstGeom>
              <a:noFill/>
            </p:spPr>
            <p:txBody>
              <a:bodyPr wrap="square" lIns="0" tIns="0" rIns="0" bIns="0" rtlCol="0">
                <a:spAutoFit/>
              </a:bodyPr>
              <a:lstStyle/>
              <a:p>
                <a:pPr algn="ctr"/>
                <a:r>
                  <a:rPr lang="en-US" sz="500" baseline="0" dirty="0">
                    <a:ln/>
                    <a:solidFill>
                      <a:srgbClr val="000000"/>
                    </a:solidFill>
                    <a:latin typeface="Arial" panose="020B0604020202020204" pitchFamily="34" charset="0"/>
                    <a:cs typeface="Arial" panose="020B0604020202020204" pitchFamily="34" charset="0"/>
                    <a:sym typeface="Arial"/>
                    <a:rtl val="0"/>
                  </a:rPr>
                  <a:t>1D-{1H}-nuclear magnetic</a:t>
                </a:r>
                <a:br>
                  <a:rPr lang="en-US" sz="500" baseline="0" dirty="0">
                    <a:ln/>
                    <a:solidFill>
                      <a:srgbClr val="000000"/>
                    </a:solidFill>
                    <a:latin typeface="Arial" panose="020B0604020202020204" pitchFamily="34" charset="0"/>
                    <a:cs typeface="Arial" panose="020B0604020202020204" pitchFamily="34" charset="0"/>
                    <a:sym typeface="Arial"/>
                    <a:rtl val="0"/>
                  </a:rPr>
                </a:br>
                <a:r>
                  <a:rPr lang="en-US" sz="500" baseline="0" dirty="0">
                    <a:ln/>
                    <a:solidFill>
                      <a:srgbClr val="000000"/>
                    </a:solidFill>
                    <a:latin typeface="Arial" panose="020B0604020202020204" pitchFamily="34" charset="0"/>
                    <a:cs typeface="Arial" panose="020B0604020202020204" pitchFamily="34" charset="0"/>
                    <a:sym typeface="Arial"/>
                    <a:rtl val="0"/>
                  </a:rPr>
                  <a:t>resonance spectra</a:t>
                </a:r>
              </a:p>
            </p:txBody>
          </p:sp>
          <p:sp>
            <p:nvSpPr>
              <p:cNvPr id="447" name="object 201">
                <a:extLst>
                  <a:ext uri="{FF2B5EF4-FFF2-40B4-BE49-F238E27FC236}">
                    <a16:creationId xmlns:a16="http://schemas.microsoft.com/office/drawing/2014/main" id="{56A28CF2-2A08-859D-92EC-B6D9B8B0D879}"/>
                  </a:ext>
                </a:extLst>
              </p:cNvPr>
              <p:cNvSpPr txBox="1"/>
              <p:nvPr/>
            </p:nvSpPr>
            <p:spPr>
              <a:xfrm>
                <a:off x="1399610" y="2349387"/>
                <a:ext cx="1085233" cy="120546"/>
              </a:xfrm>
              <a:prstGeom prst="rect">
                <a:avLst/>
              </a:prstGeom>
            </p:spPr>
            <p:txBody>
              <a:bodyPr vert="horz" wrap="none" lIns="0" tIns="12700" rIns="0" bIns="0" rtlCol="0">
                <a:spAutoFit/>
              </a:bodyPr>
              <a:lstStyle/>
              <a:p>
                <a:pPr algn="ctr">
                  <a:lnSpc>
                    <a:spcPct val="100000"/>
                  </a:lnSpc>
                  <a:spcBef>
                    <a:spcPts val="100"/>
                  </a:spcBef>
                </a:pPr>
                <a:r>
                  <a:rPr lang="en-GB" sz="700" b="1" dirty="0">
                    <a:solidFill>
                      <a:schemeClr val="accent1"/>
                    </a:solidFill>
                    <a:latin typeface="Arial"/>
                    <a:cs typeface="Arial"/>
                  </a:rPr>
                  <a:t>Structure of the molecule</a:t>
                </a:r>
              </a:p>
            </p:txBody>
          </p:sp>
        </p:grpSp>
        <p:grpSp>
          <p:nvGrpSpPr>
            <p:cNvPr id="464" name="Group 463">
              <a:extLst>
                <a:ext uri="{FF2B5EF4-FFF2-40B4-BE49-F238E27FC236}">
                  <a16:creationId xmlns:a16="http://schemas.microsoft.com/office/drawing/2014/main" id="{AD6FD8F7-F708-7463-36E0-EAD812E82961}"/>
                </a:ext>
              </a:extLst>
            </p:cNvPr>
            <p:cNvGrpSpPr/>
            <p:nvPr/>
          </p:nvGrpSpPr>
          <p:grpSpPr>
            <a:xfrm>
              <a:off x="2625502" y="2349387"/>
              <a:ext cx="1799060" cy="1497297"/>
              <a:chOff x="2749955" y="2349387"/>
              <a:chExt cx="1799060" cy="1497297"/>
            </a:xfrm>
          </p:grpSpPr>
          <p:sp>
            <p:nvSpPr>
              <p:cNvPr id="189" name="TextBox 188">
                <a:extLst>
                  <a:ext uri="{FF2B5EF4-FFF2-40B4-BE49-F238E27FC236}">
                    <a16:creationId xmlns:a16="http://schemas.microsoft.com/office/drawing/2014/main" id="{A14FBB33-4BDD-96D7-FBFF-34B5F60621DD}"/>
                  </a:ext>
                </a:extLst>
              </p:cNvPr>
              <p:cNvSpPr txBox="1"/>
              <p:nvPr/>
            </p:nvSpPr>
            <p:spPr>
              <a:xfrm>
                <a:off x="3671496" y="3769740"/>
                <a:ext cx="29976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Time (sec)</a:t>
                </a:r>
              </a:p>
            </p:txBody>
          </p:sp>
          <p:sp>
            <p:nvSpPr>
              <p:cNvPr id="190" name="Freeform 189">
                <a:extLst>
                  <a:ext uri="{FF2B5EF4-FFF2-40B4-BE49-F238E27FC236}">
                    <a16:creationId xmlns:a16="http://schemas.microsoft.com/office/drawing/2014/main" id="{FE1CBDB1-FDE0-BE09-B32E-841737F0DFB8}"/>
                  </a:ext>
                </a:extLst>
              </p:cNvPr>
              <p:cNvSpPr/>
              <p:nvPr/>
            </p:nvSpPr>
            <p:spPr>
              <a:xfrm>
                <a:off x="3087278" y="3627279"/>
                <a:ext cx="1392266" cy="13163"/>
              </a:xfrm>
              <a:custGeom>
                <a:avLst/>
                <a:gdLst>
                  <a:gd name="connsiteX0" fmla="*/ 0 w 1392266"/>
                  <a:gd name="connsiteY0" fmla="*/ 0 h 13163"/>
                  <a:gd name="connsiteX1" fmla="*/ 1392266 w 1392266"/>
                  <a:gd name="connsiteY1" fmla="*/ 0 h 13163"/>
                </a:gdLst>
                <a:ahLst/>
                <a:cxnLst>
                  <a:cxn ang="0">
                    <a:pos x="connsiteX0" y="connsiteY0"/>
                  </a:cxn>
                  <a:cxn ang="0">
                    <a:pos x="connsiteX1" y="connsiteY1"/>
                  </a:cxn>
                </a:cxnLst>
                <a:rect l="l" t="t" r="r" b="b"/>
                <a:pathLst>
                  <a:path w="1392266" h="13163">
                    <a:moveTo>
                      <a:pt x="0" y="0"/>
                    </a:moveTo>
                    <a:lnTo>
                      <a:pt x="1392266"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1" name="Freeform 190">
                <a:extLst>
                  <a:ext uri="{FF2B5EF4-FFF2-40B4-BE49-F238E27FC236}">
                    <a16:creationId xmlns:a16="http://schemas.microsoft.com/office/drawing/2014/main" id="{D3E79E9B-3657-F274-AB7C-523CA7FAEC2C}"/>
                  </a:ext>
                </a:extLst>
              </p:cNvPr>
              <p:cNvSpPr/>
              <p:nvPr/>
            </p:nvSpPr>
            <p:spPr>
              <a:xfrm>
                <a:off x="4481134"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2" name="Freeform 191">
                <a:extLst>
                  <a:ext uri="{FF2B5EF4-FFF2-40B4-BE49-F238E27FC236}">
                    <a16:creationId xmlns:a16="http://schemas.microsoft.com/office/drawing/2014/main" id="{A0997980-AE31-04D2-A80A-F2FB4B5B26B9}"/>
                  </a:ext>
                </a:extLst>
              </p:cNvPr>
              <p:cNvSpPr/>
              <p:nvPr/>
            </p:nvSpPr>
            <p:spPr>
              <a:xfrm>
                <a:off x="4287388"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3" name="Freeform 192">
                <a:extLst>
                  <a:ext uri="{FF2B5EF4-FFF2-40B4-BE49-F238E27FC236}">
                    <a16:creationId xmlns:a16="http://schemas.microsoft.com/office/drawing/2014/main" id="{7FB46064-D414-8ADC-A891-9AF9BF00A052}"/>
                  </a:ext>
                </a:extLst>
              </p:cNvPr>
              <p:cNvSpPr/>
              <p:nvPr/>
            </p:nvSpPr>
            <p:spPr>
              <a:xfrm>
                <a:off x="4093643"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4" name="Freeform 193">
                <a:extLst>
                  <a:ext uri="{FF2B5EF4-FFF2-40B4-BE49-F238E27FC236}">
                    <a16:creationId xmlns:a16="http://schemas.microsoft.com/office/drawing/2014/main" id="{878363EB-E126-DEDC-979F-64465C3A2226}"/>
                  </a:ext>
                </a:extLst>
              </p:cNvPr>
              <p:cNvSpPr/>
              <p:nvPr/>
            </p:nvSpPr>
            <p:spPr>
              <a:xfrm>
                <a:off x="3899764"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5" name="Freeform 194">
                <a:extLst>
                  <a:ext uri="{FF2B5EF4-FFF2-40B4-BE49-F238E27FC236}">
                    <a16:creationId xmlns:a16="http://schemas.microsoft.com/office/drawing/2014/main" id="{F0F6554E-C386-1D63-F7A3-4349F19AE2AE}"/>
                  </a:ext>
                </a:extLst>
              </p:cNvPr>
              <p:cNvSpPr/>
              <p:nvPr/>
            </p:nvSpPr>
            <p:spPr>
              <a:xfrm>
                <a:off x="3706019"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6" name="Freeform 195">
                <a:extLst>
                  <a:ext uri="{FF2B5EF4-FFF2-40B4-BE49-F238E27FC236}">
                    <a16:creationId xmlns:a16="http://schemas.microsoft.com/office/drawing/2014/main" id="{61412F0D-2D2E-DD2A-B37F-1A361063636E}"/>
                  </a:ext>
                </a:extLst>
              </p:cNvPr>
              <p:cNvSpPr/>
              <p:nvPr/>
            </p:nvSpPr>
            <p:spPr>
              <a:xfrm>
                <a:off x="3512273"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7" name="Freeform 196">
                <a:extLst>
                  <a:ext uri="{FF2B5EF4-FFF2-40B4-BE49-F238E27FC236}">
                    <a16:creationId xmlns:a16="http://schemas.microsoft.com/office/drawing/2014/main" id="{EB89330A-E4CF-61E8-6EDB-553E04D5ACBB}"/>
                  </a:ext>
                </a:extLst>
              </p:cNvPr>
              <p:cNvSpPr/>
              <p:nvPr/>
            </p:nvSpPr>
            <p:spPr>
              <a:xfrm>
                <a:off x="3314551"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8" name="Freeform 197">
                <a:extLst>
                  <a:ext uri="{FF2B5EF4-FFF2-40B4-BE49-F238E27FC236}">
                    <a16:creationId xmlns:a16="http://schemas.microsoft.com/office/drawing/2014/main" id="{BC4ADBF8-F3FF-2C52-3E62-E9C033AF0A89}"/>
                  </a:ext>
                </a:extLst>
              </p:cNvPr>
              <p:cNvSpPr/>
              <p:nvPr/>
            </p:nvSpPr>
            <p:spPr>
              <a:xfrm>
                <a:off x="3087278" y="3435613"/>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9" name="Freeform 198">
                <a:extLst>
                  <a:ext uri="{FF2B5EF4-FFF2-40B4-BE49-F238E27FC236}">
                    <a16:creationId xmlns:a16="http://schemas.microsoft.com/office/drawing/2014/main" id="{87806A15-1EC5-63BA-9B39-589F43E702A9}"/>
                  </a:ext>
                </a:extLst>
              </p:cNvPr>
              <p:cNvSpPr/>
              <p:nvPr/>
            </p:nvSpPr>
            <p:spPr>
              <a:xfrm>
                <a:off x="3087278" y="3243946"/>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00" name="Freeform 199">
                <a:extLst>
                  <a:ext uri="{FF2B5EF4-FFF2-40B4-BE49-F238E27FC236}">
                    <a16:creationId xmlns:a16="http://schemas.microsoft.com/office/drawing/2014/main" id="{5308A75B-E3CD-B949-2138-B438F8659F96}"/>
                  </a:ext>
                </a:extLst>
              </p:cNvPr>
              <p:cNvSpPr/>
              <p:nvPr/>
            </p:nvSpPr>
            <p:spPr>
              <a:xfrm>
                <a:off x="3087278" y="3052411"/>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01" name="Freeform 200">
                <a:extLst>
                  <a:ext uri="{FF2B5EF4-FFF2-40B4-BE49-F238E27FC236}">
                    <a16:creationId xmlns:a16="http://schemas.microsoft.com/office/drawing/2014/main" id="{8EBF489E-A6BF-7A82-748A-419EC03C1255}"/>
                  </a:ext>
                </a:extLst>
              </p:cNvPr>
              <p:cNvSpPr/>
              <p:nvPr/>
            </p:nvSpPr>
            <p:spPr>
              <a:xfrm>
                <a:off x="3087278" y="2860744"/>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02" name="Freeform 201">
                <a:extLst>
                  <a:ext uri="{FF2B5EF4-FFF2-40B4-BE49-F238E27FC236}">
                    <a16:creationId xmlns:a16="http://schemas.microsoft.com/office/drawing/2014/main" id="{59CB7AD4-C6BD-3884-A08E-E3EF4806F867}"/>
                  </a:ext>
                </a:extLst>
              </p:cNvPr>
              <p:cNvSpPr/>
              <p:nvPr/>
            </p:nvSpPr>
            <p:spPr>
              <a:xfrm>
                <a:off x="3087278" y="2669078"/>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03" name="Freeform 202">
                <a:extLst>
                  <a:ext uri="{FF2B5EF4-FFF2-40B4-BE49-F238E27FC236}">
                    <a16:creationId xmlns:a16="http://schemas.microsoft.com/office/drawing/2014/main" id="{569D941A-9A48-3626-8942-1BF78FE243E8}"/>
                  </a:ext>
                </a:extLst>
              </p:cNvPr>
              <p:cNvSpPr/>
              <p:nvPr/>
            </p:nvSpPr>
            <p:spPr>
              <a:xfrm>
                <a:off x="3114577" y="2666708"/>
                <a:ext cx="13252" cy="988215"/>
              </a:xfrm>
              <a:custGeom>
                <a:avLst/>
                <a:gdLst>
                  <a:gd name="connsiteX0" fmla="*/ 0 w 13252"/>
                  <a:gd name="connsiteY0" fmla="*/ 0 h 988215"/>
                  <a:gd name="connsiteX1" fmla="*/ 0 w 13252"/>
                  <a:gd name="connsiteY1" fmla="*/ 988215 h 988215"/>
                </a:gdLst>
                <a:ahLst/>
                <a:cxnLst>
                  <a:cxn ang="0">
                    <a:pos x="connsiteX0" y="connsiteY0"/>
                  </a:cxn>
                  <a:cxn ang="0">
                    <a:pos x="connsiteX1" y="connsiteY1"/>
                  </a:cxn>
                </a:cxnLst>
                <a:rect l="l" t="t" r="r" b="b"/>
                <a:pathLst>
                  <a:path w="13252" h="988215">
                    <a:moveTo>
                      <a:pt x="0" y="0"/>
                    </a:moveTo>
                    <a:lnTo>
                      <a:pt x="0" y="988215"/>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grpSp>
            <p:nvGrpSpPr>
              <p:cNvPr id="453" name="Group 452">
                <a:extLst>
                  <a:ext uri="{FF2B5EF4-FFF2-40B4-BE49-F238E27FC236}">
                    <a16:creationId xmlns:a16="http://schemas.microsoft.com/office/drawing/2014/main" id="{A310C74B-FDBD-2531-5FB0-2D23AFF900AC}"/>
                  </a:ext>
                </a:extLst>
              </p:cNvPr>
              <p:cNvGrpSpPr/>
              <p:nvPr/>
            </p:nvGrpSpPr>
            <p:grpSpPr>
              <a:xfrm>
                <a:off x="2925370" y="2623155"/>
                <a:ext cx="127266" cy="1036330"/>
                <a:chOff x="2866232" y="2586762"/>
                <a:chExt cx="127266" cy="1036330"/>
              </a:xfrm>
            </p:grpSpPr>
            <p:sp>
              <p:nvSpPr>
                <p:cNvPr id="204" name="TextBox 203">
                  <a:extLst>
                    <a:ext uri="{FF2B5EF4-FFF2-40B4-BE49-F238E27FC236}">
                      <a16:creationId xmlns:a16="http://schemas.microsoft.com/office/drawing/2014/main" id="{F72AAAFB-F8AB-AFBB-7754-46D3AD1C3526}"/>
                    </a:ext>
                  </a:extLst>
                </p:cNvPr>
                <p:cNvSpPr txBox="1"/>
                <p:nvPr/>
              </p:nvSpPr>
              <p:spPr>
                <a:xfrm>
                  <a:off x="2870870" y="2586762"/>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250</a:t>
                  </a:r>
                </a:p>
              </p:txBody>
            </p:sp>
            <p:sp>
              <p:nvSpPr>
                <p:cNvPr id="205" name="TextBox 204">
                  <a:extLst>
                    <a:ext uri="{FF2B5EF4-FFF2-40B4-BE49-F238E27FC236}">
                      <a16:creationId xmlns:a16="http://schemas.microsoft.com/office/drawing/2014/main" id="{F5571B89-9F2A-086E-A509-E2EA944DBD59}"/>
                    </a:ext>
                  </a:extLst>
                </p:cNvPr>
                <p:cNvSpPr txBox="1"/>
                <p:nvPr/>
              </p:nvSpPr>
              <p:spPr>
                <a:xfrm>
                  <a:off x="2866232" y="2779613"/>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200</a:t>
                  </a:r>
                </a:p>
              </p:txBody>
            </p:sp>
            <p:sp>
              <p:nvSpPr>
                <p:cNvPr id="206" name="TextBox 205">
                  <a:extLst>
                    <a:ext uri="{FF2B5EF4-FFF2-40B4-BE49-F238E27FC236}">
                      <a16:creationId xmlns:a16="http://schemas.microsoft.com/office/drawing/2014/main" id="{84CE7E9B-C8E1-0B8F-CAD8-AA8BA10DC2A0}"/>
                    </a:ext>
                  </a:extLst>
                </p:cNvPr>
                <p:cNvSpPr txBox="1"/>
                <p:nvPr/>
              </p:nvSpPr>
              <p:spPr>
                <a:xfrm>
                  <a:off x="2887700" y="2972333"/>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150</a:t>
                  </a:r>
                </a:p>
              </p:txBody>
            </p:sp>
            <p:sp>
              <p:nvSpPr>
                <p:cNvPr id="207" name="TextBox 206">
                  <a:extLst>
                    <a:ext uri="{FF2B5EF4-FFF2-40B4-BE49-F238E27FC236}">
                      <a16:creationId xmlns:a16="http://schemas.microsoft.com/office/drawing/2014/main" id="{D93C9FB4-6CBC-5393-EB8B-86E93D428CF7}"/>
                    </a:ext>
                  </a:extLst>
                </p:cNvPr>
                <p:cNvSpPr txBox="1"/>
                <p:nvPr/>
              </p:nvSpPr>
              <p:spPr>
                <a:xfrm>
                  <a:off x="2883327" y="3165053"/>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100</a:t>
                  </a:r>
                </a:p>
              </p:txBody>
            </p:sp>
            <p:sp>
              <p:nvSpPr>
                <p:cNvPr id="208" name="TextBox 207">
                  <a:extLst>
                    <a:ext uri="{FF2B5EF4-FFF2-40B4-BE49-F238E27FC236}">
                      <a16:creationId xmlns:a16="http://schemas.microsoft.com/office/drawing/2014/main" id="{4EC1EBD3-D199-1FF7-995F-93945E258764}"/>
                    </a:ext>
                  </a:extLst>
                </p:cNvPr>
                <p:cNvSpPr txBox="1"/>
                <p:nvPr/>
              </p:nvSpPr>
              <p:spPr>
                <a:xfrm>
                  <a:off x="2912217" y="3357904"/>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50</a:t>
                  </a:r>
                </a:p>
              </p:txBody>
            </p:sp>
            <p:sp>
              <p:nvSpPr>
                <p:cNvPr id="209" name="TextBox 208">
                  <a:extLst>
                    <a:ext uri="{FF2B5EF4-FFF2-40B4-BE49-F238E27FC236}">
                      <a16:creationId xmlns:a16="http://schemas.microsoft.com/office/drawing/2014/main" id="{4164621C-DC9E-BB63-EE5B-239316C7E399}"/>
                    </a:ext>
                  </a:extLst>
                </p:cNvPr>
                <p:cNvSpPr txBox="1"/>
                <p:nvPr/>
              </p:nvSpPr>
              <p:spPr>
                <a:xfrm>
                  <a:off x="2947998" y="3546148"/>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grpSp>
          <p:grpSp>
            <p:nvGrpSpPr>
              <p:cNvPr id="449" name="Group 448">
                <a:extLst>
                  <a:ext uri="{FF2B5EF4-FFF2-40B4-BE49-F238E27FC236}">
                    <a16:creationId xmlns:a16="http://schemas.microsoft.com/office/drawing/2014/main" id="{33FD3AFE-3014-E331-2361-18FC2B4D486A}"/>
                  </a:ext>
                </a:extLst>
              </p:cNvPr>
              <p:cNvGrpSpPr/>
              <p:nvPr/>
            </p:nvGrpSpPr>
            <p:grpSpPr>
              <a:xfrm>
                <a:off x="3093740" y="3666197"/>
                <a:ext cx="1455275" cy="76944"/>
                <a:chOff x="3003789" y="3666197"/>
                <a:chExt cx="1455275" cy="76944"/>
              </a:xfrm>
            </p:grpSpPr>
            <p:sp>
              <p:nvSpPr>
                <p:cNvPr id="210" name="TextBox 209">
                  <a:extLst>
                    <a:ext uri="{FF2B5EF4-FFF2-40B4-BE49-F238E27FC236}">
                      <a16:creationId xmlns:a16="http://schemas.microsoft.com/office/drawing/2014/main" id="{F6D4B28E-5893-BFC5-74EA-2C654C89222D}"/>
                    </a:ext>
                  </a:extLst>
                </p:cNvPr>
                <p:cNvSpPr txBox="1"/>
                <p:nvPr/>
              </p:nvSpPr>
              <p:spPr>
                <a:xfrm>
                  <a:off x="3003789"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sp>
              <p:nvSpPr>
                <p:cNvPr id="211" name="TextBox 210">
                  <a:extLst>
                    <a:ext uri="{FF2B5EF4-FFF2-40B4-BE49-F238E27FC236}">
                      <a16:creationId xmlns:a16="http://schemas.microsoft.com/office/drawing/2014/main" id="{3F2CD075-D85D-796F-2BDB-EAE98654E1F0}"/>
                    </a:ext>
                  </a:extLst>
                </p:cNvPr>
                <p:cNvSpPr txBox="1"/>
                <p:nvPr/>
              </p:nvSpPr>
              <p:spPr>
                <a:xfrm>
                  <a:off x="3171958"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200</a:t>
                  </a:r>
                </a:p>
              </p:txBody>
            </p:sp>
            <p:sp>
              <p:nvSpPr>
                <p:cNvPr id="212" name="TextBox 211">
                  <a:extLst>
                    <a:ext uri="{FF2B5EF4-FFF2-40B4-BE49-F238E27FC236}">
                      <a16:creationId xmlns:a16="http://schemas.microsoft.com/office/drawing/2014/main" id="{6D0343CF-814B-5BAF-9EFD-4AA6C656CE32}"/>
                    </a:ext>
                  </a:extLst>
                </p:cNvPr>
                <p:cNvSpPr txBox="1"/>
                <p:nvPr/>
              </p:nvSpPr>
              <p:spPr>
                <a:xfrm>
                  <a:off x="3365571"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400</a:t>
                  </a:r>
                </a:p>
              </p:txBody>
            </p:sp>
            <p:sp>
              <p:nvSpPr>
                <p:cNvPr id="213" name="TextBox 212">
                  <a:extLst>
                    <a:ext uri="{FF2B5EF4-FFF2-40B4-BE49-F238E27FC236}">
                      <a16:creationId xmlns:a16="http://schemas.microsoft.com/office/drawing/2014/main" id="{205254A0-3D9B-3FC8-C74B-BFD2F0F35C2D}"/>
                    </a:ext>
                  </a:extLst>
                </p:cNvPr>
                <p:cNvSpPr txBox="1"/>
                <p:nvPr/>
              </p:nvSpPr>
              <p:spPr>
                <a:xfrm>
                  <a:off x="3561305"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600</a:t>
                  </a:r>
                </a:p>
              </p:txBody>
            </p:sp>
            <p:sp>
              <p:nvSpPr>
                <p:cNvPr id="214" name="TextBox 213">
                  <a:extLst>
                    <a:ext uri="{FF2B5EF4-FFF2-40B4-BE49-F238E27FC236}">
                      <a16:creationId xmlns:a16="http://schemas.microsoft.com/office/drawing/2014/main" id="{39145EB2-69B8-24C2-AF98-C7FAF856BC99}"/>
                    </a:ext>
                  </a:extLst>
                </p:cNvPr>
                <p:cNvSpPr txBox="1"/>
                <p:nvPr/>
              </p:nvSpPr>
              <p:spPr>
                <a:xfrm>
                  <a:off x="3757304"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800</a:t>
                  </a:r>
                </a:p>
              </p:txBody>
            </p:sp>
            <p:sp>
              <p:nvSpPr>
                <p:cNvPr id="215" name="TextBox 214">
                  <a:extLst>
                    <a:ext uri="{FF2B5EF4-FFF2-40B4-BE49-F238E27FC236}">
                      <a16:creationId xmlns:a16="http://schemas.microsoft.com/office/drawing/2014/main" id="{BE2D1C43-B43F-EB01-2D5E-B7C523F98ECB}"/>
                    </a:ext>
                  </a:extLst>
                </p:cNvPr>
                <p:cNvSpPr txBox="1"/>
                <p:nvPr/>
              </p:nvSpPr>
              <p:spPr>
                <a:xfrm>
                  <a:off x="3926003" y="3666197"/>
                  <a:ext cx="141064"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1000</a:t>
                  </a:r>
                </a:p>
              </p:txBody>
            </p:sp>
            <p:sp>
              <p:nvSpPr>
                <p:cNvPr id="216" name="TextBox 215">
                  <a:extLst>
                    <a:ext uri="{FF2B5EF4-FFF2-40B4-BE49-F238E27FC236}">
                      <a16:creationId xmlns:a16="http://schemas.microsoft.com/office/drawing/2014/main" id="{49A8931D-864C-86C6-DAFC-25044BF3F9B6}"/>
                    </a:ext>
                  </a:extLst>
                </p:cNvPr>
                <p:cNvSpPr txBox="1"/>
                <p:nvPr/>
              </p:nvSpPr>
              <p:spPr>
                <a:xfrm>
                  <a:off x="4124122" y="3666197"/>
                  <a:ext cx="141064"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1200</a:t>
                  </a:r>
                </a:p>
              </p:txBody>
            </p:sp>
            <p:sp>
              <p:nvSpPr>
                <p:cNvPr id="217" name="TextBox 216">
                  <a:extLst>
                    <a:ext uri="{FF2B5EF4-FFF2-40B4-BE49-F238E27FC236}">
                      <a16:creationId xmlns:a16="http://schemas.microsoft.com/office/drawing/2014/main" id="{00978DB4-79EE-D349-DD73-62C638EFB85C}"/>
                    </a:ext>
                  </a:extLst>
                </p:cNvPr>
                <p:cNvSpPr txBox="1"/>
                <p:nvPr/>
              </p:nvSpPr>
              <p:spPr>
                <a:xfrm>
                  <a:off x="4318000" y="3666197"/>
                  <a:ext cx="141064" cy="76944"/>
                </a:xfrm>
                <a:prstGeom prst="rect">
                  <a:avLst/>
                </a:prstGeom>
                <a:noFill/>
              </p:spPr>
              <p:txBody>
                <a:bodyPr wrap="none" lIns="0" tIns="0" rIns="0" bIns="0" rtlCol="0">
                  <a:spAutoFit/>
                </a:bodyPr>
                <a:lstStyle/>
                <a:p>
                  <a:pPr algn="l"/>
                  <a:r>
                    <a:rPr lang="en-US" sz="500" spc="0" baseline="0" dirty="0">
                      <a:ln/>
                      <a:solidFill>
                        <a:srgbClr val="000000"/>
                      </a:solidFill>
                      <a:latin typeface="Arial" panose="020B0604020202020204" pitchFamily="34" charset="0"/>
                      <a:cs typeface="Arial" panose="020B0604020202020204" pitchFamily="34" charset="0"/>
                      <a:sym typeface="Arial"/>
                      <a:rtl val="0"/>
                    </a:rPr>
                    <a:t>1400</a:t>
                  </a:r>
                </a:p>
              </p:txBody>
            </p:sp>
          </p:grpSp>
          <p:sp>
            <p:nvSpPr>
              <p:cNvPr id="293" name="TextBox 292">
                <a:extLst>
                  <a:ext uri="{FF2B5EF4-FFF2-40B4-BE49-F238E27FC236}">
                    <a16:creationId xmlns:a16="http://schemas.microsoft.com/office/drawing/2014/main" id="{44C2331D-21C0-94DD-D8EA-227BCF9BCC4F}"/>
                  </a:ext>
                </a:extLst>
              </p:cNvPr>
              <p:cNvSpPr txBox="1"/>
              <p:nvPr/>
            </p:nvSpPr>
            <p:spPr>
              <a:xfrm>
                <a:off x="3850062" y="3451376"/>
                <a:ext cx="549831" cy="76944"/>
              </a:xfrm>
              <a:prstGeom prst="rect">
                <a:avLst/>
              </a:prstGeom>
              <a:noFill/>
            </p:spPr>
            <p:txBody>
              <a:bodyPr wrap="none" lIns="0" tIns="0" rIns="0" bIns="0" rtlCol="0">
                <a:spAutoFit/>
              </a:bodyPr>
              <a:lstStyle/>
              <a:p>
                <a:pPr algn="l"/>
                <a:r>
                  <a:rPr lang="en-US" sz="500" spc="0" baseline="0">
                    <a:ln/>
                    <a:solidFill>
                      <a:schemeClr val="accent2"/>
                    </a:solidFill>
                    <a:latin typeface="Arial" panose="020B0604020202020204" pitchFamily="34" charset="0"/>
                    <a:cs typeface="Arial" panose="020B0604020202020204" pitchFamily="34" charset="0"/>
                    <a:sym typeface="Arial"/>
                    <a:rtl val="0"/>
                  </a:rPr>
                  <a:t>Biosimilar medicine</a:t>
                </a:r>
              </a:p>
            </p:txBody>
          </p:sp>
          <p:sp>
            <p:nvSpPr>
              <p:cNvPr id="295" name="Freeform 294">
                <a:extLst>
                  <a:ext uri="{FF2B5EF4-FFF2-40B4-BE49-F238E27FC236}">
                    <a16:creationId xmlns:a16="http://schemas.microsoft.com/office/drawing/2014/main" id="{24A4B07E-D982-F275-D12A-6B1806B99E7B}"/>
                  </a:ext>
                </a:extLst>
              </p:cNvPr>
              <p:cNvSpPr/>
              <p:nvPr/>
            </p:nvSpPr>
            <p:spPr>
              <a:xfrm>
                <a:off x="3689453" y="3489848"/>
                <a:ext cx="123642" cy="13163"/>
              </a:xfrm>
              <a:custGeom>
                <a:avLst/>
                <a:gdLst>
                  <a:gd name="connsiteX0" fmla="*/ 0 w 123642"/>
                  <a:gd name="connsiteY0" fmla="*/ 0 h 13163"/>
                  <a:gd name="connsiteX1" fmla="*/ 123642 w 123642"/>
                  <a:gd name="connsiteY1" fmla="*/ 0 h 13163"/>
                </a:gdLst>
                <a:ahLst/>
                <a:cxnLst>
                  <a:cxn ang="0">
                    <a:pos x="connsiteX0" y="connsiteY0"/>
                  </a:cxn>
                  <a:cxn ang="0">
                    <a:pos x="connsiteX1" y="connsiteY1"/>
                  </a:cxn>
                </a:cxnLst>
                <a:rect l="l" t="t" r="r" b="b"/>
                <a:pathLst>
                  <a:path w="123642" h="13163">
                    <a:moveTo>
                      <a:pt x="0" y="0"/>
                    </a:moveTo>
                    <a:lnTo>
                      <a:pt x="123642" y="0"/>
                    </a:lnTo>
                  </a:path>
                </a:pathLst>
              </a:custGeom>
              <a:ln w="9933" cap="flat">
                <a:solidFill>
                  <a:schemeClr val="accent2"/>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99" name="TextBox 298">
                <a:extLst>
                  <a:ext uri="{FF2B5EF4-FFF2-40B4-BE49-F238E27FC236}">
                    <a16:creationId xmlns:a16="http://schemas.microsoft.com/office/drawing/2014/main" id="{DBBCB673-34F1-8E9D-935F-B283D3652FD4}"/>
                  </a:ext>
                </a:extLst>
              </p:cNvPr>
              <p:cNvSpPr txBox="1"/>
              <p:nvPr/>
            </p:nvSpPr>
            <p:spPr>
              <a:xfrm>
                <a:off x="3849517" y="3217709"/>
                <a:ext cx="565861" cy="153888"/>
              </a:xfrm>
              <a:prstGeom prst="rect">
                <a:avLst/>
              </a:prstGeom>
              <a:noFill/>
            </p:spPr>
            <p:txBody>
              <a:bodyPr wrap="none" lIns="0" tIns="0" rIns="0" bIns="0" rtlCol="0">
                <a:spAutoFit/>
              </a:bodyPr>
              <a:lstStyle/>
              <a:p>
                <a:pPr algn="l"/>
                <a:r>
                  <a:rPr lang="en-US" sz="500" spc="0" baseline="0">
                    <a:ln/>
                    <a:solidFill>
                      <a:schemeClr val="accent6">
                        <a:lumMod val="75000"/>
                      </a:schemeClr>
                    </a:solidFill>
                    <a:latin typeface="Arial" panose="020B0604020202020204" pitchFamily="34" charset="0"/>
                    <a:cs typeface="Arial" panose="020B0604020202020204" pitchFamily="34" charset="0"/>
                    <a:sym typeface="Arial"/>
                    <a:rtl val="0"/>
                  </a:rPr>
                  <a:t>Reference medicine</a:t>
                </a:r>
              </a:p>
              <a:p>
                <a:pPr algn="l"/>
                <a:r>
                  <a:rPr lang="en-US" sz="500" spc="0" baseline="0">
                    <a:ln/>
                    <a:solidFill>
                      <a:schemeClr val="accent6">
                        <a:lumMod val="75000"/>
                      </a:schemeClr>
                    </a:solidFill>
                    <a:latin typeface="Arial" panose="020B0604020202020204" pitchFamily="34" charset="0"/>
                    <a:cs typeface="Arial" panose="020B0604020202020204" pitchFamily="34" charset="0"/>
                    <a:sym typeface="Arial"/>
                    <a:rtl val="0"/>
                  </a:rPr>
                  <a:t>(EU and US)</a:t>
                </a:r>
              </a:p>
            </p:txBody>
          </p:sp>
          <p:sp>
            <p:nvSpPr>
              <p:cNvPr id="303" name="Freeform 302">
                <a:extLst>
                  <a:ext uri="{FF2B5EF4-FFF2-40B4-BE49-F238E27FC236}">
                    <a16:creationId xmlns:a16="http://schemas.microsoft.com/office/drawing/2014/main" id="{0BEC34C6-D94D-0312-32F0-F31CADA9FD3C}"/>
                  </a:ext>
                </a:extLst>
              </p:cNvPr>
              <p:cNvSpPr/>
              <p:nvPr/>
            </p:nvSpPr>
            <p:spPr>
              <a:xfrm>
                <a:off x="3689453" y="3304895"/>
                <a:ext cx="123642" cy="13163"/>
              </a:xfrm>
              <a:custGeom>
                <a:avLst/>
                <a:gdLst>
                  <a:gd name="connsiteX0" fmla="*/ 0 w 123642"/>
                  <a:gd name="connsiteY0" fmla="*/ 0 h 13163"/>
                  <a:gd name="connsiteX1" fmla="*/ 123642 w 123642"/>
                  <a:gd name="connsiteY1" fmla="*/ 0 h 13163"/>
                </a:gdLst>
                <a:ahLst/>
                <a:cxnLst>
                  <a:cxn ang="0">
                    <a:pos x="connsiteX0" y="connsiteY0"/>
                  </a:cxn>
                  <a:cxn ang="0">
                    <a:pos x="connsiteX1" y="connsiteY1"/>
                  </a:cxn>
                </a:cxnLst>
                <a:rect l="l" t="t" r="r" b="b"/>
                <a:pathLst>
                  <a:path w="123642" h="13163">
                    <a:moveTo>
                      <a:pt x="0" y="0"/>
                    </a:moveTo>
                    <a:lnTo>
                      <a:pt x="123642" y="0"/>
                    </a:lnTo>
                  </a:path>
                </a:pathLst>
              </a:custGeom>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20" name="Freeform 419">
                <a:extLst>
                  <a:ext uri="{FF2B5EF4-FFF2-40B4-BE49-F238E27FC236}">
                    <a16:creationId xmlns:a16="http://schemas.microsoft.com/office/drawing/2014/main" id="{C23AFDE1-4B54-6276-755A-294469440668}"/>
                  </a:ext>
                </a:extLst>
              </p:cNvPr>
              <p:cNvSpPr/>
              <p:nvPr/>
            </p:nvSpPr>
            <p:spPr>
              <a:xfrm>
                <a:off x="3153538" y="2721207"/>
                <a:ext cx="1371195" cy="902123"/>
              </a:xfrm>
              <a:custGeom>
                <a:avLst/>
                <a:gdLst>
                  <a:gd name="connsiteX0" fmla="*/ 1371196 w 1371195"/>
                  <a:gd name="connsiteY0" fmla="*/ 110182 h 902123"/>
                  <a:gd name="connsiteX1" fmla="*/ 1340318 w 1371195"/>
                  <a:gd name="connsiteY1" fmla="*/ 110182 h 902123"/>
                  <a:gd name="connsiteX2" fmla="*/ 1335150 w 1371195"/>
                  <a:gd name="connsiteY2" fmla="*/ 94649 h 902123"/>
                  <a:gd name="connsiteX3" fmla="*/ 1332632 w 1371195"/>
                  <a:gd name="connsiteY3" fmla="*/ 122556 h 902123"/>
                  <a:gd name="connsiteX4" fmla="*/ 1326801 w 1371195"/>
                  <a:gd name="connsiteY4" fmla="*/ 108602 h 902123"/>
                  <a:gd name="connsiteX5" fmla="*/ 1313549 w 1371195"/>
                  <a:gd name="connsiteY5" fmla="*/ 108602 h 902123"/>
                  <a:gd name="connsiteX6" fmla="*/ 1307585 w 1371195"/>
                  <a:gd name="connsiteY6" fmla="*/ 87408 h 902123"/>
                  <a:gd name="connsiteX7" fmla="*/ 1305200 w 1371195"/>
                  <a:gd name="connsiteY7" fmla="*/ 131902 h 902123"/>
                  <a:gd name="connsiteX8" fmla="*/ 1296851 w 1371195"/>
                  <a:gd name="connsiteY8" fmla="*/ 107549 h 902123"/>
                  <a:gd name="connsiteX9" fmla="*/ 1291683 w 1371195"/>
                  <a:gd name="connsiteY9" fmla="*/ 119528 h 902123"/>
                  <a:gd name="connsiteX10" fmla="*/ 1286382 w 1371195"/>
                  <a:gd name="connsiteY10" fmla="*/ 95175 h 902123"/>
                  <a:gd name="connsiteX11" fmla="*/ 1281479 w 1371195"/>
                  <a:gd name="connsiteY11" fmla="*/ 109655 h 902123"/>
                  <a:gd name="connsiteX12" fmla="*/ 1278298 w 1371195"/>
                  <a:gd name="connsiteY12" fmla="*/ 117290 h 902123"/>
                  <a:gd name="connsiteX13" fmla="*/ 1272997 w 1371195"/>
                  <a:gd name="connsiteY13" fmla="*/ 92674 h 902123"/>
                  <a:gd name="connsiteX14" fmla="*/ 1271142 w 1371195"/>
                  <a:gd name="connsiteY14" fmla="*/ 105048 h 902123"/>
                  <a:gd name="connsiteX15" fmla="*/ 1181558 w 1371195"/>
                  <a:gd name="connsiteY15" fmla="*/ 98861 h 902123"/>
                  <a:gd name="connsiteX16" fmla="*/ 1181558 w 1371195"/>
                  <a:gd name="connsiteY16" fmla="*/ 115448 h 902123"/>
                  <a:gd name="connsiteX17" fmla="*/ 1171486 w 1371195"/>
                  <a:gd name="connsiteY17" fmla="*/ 73850 h 902123"/>
                  <a:gd name="connsiteX18" fmla="*/ 1169233 w 1371195"/>
                  <a:gd name="connsiteY18" fmla="*/ 97808 h 902123"/>
                  <a:gd name="connsiteX19" fmla="*/ 1165390 w 1371195"/>
                  <a:gd name="connsiteY19" fmla="*/ 127822 h 902123"/>
                  <a:gd name="connsiteX20" fmla="*/ 1159957 w 1371195"/>
                  <a:gd name="connsiteY20" fmla="*/ 98861 h 902123"/>
                  <a:gd name="connsiteX21" fmla="*/ 695338 w 1371195"/>
                  <a:gd name="connsiteY21" fmla="*/ 67794 h 902123"/>
                  <a:gd name="connsiteX22" fmla="*/ 686062 w 1371195"/>
                  <a:gd name="connsiteY22" fmla="*/ 24353 h 902123"/>
                  <a:gd name="connsiteX23" fmla="*/ 681953 w 1371195"/>
                  <a:gd name="connsiteY23" fmla="*/ 78194 h 902123"/>
                  <a:gd name="connsiteX24" fmla="*/ 676785 w 1371195"/>
                  <a:gd name="connsiteY24" fmla="*/ 57131 h 902123"/>
                  <a:gd name="connsiteX25" fmla="*/ 108137 w 1371195"/>
                  <a:gd name="connsiteY25" fmla="*/ 901728 h 902123"/>
                  <a:gd name="connsiteX26" fmla="*/ 0 w 1371195"/>
                  <a:gd name="connsiteY26" fmla="*/ 901728 h 902123"/>
                  <a:gd name="connsiteX27" fmla="*/ 1371196 w 1371195"/>
                  <a:gd name="connsiteY27" fmla="*/ 101757 h 902123"/>
                  <a:gd name="connsiteX28" fmla="*/ 1340318 w 1371195"/>
                  <a:gd name="connsiteY28" fmla="*/ 101757 h 902123"/>
                  <a:gd name="connsiteX29" fmla="*/ 1335150 w 1371195"/>
                  <a:gd name="connsiteY29" fmla="*/ 86224 h 902123"/>
                  <a:gd name="connsiteX30" fmla="*/ 1332632 w 1371195"/>
                  <a:gd name="connsiteY30" fmla="*/ 114131 h 902123"/>
                  <a:gd name="connsiteX31" fmla="*/ 1326801 w 1371195"/>
                  <a:gd name="connsiteY31" fmla="*/ 100177 h 902123"/>
                  <a:gd name="connsiteX32" fmla="*/ 1313549 w 1371195"/>
                  <a:gd name="connsiteY32" fmla="*/ 100177 h 902123"/>
                  <a:gd name="connsiteX33" fmla="*/ 1307585 w 1371195"/>
                  <a:gd name="connsiteY33" fmla="*/ 78983 h 902123"/>
                  <a:gd name="connsiteX34" fmla="*/ 1305200 w 1371195"/>
                  <a:gd name="connsiteY34" fmla="*/ 123478 h 902123"/>
                  <a:gd name="connsiteX35" fmla="*/ 1296851 w 1371195"/>
                  <a:gd name="connsiteY35" fmla="*/ 99124 h 902123"/>
                  <a:gd name="connsiteX36" fmla="*/ 1291683 w 1371195"/>
                  <a:gd name="connsiteY36" fmla="*/ 111103 h 902123"/>
                  <a:gd name="connsiteX37" fmla="*/ 1286382 w 1371195"/>
                  <a:gd name="connsiteY37" fmla="*/ 86750 h 902123"/>
                  <a:gd name="connsiteX38" fmla="*/ 1281479 w 1371195"/>
                  <a:gd name="connsiteY38" fmla="*/ 101231 h 902123"/>
                  <a:gd name="connsiteX39" fmla="*/ 1278298 w 1371195"/>
                  <a:gd name="connsiteY39" fmla="*/ 108866 h 902123"/>
                  <a:gd name="connsiteX40" fmla="*/ 1272997 w 1371195"/>
                  <a:gd name="connsiteY40" fmla="*/ 84117 h 902123"/>
                  <a:gd name="connsiteX41" fmla="*/ 1271142 w 1371195"/>
                  <a:gd name="connsiteY41" fmla="*/ 96492 h 902123"/>
                  <a:gd name="connsiteX42" fmla="*/ 1181558 w 1371195"/>
                  <a:gd name="connsiteY42" fmla="*/ 90304 h 902123"/>
                  <a:gd name="connsiteX43" fmla="*/ 1181558 w 1371195"/>
                  <a:gd name="connsiteY43" fmla="*/ 106891 h 902123"/>
                  <a:gd name="connsiteX44" fmla="*/ 1171486 w 1371195"/>
                  <a:gd name="connsiteY44" fmla="*/ 65293 h 902123"/>
                  <a:gd name="connsiteX45" fmla="*/ 1169233 w 1371195"/>
                  <a:gd name="connsiteY45" fmla="*/ 89251 h 902123"/>
                  <a:gd name="connsiteX46" fmla="*/ 1165390 w 1371195"/>
                  <a:gd name="connsiteY46" fmla="*/ 119265 h 902123"/>
                  <a:gd name="connsiteX47" fmla="*/ 1159957 w 1371195"/>
                  <a:gd name="connsiteY47" fmla="*/ 90304 h 902123"/>
                  <a:gd name="connsiteX48" fmla="*/ 695338 w 1371195"/>
                  <a:gd name="connsiteY48" fmla="*/ 51339 h 902123"/>
                  <a:gd name="connsiteX49" fmla="*/ 686062 w 1371195"/>
                  <a:gd name="connsiteY49" fmla="*/ 0 h 902123"/>
                  <a:gd name="connsiteX50" fmla="*/ 677448 w 1371195"/>
                  <a:gd name="connsiteY50" fmla="*/ 59501 h 902123"/>
                  <a:gd name="connsiteX51" fmla="*/ 674930 w 1371195"/>
                  <a:gd name="connsiteY51" fmla="*/ 43704 h 902123"/>
                  <a:gd name="connsiteX52" fmla="*/ 108137 w 1371195"/>
                  <a:gd name="connsiteY52" fmla="*/ 902123 h 902123"/>
                  <a:gd name="connsiteX53" fmla="*/ 0 w 1371195"/>
                  <a:gd name="connsiteY53" fmla="*/ 902123 h 90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71195" h="902123">
                    <a:moveTo>
                      <a:pt x="1371196" y="110182"/>
                    </a:moveTo>
                    <a:lnTo>
                      <a:pt x="1340318" y="110182"/>
                    </a:lnTo>
                    <a:lnTo>
                      <a:pt x="1335150" y="94649"/>
                    </a:lnTo>
                    <a:lnTo>
                      <a:pt x="1332632" y="122556"/>
                    </a:lnTo>
                    <a:lnTo>
                      <a:pt x="1326801" y="108602"/>
                    </a:lnTo>
                    <a:lnTo>
                      <a:pt x="1313549" y="108602"/>
                    </a:lnTo>
                    <a:lnTo>
                      <a:pt x="1307585" y="87408"/>
                    </a:lnTo>
                    <a:lnTo>
                      <a:pt x="1305200" y="131902"/>
                    </a:lnTo>
                    <a:lnTo>
                      <a:pt x="1296851" y="107549"/>
                    </a:lnTo>
                    <a:lnTo>
                      <a:pt x="1291683" y="119528"/>
                    </a:lnTo>
                    <a:lnTo>
                      <a:pt x="1286382" y="95175"/>
                    </a:lnTo>
                    <a:lnTo>
                      <a:pt x="1281479" y="109655"/>
                    </a:lnTo>
                    <a:lnTo>
                      <a:pt x="1278298" y="117290"/>
                    </a:lnTo>
                    <a:lnTo>
                      <a:pt x="1272997" y="92674"/>
                    </a:lnTo>
                    <a:lnTo>
                      <a:pt x="1271142" y="105048"/>
                    </a:lnTo>
                    <a:lnTo>
                      <a:pt x="1181558" y="98861"/>
                    </a:lnTo>
                    <a:lnTo>
                      <a:pt x="1181558" y="115448"/>
                    </a:lnTo>
                    <a:lnTo>
                      <a:pt x="1171486" y="73850"/>
                    </a:lnTo>
                    <a:lnTo>
                      <a:pt x="1169233" y="97808"/>
                    </a:lnTo>
                    <a:lnTo>
                      <a:pt x="1165390" y="127822"/>
                    </a:lnTo>
                    <a:cubicBezTo>
                      <a:pt x="1165390" y="127822"/>
                      <a:pt x="1162210" y="122293"/>
                      <a:pt x="1159957" y="98861"/>
                    </a:cubicBezTo>
                    <a:cubicBezTo>
                      <a:pt x="1071963" y="104127"/>
                      <a:pt x="695338" y="67794"/>
                      <a:pt x="695338" y="67794"/>
                    </a:cubicBezTo>
                    <a:lnTo>
                      <a:pt x="686062" y="24353"/>
                    </a:lnTo>
                    <a:lnTo>
                      <a:pt x="681953" y="78194"/>
                    </a:lnTo>
                    <a:lnTo>
                      <a:pt x="676785" y="57131"/>
                    </a:lnTo>
                    <a:cubicBezTo>
                      <a:pt x="676785" y="57131"/>
                      <a:pt x="344687" y="186533"/>
                      <a:pt x="108137" y="901728"/>
                    </a:cubicBezTo>
                    <a:lnTo>
                      <a:pt x="0" y="901728"/>
                    </a:lnTo>
                    <a:moveTo>
                      <a:pt x="1371196" y="101757"/>
                    </a:moveTo>
                    <a:lnTo>
                      <a:pt x="1340318" y="101757"/>
                    </a:lnTo>
                    <a:lnTo>
                      <a:pt x="1335150" y="86224"/>
                    </a:lnTo>
                    <a:lnTo>
                      <a:pt x="1332632" y="114131"/>
                    </a:lnTo>
                    <a:lnTo>
                      <a:pt x="1326801" y="100177"/>
                    </a:lnTo>
                    <a:lnTo>
                      <a:pt x="1313549" y="100177"/>
                    </a:lnTo>
                    <a:lnTo>
                      <a:pt x="1307585" y="78983"/>
                    </a:lnTo>
                    <a:lnTo>
                      <a:pt x="1305200" y="123478"/>
                    </a:lnTo>
                    <a:lnTo>
                      <a:pt x="1296851" y="99124"/>
                    </a:lnTo>
                    <a:lnTo>
                      <a:pt x="1291683" y="111103"/>
                    </a:lnTo>
                    <a:lnTo>
                      <a:pt x="1286382" y="86750"/>
                    </a:lnTo>
                    <a:lnTo>
                      <a:pt x="1281479" y="101231"/>
                    </a:lnTo>
                    <a:lnTo>
                      <a:pt x="1278298" y="108866"/>
                    </a:lnTo>
                    <a:lnTo>
                      <a:pt x="1272997" y="84117"/>
                    </a:lnTo>
                    <a:lnTo>
                      <a:pt x="1271142" y="96492"/>
                    </a:lnTo>
                    <a:lnTo>
                      <a:pt x="1181558" y="90304"/>
                    </a:lnTo>
                    <a:lnTo>
                      <a:pt x="1181558" y="106891"/>
                    </a:lnTo>
                    <a:lnTo>
                      <a:pt x="1171486" y="65293"/>
                    </a:lnTo>
                    <a:lnTo>
                      <a:pt x="1169233" y="89251"/>
                    </a:lnTo>
                    <a:lnTo>
                      <a:pt x="1165390" y="119265"/>
                    </a:lnTo>
                    <a:cubicBezTo>
                      <a:pt x="1165390" y="119265"/>
                      <a:pt x="1162210" y="113736"/>
                      <a:pt x="1159957" y="90304"/>
                    </a:cubicBezTo>
                    <a:cubicBezTo>
                      <a:pt x="1038435" y="103995"/>
                      <a:pt x="695338" y="51339"/>
                      <a:pt x="695338" y="51339"/>
                    </a:cubicBezTo>
                    <a:lnTo>
                      <a:pt x="686062" y="0"/>
                    </a:lnTo>
                    <a:lnTo>
                      <a:pt x="677448" y="59501"/>
                    </a:lnTo>
                    <a:lnTo>
                      <a:pt x="674930" y="43704"/>
                    </a:lnTo>
                    <a:cubicBezTo>
                      <a:pt x="674930" y="43704"/>
                      <a:pt x="344687" y="187059"/>
                      <a:pt x="108137" y="902123"/>
                    </a:cubicBezTo>
                    <a:lnTo>
                      <a:pt x="0" y="902123"/>
                    </a:lnTo>
                  </a:path>
                </a:pathLst>
              </a:custGeom>
              <a:noFill/>
              <a:ln w="6622"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1" name="Freeform 420">
                <a:extLst>
                  <a:ext uri="{FF2B5EF4-FFF2-40B4-BE49-F238E27FC236}">
                    <a16:creationId xmlns:a16="http://schemas.microsoft.com/office/drawing/2014/main" id="{19F11A26-8E83-9A42-1910-2C87C4F1D2ED}"/>
                  </a:ext>
                </a:extLst>
              </p:cNvPr>
              <p:cNvSpPr/>
              <p:nvPr/>
            </p:nvSpPr>
            <p:spPr>
              <a:xfrm>
                <a:off x="3151948" y="2753853"/>
                <a:ext cx="1372785" cy="868818"/>
              </a:xfrm>
              <a:custGeom>
                <a:avLst/>
                <a:gdLst>
                  <a:gd name="connsiteX0" fmla="*/ 1372786 w 1372785"/>
                  <a:gd name="connsiteY0" fmla="*/ 92937 h 868818"/>
                  <a:gd name="connsiteX1" fmla="*/ 1341909 w 1372785"/>
                  <a:gd name="connsiteY1" fmla="*/ 92937 h 868818"/>
                  <a:gd name="connsiteX2" fmla="*/ 1336740 w 1372785"/>
                  <a:gd name="connsiteY2" fmla="*/ 62660 h 868818"/>
                  <a:gd name="connsiteX3" fmla="*/ 1334355 w 1372785"/>
                  <a:gd name="connsiteY3" fmla="*/ 97150 h 868818"/>
                  <a:gd name="connsiteX4" fmla="*/ 1316729 w 1372785"/>
                  <a:gd name="connsiteY4" fmla="*/ 96623 h 868818"/>
                  <a:gd name="connsiteX5" fmla="*/ 1310368 w 1372785"/>
                  <a:gd name="connsiteY5" fmla="*/ 62924 h 868818"/>
                  <a:gd name="connsiteX6" fmla="*/ 1306923 w 1372785"/>
                  <a:gd name="connsiteY6" fmla="*/ 107944 h 868818"/>
                  <a:gd name="connsiteX7" fmla="*/ 1299767 w 1372785"/>
                  <a:gd name="connsiteY7" fmla="*/ 82406 h 868818"/>
                  <a:gd name="connsiteX8" fmla="*/ 1295659 w 1372785"/>
                  <a:gd name="connsiteY8" fmla="*/ 108471 h 868818"/>
                  <a:gd name="connsiteX9" fmla="*/ 1292611 w 1372785"/>
                  <a:gd name="connsiteY9" fmla="*/ 64108 h 868818"/>
                  <a:gd name="connsiteX10" fmla="*/ 1284394 w 1372785"/>
                  <a:gd name="connsiteY10" fmla="*/ 95307 h 868818"/>
                  <a:gd name="connsiteX11" fmla="*/ 1275913 w 1372785"/>
                  <a:gd name="connsiteY11" fmla="*/ 68189 h 868818"/>
                  <a:gd name="connsiteX12" fmla="*/ 1272733 w 1372785"/>
                  <a:gd name="connsiteY12" fmla="*/ 90304 h 868818"/>
                  <a:gd name="connsiteX13" fmla="*/ 1183281 w 1372785"/>
                  <a:gd name="connsiteY13" fmla="*/ 82538 h 868818"/>
                  <a:gd name="connsiteX14" fmla="*/ 1183281 w 1372785"/>
                  <a:gd name="connsiteY14" fmla="*/ 99124 h 868818"/>
                  <a:gd name="connsiteX15" fmla="*/ 1173209 w 1372785"/>
                  <a:gd name="connsiteY15" fmla="*/ 41730 h 868818"/>
                  <a:gd name="connsiteX16" fmla="*/ 1170956 w 1372785"/>
                  <a:gd name="connsiteY16" fmla="*/ 81485 h 868818"/>
                  <a:gd name="connsiteX17" fmla="*/ 1167113 w 1372785"/>
                  <a:gd name="connsiteY17" fmla="*/ 111498 h 868818"/>
                  <a:gd name="connsiteX18" fmla="*/ 1161680 w 1372785"/>
                  <a:gd name="connsiteY18" fmla="*/ 82538 h 868818"/>
                  <a:gd name="connsiteX19" fmla="*/ 697061 w 1372785"/>
                  <a:gd name="connsiteY19" fmla="*/ 48443 h 868818"/>
                  <a:gd name="connsiteX20" fmla="*/ 687784 w 1372785"/>
                  <a:gd name="connsiteY20" fmla="*/ 0 h 868818"/>
                  <a:gd name="connsiteX21" fmla="*/ 683676 w 1372785"/>
                  <a:gd name="connsiteY21" fmla="*/ 53840 h 868818"/>
                  <a:gd name="connsiteX22" fmla="*/ 679436 w 1372785"/>
                  <a:gd name="connsiteY22" fmla="*/ 43836 h 868818"/>
                  <a:gd name="connsiteX23" fmla="*/ 108137 w 1372785"/>
                  <a:gd name="connsiteY23" fmla="*/ 868818 h 868818"/>
                  <a:gd name="connsiteX24" fmla="*/ 0 w 1372785"/>
                  <a:gd name="connsiteY24" fmla="*/ 868818 h 86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785" h="868818">
                    <a:moveTo>
                      <a:pt x="1372786" y="92937"/>
                    </a:moveTo>
                    <a:lnTo>
                      <a:pt x="1341909" y="92937"/>
                    </a:lnTo>
                    <a:lnTo>
                      <a:pt x="1336740" y="62660"/>
                    </a:lnTo>
                    <a:lnTo>
                      <a:pt x="1334355" y="97150"/>
                    </a:lnTo>
                    <a:lnTo>
                      <a:pt x="1316729" y="96623"/>
                    </a:lnTo>
                    <a:lnTo>
                      <a:pt x="1310368" y="62924"/>
                    </a:lnTo>
                    <a:lnTo>
                      <a:pt x="1306923" y="107944"/>
                    </a:lnTo>
                    <a:lnTo>
                      <a:pt x="1299767" y="82406"/>
                    </a:lnTo>
                    <a:lnTo>
                      <a:pt x="1295659" y="108471"/>
                    </a:lnTo>
                    <a:lnTo>
                      <a:pt x="1292611" y="64108"/>
                    </a:lnTo>
                    <a:lnTo>
                      <a:pt x="1284394" y="95307"/>
                    </a:lnTo>
                    <a:lnTo>
                      <a:pt x="1275913" y="68189"/>
                    </a:lnTo>
                    <a:lnTo>
                      <a:pt x="1272733" y="90304"/>
                    </a:lnTo>
                    <a:lnTo>
                      <a:pt x="1183281" y="82538"/>
                    </a:lnTo>
                    <a:lnTo>
                      <a:pt x="1183281" y="99124"/>
                    </a:lnTo>
                    <a:lnTo>
                      <a:pt x="1173209" y="41730"/>
                    </a:lnTo>
                    <a:lnTo>
                      <a:pt x="1170956" y="81485"/>
                    </a:lnTo>
                    <a:lnTo>
                      <a:pt x="1167113" y="111498"/>
                    </a:lnTo>
                    <a:cubicBezTo>
                      <a:pt x="1167113" y="111498"/>
                      <a:pt x="1170824" y="82538"/>
                      <a:pt x="1161680" y="82538"/>
                    </a:cubicBezTo>
                    <a:cubicBezTo>
                      <a:pt x="968597" y="81880"/>
                      <a:pt x="697061" y="48443"/>
                      <a:pt x="697061" y="48443"/>
                    </a:cubicBezTo>
                    <a:lnTo>
                      <a:pt x="687784" y="0"/>
                    </a:lnTo>
                    <a:lnTo>
                      <a:pt x="683676" y="53840"/>
                    </a:lnTo>
                    <a:lnTo>
                      <a:pt x="679436" y="43836"/>
                    </a:lnTo>
                    <a:cubicBezTo>
                      <a:pt x="679436" y="43836"/>
                      <a:pt x="338194" y="198117"/>
                      <a:pt x="108137" y="868818"/>
                    </a:cubicBezTo>
                    <a:lnTo>
                      <a:pt x="0" y="868818"/>
                    </a:lnTo>
                  </a:path>
                </a:pathLst>
              </a:custGeom>
              <a:noFill/>
              <a:ln w="6622"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2" name="Freeform 421">
                <a:extLst>
                  <a:ext uri="{FF2B5EF4-FFF2-40B4-BE49-F238E27FC236}">
                    <a16:creationId xmlns:a16="http://schemas.microsoft.com/office/drawing/2014/main" id="{64D2D677-5457-D4C5-6B7C-AEDAD5B998CE}"/>
                  </a:ext>
                </a:extLst>
              </p:cNvPr>
              <p:cNvSpPr/>
              <p:nvPr/>
            </p:nvSpPr>
            <p:spPr>
              <a:xfrm>
                <a:off x="3153538" y="2777943"/>
                <a:ext cx="1371195" cy="844859"/>
              </a:xfrm>
              <a:custGeom>
                <a:avLst/>
                <a:gdLst>
                  <a:gd name="connsiteX0" fmla="*/ 1371196 w 1371195"/>
                  <a:gd name="connsiteY0" fmla="*/ 85960 h 844859"/>
                  <a:gd name="connsiteX1" fmla="*/ 1340318 w 1371195"/>
                  <a:gd name="connsiteY1" fmla="*/ 85960 h 844859"/>
                  <a:gd name="connsiteX2" fmla="*/ 1335150 w 1371195"/>
                  <a:gd name="connsiteY2" fmla="*/ 70427 h 844859"/>
                  <a:gd name="connsiteX3" fmla="*/ 1332632 w 1371195"/>
                  <a:gd name="connsiteY3" fmla="*/ 98334 h 844859"/>
                  <a:gd name="connsiteX4" fmla="*/ 1326801 w 1371195"/>
                  <a:gd name="connsiteY4" fmla="*/ 84381 h 844859"/>
                  <a:gd name="connsiteX5" fmla="*/ 1313549 w 1371195"/>
                  <a:gd name="connsiteY5" fmla="*/ 84381 h 844859"/>
                  <a:gd name="connsiteX6" fmla="*/ 1307585 w 1371195"/>
                  <a:gd name="connsiteY6" fmla="*/ 63187 h 844859"/>
                  <a:gd name="connsiteX7" fmla="*/ 1305200 w 1371195"/>
                  <a:gd name="connsiteY7" fmla="*/ 107681 h 844859"/>
                  <a:gd name="connsiteX8" fmla="*/ 1296851 w 1371195"/>
                  <a:gd name="connsiteY8" fmla="*/ 83328 h 844859"/>
                  <a:gd name="connsiteX9" fmla="*/ 1291683 w 1371195"/>
                  <a:gd name="connsiteY9" fmla="*/ 95307 h 844859"/>
                  <a:gd name="connsiteX10" fmla="*/ 1286382 w 1371195"/>
                  <a:gd name="connsiteY10" fmla="*/ 70953 h 844859"/>
                  <a:gd name="connsiteX11" fmla="*/ 1281479 w 1371195"/>
                  <a:gd name="connsiteY11" fmla="*/ 85434 h 844859"/>
                  <a:gd name="connsiteX12" fmla="*/ 1278298 w 1371195"/>
                  <a:gd name="connsiteY12" fmla="*/ 93069 h 844859"/>
                  <a:gd name="connsiteX13" fmla="*/ 1272997 w 1371195"/>
                  <a:gd name="connsiteY13" fmla="*/ 68321 h 844859"/>
                  <a:gd name="connsiteX14" fmla="*/ 1271142 w 1371195"/>
                  <a:gd name="connsiteY14" fmla="*/ 80695 h 844859"/>
                  <a:gd name="connsiteX15" fmla="*/ 1181558 w 1371195"/>
                  <a:gd name="connsiteY15" fmla="*/ 74508 h 844859"/>
                  <a:gd name="connsiteX16" fmla="*/ 1181558 w 1371195"/>
                  <a:gd name="connsiteY16" fmla="*/ 91094 h 844859"/>
                  <a:gd name="connsiteX17" fmla="*/ 1171486 w 1371195"/>
                  <a:gd name="connsiteY17" fmla="*/ 49496 h 844859"/>
                  <a:gd name="connsiteX18" fmla="*/ 1169233 w 1371195"/>
                  <a:gd name="connsiteY18" fmla="*/ 73455 h 844859"/>
                  <a:gd name="connsiteX19" fmla="*/ 1165390 w 1371195"/>
                  <a:gd name="connsiteY19" fmla="*/ 103468 h 844859"/>
                  <a:gd name="connsiteX20" fmla="*/ 1159957 w 1371195"/>
                  <a:gd name="connsiteY20" fmla="*/ 74508 h 844859"/>
                  <a:gd name="connsiteX21" fmla="*/ 695338 w 1371195"/>
                  <a:gd name="connsiteY21" fmla="*/ 43441 h 844859"/>
                  <a:gd name="connsiteX22" fmla="*/ 686062 w 1371195"/>
                  <a:gd name="connsiteY22" fmla="*/ 0 h 844859"/>
                  <a:gd name="connsiteX23" fmla="*/ 681953 w 1371195"/>
                  <a:gd name="connsiteY23" fmla="*/ 53840 h 844859"/>
                  <a:gd name="connsiteX24" fmla="*/ 676785 w 1371195"/>
                  <a:gd name="connsiteY24" fmla="*/ 32778 h 844859"/>
                  <a:gd name="connsiteX25" fmla="*/ 108137 w 1371195"/>
                  <a:gd name="connsiteY25" fmla="*/ 844860 h 844859"/>
                  <a:gd name="connsiteX26" fmla="*/ 0 w 1371195"/>
                  <a:gd name="connsiteY26" fmla="*/ 844860 h 84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1195" h="844859">
                    <a:moveTo>
                      <a:pt x="1371196" y="85960"/>
                    </a:moveTo>
                    <a:lnTo>
                      <a:pt x="1340318" y="85960"/>
                    </a:lnTo>
                    <a:lnTo>
                      <a:pt x="1335150" y="70427"/>
                    </a:lnTo>
                    <a:lnTo>
                      <a:pt x="1332632" y="98334"/>
                    </a:lnTo>
                    <a:lnTo>
                      <a:pt x="1326801" y="84381"/>
                    </a:lnTo>
                    <a:lnTo>
                      <a:pt x="1313549" y="84381"/>
                    </a:lnTo>
                    <a:lnTo>
                      <a:pt x="1307585" y="63187"/>
                    </a:lnTo>
                    <a:lnTo>
                      <a:pt x="1305200" y="107681"/>
                    </a:lnTo>
                    <a:lnTo>
                      <a:pt x="1296851" y="83328"/>
                    </a:lnTo>
                    <a:lnTo>
                      <a:pt x="1291683" y="95307"/>
                    </a:lnTo>
                    <a:lnTo>
                      <a:pt x="1286382" y="70953"/>
                    </a:lnTo>
                    <a:lnTo>
                      <a:pt x="1281479" y="85434"/>
                    </a:lnTo>
                    <a:lnTo>
                      <a:pt x="1278298" y="93069"/>
                    </a:lnTo>
                    <a:lnTo>
                      <a:pt x="1272997" y="68321"/>
                    </a:lnTo>
                    <a:lnTo>
                      <a:pt x="1271142" y="80695"/>
                    </a:lnTo>
                    <a:lnTo>
                      <a:pt x="1181558" y="74508"/>
                    </a:lnTo>
                    <a:lnTo>
                      <a:pt x="1181558" y="91094"/>
                    </a:lnTo>
                    <a:lnTo>
                      <a:pt x="1171486" y="49496"/>
                    </a:lnTo>
                    <a:lnTo>
                      <a:pt x="1169233" y="73455"/>
                    </a:lnTo>
                    <a:lnTo>
                      <a:pt x="1165390" y="103468"/>
                    </a:lnTo>
                    <a:lnTo>
                      <a:pt x="1159957" y="74508"/>
                    </a:lnTo>
                    <a:lnTo>
                      <a:pt x="695338" y="43441"/>
                    </a:lnTo>
                    <a:lnTo>
                      <a:pt x="686062" y="0"/>
                    </a:lnTo>
                    <a:lnTo>
                      <a:pt x="681953" y="53840"/>
                    </a:lnTo>
                    <a:lnTo>
                      <a:pt x="676785" y="32778"/>
                    </a:lnTo>
                    <a:cubicBezTo>
                      <a:pt x="676785" y="32778"/>
                      <a:pt x="347338" y="158757"/>
                      <a:pt x="108137" y="844860"/>
                    </a:cubicBezTo>
                    <a:lnTo>
                      <a:pt x="0" y="844860"/>
                    </a:lnTo>
                  </a:path>
                </a:pathLst>
              </a:custGeom>
              <a:noFill/>
              <a:ln w="6622"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3" name="Freeform 422">
                <a:extLst>
                  <a:ext uri="{FF2B5EF4-FFF2-40B4-BE49-F238E27FC236}">
                    <a16:creationId xmlns:a16="http://schemas.microsoft.com/office/drawing/2014/main" id="{D85762C1-A7E4-5447-A08F-29B5419672F6}"/>
                  </a:ext>
                </a:extLst>
              </p:cNvPr>
              <p:cNvSpPr/>
              <p:nvPr/>
            </p:nvSpPr>
            <p:spPr>
              <a:xfrm>
                <a:off x="3151948" y="2780576"/>
                <a:ext cx="1372785" cy="842622"/>
              </a:xfrm>
              <a:custGeom>
                <a:avLst/>
                <a:gdLst>
                  <a:gd name="connsiteX0" fmla="*/ 1372786 w 1372785"/>
                  <a:gd name="connsiteY0" fmla="*/ 108734 h 842622"/>
                  <a:gd name="connsiteX1" fmla="*/ 1341909 w 1372785"/>
                  <a:gd name="connsiteY1" fmla="*/ 108734 h 842622"/>
                  <a:gd name="connsiteX2" fmla="*/ 1336740 w 1372785"/>
                  <a:gd name="connsiteY2" fmla="*/ 78457 h 842622"/>
                  <a:gd name="connsiteX3" fmla="*/ 1334355 w 1372785"/>
                  <a:gd name="connsiteY3" fmla="*/ 112946 h 842622"/>
                  <a:gd name="connsiteX4" fmla="*/ 1316729 w 1372785"/>
                  <a:gd name="connsiteY4" fmla="*/ 112420 h 842622"/>
                  <a:gd name="connsiteX5" fmla="*/ 1310368 w 1372785"/>
                  <a:gd name="connsiteY5" fmla="*/ 78720 h 842622"/>
                  <a:gd name="connsiteX6" fmla="*/ 1306923 w 1372785"/>
                  <a:gd name="connsiteY6" fmla="*/ 123741 h 842622"/>
                  <a:gd name="connsiteX7" fmla="*/ 1299767 w 1372785"/>
                  <a:gd name="connsiteY7" fmla="*/ 98203 h 842622"/>
                  <a:gd name="connsiteX8" fmla="*/ 1295659 w 1372785"/>
                  <a:gd name="connsiteY8" fmla="*/ 124267 h 842622"/>
                  <a:gd name="connsiteX9" fmla="*/ 1292611 w 1372785"/>
                  <a:gd name="connsiteY9" fmla="*/ 79905 h 842622"/>
                  <a:gd name="connsiteX10" fmla="*/ 1284394 w 1372785"/>
                  <a:gd name="connsiteY10" fmla="*/ 111103 h 842622"/>
                  <a:gd name="connsiteX11" fmla="*/ 1275913 w 1372785"/>
                  <a:gd name="connsiteY11" fmla="*/ 84117 h 842622"/>
                  <a:gd name="connsiteX12" fmla="*/ 1272733 w 1372785"/>
                  <a:gd name="connsiteY12" fmla="*/ 106233 h 842622"/>
                  <a:gd name="connsiteX13" fmla="*/ 1183281 w 1372785"/>
                  <a:gd name="connsiteY13" fmla="*/ 98466 h 842622"/>
                  <a:gd name="connsiteX14" fmla="*/ 1183281 w 1372785"/>
                  <a:gd name="connsiteY14" fmla="*/ 115053 h 842622"/>
                  <a:gd name="connsiteX15" fmla="*/ 1173209 w 1372785"/>
                  <a:gd name="connsiteY15" fmla="*/ 57658 h 842622"/>
                  <a:gd name="connsiteX16" fmla="*/ 1170956 w 1372785"/>
                  <a:gd name="connsiteY16" fmla="*/ 97413 h 842622"/>
                  <a:gd name="connsiteX17" fmla="*/ 1167113 w 1372785"/>
                  <a:gd name="connsiteY17" fmla="*/ 127427 h 842622"/>
                  <a:gd name="connsiteX18" fmla="*/ 1161680 w 1372785"/>
                  <a:gd name="connsiteY18" fmla="*/ 98466 h 842622"/>
                  <a:gd name="connsiteX19" fmla="*/ 697061 w 1372785"/>
                  <a:gd name="connsiteY19" fmla="*/ 64372 h 842622"/>
                  <a:gd name="connsiteX20" fmla="*/ 687784 w 1372785"/>
                  <a:gd name="connsiteY20" fmla="*/ 16060 h 842622"/>
                  <a:gd name="connsiteX21" fmla="*/ 683676 w 1372785"/>
                  <a:gd name="connsiteY21" fmla="*/ 69900 h 842622"/>
                  <a:gd name="connsiteX22" fmla="*/ 679436 w 1372785"/>
                  <a:gd name="connsiteY22" fmla="*/ 59896 h 842622"/>
                  <a:gd name="connsiteX23" fmla="*/ 108137 w 1372785"/>
                  <a:gd name="connsiteY23" fmla="*/ 842227 h 842622"/>
                  <a:gd name="connsiteX24" fmla="*/ 0 w 1372785"/>
                  <a:gd name="connsiteY24" fmla="*/ 842227 h 842622"/>
                  <a:gd name="connsiteX25" fmla="*/ 1372786 w 1372785"/>
                  <a:gd name="connsiteY25" fmla="*/ 92937 h 842622"/>
                  <a:gd name="connsiteX26" fmla="*/ 1341909 w 1372785"/>
                  <a:gd name="connsiteY26" fmla="*/ 92937 h 842622"/>
                  <a:gd name="connsiteX27" fmla="*/ 1336740 w 1372785"/>
                  <a:gd name="connsiteY27" fmla="*/ 62660 h 842622"/>
                  <a:gd name="connsiteX28" fmla="*/ 1334355 w 1372785"/>
                  <a:gd name="connsiteY28" fmla="*/ 97150 h 842622"/>
                  <a:gd name="connsiteX29" fmla="*/ 1316729 w 1372785"/>
                  <a:gd name="connsiteY29" fmla="*/ 96623 h 842622"/>
                  <a:gd name="connsiteX30" fmla="*/ 1310368 w 1372785"/>
                  <a:gd name="connsiteY30" fmla="*/ 62923 h 842622"/>
                  <a:gd name="connsiteX31" fmla="*/ 1306923 w 1372785"/>
                  <a:gd name="connsiteY31" fmla="*/ 107944 h 842622"/>
                  <a:gd name="connsiteX32" fmla="*/ 1299767 w 1372785"/>
                  <a:gd name="connsiteY32" fmla="*/ 82406 h 842622"/>
                  <a:gd name="connsiteX33" fmla="*/ 1295659 w 1372785"/>
                  <a:gd name="connsiteY33" fmla="*/ 108471 h 842622"/>
                  <a:gd name="connsiteX34" fmla="*/ 1292611 w 1372785"/>
                  <a:gd name="connsiteY34" fmla="*/ 64108 h 842622"/>
                  <a:gd name="connsiteX35" fmla="*/ 1284394 w 1372785"/>
                  <a:gd name="connsiteY35" fmla="*/ 95307 h 842622"/>
                  <a:gd name="connsiteX36" fmla="*/ 1275913 w 1372785"/>
                  <a:gd name="connsiteY36" fmla="*/ 68189 h 842622"/>
                  <a:gd name="connsiteX37" fmla="*/ 1272733 w 1372785"/>
                  <a:gd name="connsiteY37" fmla="*/ 90304 h 842622"/>
                  <a:gd name="connsiteX38" fmla="*/ 1183281 w 1372785"/>
                  <a:gd name="connsiteY38" fmla="*/ 82538 h 842622"/>
                  <a:gd name="connsiteX39" fmla="*/ 1183281 w 1372785"/>
                  <a:gd name="connsiteY39" fmla="*/ 99124 h 842622"/>
                  <a:gd name="connsiteX40" fmla="*/ 1173209 w 1372785"/>
                  <a:gd name="connsiteY40" fmla="*/ 41730 h 842622"/>
                  <a:gd name="connsiteX41" fmla="*/ 1170956 w 1372785"/>
                  <a:gd name="connsiteY41" fmla="*/ 81485 h 842622"/>
                  <a:gd name="connsiteX42" fmla="*/ 1167113 w 1372785"/>
                  <a:gd name="connsiteY42" fmla="*/ 111498 h 842622"/>
                  <a:gd name="connsiteX43" fmla="*/ 1161680 w 1372785"/>
                  <a:gd name="connsiteY43" fmla="*/ 82538 h 842622"/>
                  <a:gd name="connsiteX44" fmla="*/ 697061 w 1372785"/>
                  <a:gd name="connsiteY44" fmla="*/ 48443 h 842622"/>
                  <a:gd name="connsiteX45" fmla="*/ 687784 w 1372785"/>
                  <a:gd name="connsiteY45" fmla="*/ 0 h 842622"/>
                  <a:gd name="connsiteX46" fmla="*/ 683676 w 1372785"/>
                  <a:gd name="connsiteY46" fmla="*/ 53840 h 842622"/>
                  <a:gd name="connsiteX47" fmla="*/ 679436 w 1372785"/>
                  <a:gd name="connsiteY47" fmla="*/ 43836 h 842622"/>
                  <a:gd name="connsiteX48" fmla="*/ 108137 w 1372785"/>
                  <a:gd name="connsiteY48" fmla="*/ 842622 h 842622"/>
                  <a:gd name="connsiteX49" fmla="*/ 0 w 1372785"/>
                  <a:gd name="connsiteY49" fmla="*/ 842622 h 84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2785" h="842622">
                    <a:moveTo>
                      <a:pt x="1372786" y="108734"/>
                    </a:moveTo>
                    <a:lnTo>
                      <a:pt x="1341909" y="108734"/>
                    </a:lnTo>
                    <a:lnTo>
                      <a:pt x="1336740" y="78457"/>
                    </a:lnTo>
                    <a:lnTo>
                      <a:pt x="1334355" y="112946"/>
                    </a:lnTo>
                    <a:lnTo>
                      <a:pt x="1316729" y="112420"/>
                    </a:lnTo>
                    <a:lnTo>
                      <a:pt x="1310368" y="78720"/>
                    </a:lnTo>
                    <a:lnTo>
                      <a:pt x="1306923" y="123741"/>
                    </a:lnTo>
                    <a:lnTo>
                      <a:pt x="1299767" y="98203"/>
                    </a:lnTo>
                    <a:lnTo>
                      <a:pt x="1295659" y="124267"/>
                    </a:lnTo>
                    <a:lnTo>
                      <a:pt x="1292611" y="79905"/>
                    </a:lnTo>
                    <a:lnTo>
                      <a:pt x="1284394" y="111103"/>
                    </a:lnTo>
                    <a:lnTo>
                      <a:pt x="1275913" y="84117"/>
                    </a:lnTo>
                    <a:lnTo>
                      <a:pt x="1272733" y="106233"/>
                    </a:lnTo>
                    <a:lnTo>
                      <a:pt x="1183281" y="98466"/>
                    </a:lnTo>
                    <a:lnTo>
                      <a:pt x="1183281" y="115053"/>
                    </a:lnTo>
                    <a:lnTo>
                      <a:pt x="1173209" y="57658"/>
                    </a:lnTo>
                    <a:lnTo>
                      <a:pt x="1170956" y="97413"/>
                    </a:lnTo>
                    <a:lnTo>
                      <a:pt x="1167113" y="127427"/>
                    </a:lnTo>
                    <a:cubicBezTo>
                      <a:pt x="1167113" y="127427"/>
                      <a:pt x="1170824" y="98466"/>
                      <a:pt x="1161680" y="98466"/>
                    </a:cubicBezTo>
                    <a:cubicBezTo>
                      <a:pt x="968597" y="97808"/>
                      <a:pt x="697061" y="64372"/>
                      <a:pt x="697061" y="64372"/>
                    </a:cubicBezTo>
                    <a:lnTo>
                      <a:pt x="687784" y="16060"/>
                    </a:lnTo>
                    <a:lnTo>
                      <a:pt x="683676" y="69900"/>
                    </a:lnTo>
                    <a:lnTo>
                      <a:pt x="679436" y="59896"/>
                    </a:lnTo>
                    <a:cubicBezTo>
                      <a:pt x="679436" y="59896"/>
                      <a:pt x="334616" y="224181"/>
                      <a:pt x="108137" y="842227"/>
                    </a:cubicBezTo>
                    <a:lnTo>
                      <a:pt x="0" y="842227"/>
                    </a:lnTo>
                    <a:moveTo>
                      <a:pt x="1372786" y="92937"/>
                    </a:moveTo>
                    <a:lnTo>
                      <a:pt x="1341909" y="92937"/>
                    </a:lnTo>
                    <a:lnTo>
                      <a:pt x="1336740" y="62660"/>
                    </a:lnTo>
                    <a:lnTo>
                      <a:pt x="1334355" y="97150"/>
                    </a:lnTo>
                    <a:lnTo>
                      <a:pt x="1316729" y="96623"/>
                    </a:lnTo>
                    <a:lnTo>
                      <a:pt x="1310368" y="62923"/>
                    </a:lnTo>
                    <a:lnTo>
                      <a:pt x="1306923" y="107944"/>
                    </a:lnTo>
                    <a:lnTo>
                      <a:pt x="1299767" y="82406"/>
                    </a:lnTo>
                    <a:lnTo>
                      <a:pt x="1295659" y="108471"/>
                    </a:lnTo>
                    <a:lnTo>
                      <a:pt x="1292611" y="64108"/>
                    </a:lnTo>
                    <a:lnTo>
                      <a:pt x="1284394" y="95307"/>
                    </a:lnTo>
                    <a:lnTo>
                      <a:pt x="1275913" y="68189"/>
                    </a:lnTo>
                    <a:lnTo>
                      <a:pt x="1272733" y="90304"/>
                    </a:lnTo>
                    <a:lnTo>
                      <a:pt x="1183281" y="82538"/>
                    </a:lnTo>
                    <a:lnTo>
                      <a:pt x="1183281" y="99124"/>
                    </a:lnTo>
                    <a:lnTo>
                      <a:pt x="1173209" y="41730"/>
                    </a:lnTo>
                    <a:lnTo>
                      <a:pt x="1170956" y="81485"/>
                    </a:lnTo>
                    <a:lnTo>
                      <a:pt x="1167113" y="111498"/>
                    </a:lnTo>
                    <a:cubicBezTo>
                      <a:pt x="1167113" y="111498"/>
                      <a:pt x="1170824" y="82538"/>
                      <a:pt x="1161680" y="82538"/>
                    </a:cubicBezTo>
                    <a:cubicBezTo>
                      <a:pt x="968597" y="81880"/>
                      <a:pt x="697061" y="48443"/>
                      <a:pt x="697061" y="48443"/>
                    </a:cubicBezTo>
                    <a:lnTo>
                      <a:pt x="687784" y="0"/>
                    </a:lnTo>
                    <a:lnTo>
                      <a:pt x="683676" y="53840"/>
                    </a:lnTo>
                    <a:lnTo>
                      <a:pt x="679436" y="43836"/>
                    </a:lnTo>
                    <a:cubicBezTo>
                      <a:pt x="679436" y="43836"/>
                      <a:pt x="333688" y="205884"/>
                      <a:pt x="108137" y="842622"/>
                    </a:cubicBezTo>
                    <a:lnTo>
                      <a:pt x="0" y="842622"/>
                    </a:lnTo>
                  </a:path>
                </a:pathLst>
              </a:custGeom>
              <a:noFill/>
              <a:ln w="6622"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4" name="Freeform 423">
                <a:extLst>
                  <a:ext uri="{FF2B5EF4-FFF2-40B4-BE49-F238E27FC236}">
                    <a16:creationId xmlns:a16="http://schemas.microsoft.com/office/drawing/2014/main" id="{C7E1FAF7-CA00-CAE3-E9EE-07B1C3650729}"/>
                  </a:ext>
                </a:extLst>
              </p:cNvPr>
              <p:cNvSpPr/>
              <p:nvPr/>
            </p:nvSpPr>
            <p:spPr>
              <a:xfrm>
                <a:off x="3153538" y="2825202"/>
                <a:ext cx="1371195" cy="798128"/>
              </a:xfrm>
              <a:custGeom>
                <a:avLst/>
                <a:gdLst>
                  <a:gd name="connsiteX0" fmla="*/ 1371196 w 1371195"/>
                  <a:gd name="connsiteY0" fmla="*/ 85960 h 798128"/>
                  <a:gd name="connsiteX1" fmla="*/ 1340318 w 1371195"/>
                  <a:gd name="connsiteY1" fmla="*/ 85960 h 798128"/>
                  <a:gd name="connsiteX2" fmla="*/ 1335150 w 1371195"/>
                  <a:gd name="connsiteY2" fmla="*/ 70427 h 798128"/>
                  <a:gd name="connsiteX3" fmla="*/ 1332632 w 1371195"/>
                  <a:gd name="connsiteY3" fmla="*/ 98334 h 798128"/>
                  <a:gd name="connsiteX4" fmla="*/ 1326801 w 1371195"/>
                  <a:gd name="connsiteY4" fmla="*/ 84381 h 798128"/>
                  <a:gd name="connsiteX5" fmla="*/ 1313549 w 1371195"/>
                  <a:gd name="connsiteY5" fmla="*/ 84381 h 798128"/>
                  <a:gd name="connsiteX6" fmla="*/ 1307585 w 1371195"/>
                  <a:gd name="connsiteY6" fmla="*/ 63187 h 798128"/>
                  <a:gd name="connsiteX7" fmla="*/ 1305200 w 1371195"/>
                  <a:gd name="connsiteY7" fmla="*/ 107681 h 798128"/>
                  <a:gd name="connsiteX8" fmla="*/ 1296851 w 1371195"/>
                  <a:gd name="connsiteY8" fmla="*/ 83328 h 798128"/>
                  <a:gd name="connsiteX9" fmla="*/ 1291683 w 1371195"/>
                  <a:gd name="connsiteY9" fmla="*/ 95307 h 798128"/>
                  <a:gd name="connsiteX10" fmla="*/ 1286382 w 1371195"/>
                  <a:gd name="connsiteY10" fmla="*/ 70953 h 798128"/>
                  <a:gd name="connsiteX11" fmla="*/ 1281479 w 1371195"/>
                  <a:gd name="connsiteY11" fmla="*/ 85434 h 798128"/>
                  <a:gd name="connsiteX12" fmla="*/ 1278298 w 1371195"/>
                  <a:gd name="connsiteY12" fmla="*/ 93069 h 798128"/>
                  <a:gd name="connsiteX13" fmla="*/ 1272997 w 1371195"/>
                  <a:gd name="connsiteY13" fmla="*/ 68321 h 798128"/>
                  <a:gd name="connsiteX14" fmla="*/ 1271142 w 1371195"/>
                  <a:gd name="connsiteY14" fmla="*/ 80695 h 798128"/>
                  <a:gd name="connsiteX15" fmla="*/ 1181558 w 1371195"/>
                  <a:gd name="connsiteY15" fmla="*/ 74508 h 798128"/>
                  <a:gd name="connsiteX16" fmla="*/ 1181558 w 1371195"/>
                  <a:gd name="connsiteY16" fmla="*/ 91094 h 798128"/>
                  <a:gd name="connsiteX17" fmla="*/ 1171486 w 1371195"/>
                  <a:gd name="connsiteY17" fmla="*/ 49496 h 798128"/>
                  <a:gd name="connsiteX18" fmla="*/ 1169233 w 1371195"/>
                  <a:gd name="connsiteY18" fmla="*/ 73455 h 798128"/>
                  <a:gd name="connsiteX19" fmla="*/ 1165390 w 1371195"/>
                  <a:gd name="connsiteY19" fmla="*/ 103468 h 798128"/>
                  <a:gd name="connsiteX20" fmla="*/ 1159957 w 1371195"/>
                  <a:gd name="connsiteY20" fmla="*/ 74508 h 798128"/>
                  <a:gd name="connsiteX21" fmla="*/ 695338 w 1371195"/>
                  <a:gd name="connsiteY21" fmla="*/ 43441 h 798128"/>
                  <a:gd name="connsiteX22" fmla="*/ 686062 w 1371195"/>
                  <a:gd name="connsiteY22" fmla="*/ 0 h 798128"/>
                  <a:gd name="connsiteX23" fmla="*/ 681953 w 1371195"/>
                  <a:gd name="connsiteY23" fmla="*/ 53840 h 798128"/>
                  <a:gd name="connsiteX24" fmla="*/ 676785 w 1371195"/>
                  <a:gd name="connsiteY24" fmla="*/ 32778 h 798128"/>
                  <a:gd name="connsiteX25" fmla="*/ 108137 w 1371195"/>
                  <a:gd name="connsiteY25" fmla="*/ 798128 h 798128"/>
                  <a:gd name="connsiteX26" fmla="*/ 0 w 1371195"/>
                  <a:gd name="connsiteY26" fmla="*/ 798128 h 79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1195" h="798128">
                    <a:moveTo>
                      <a:pt x="1371196" y="85960"/>
                    </a:moveTo>
                    <a:lnTo>
                      <a:pt x="1340318" y="85960"/>
                    </a:lnTo>
                    <a:lnTo>
                      <a:pt x="1335150" y="70427"/>
                    </a:lnTo>
                    <a:lnTo>
                      <a:pt x="1332632" y="98334"/>
                    </a:lnTo>
                    <a:lnTo>
                      <a:pt x="1326801" y="84381"/>
                    </a:lnTo>
                    <a:lnTo>
                      <a:pt x="1313549" y="84381"/>
                    </a:lnTo>
                    <a:lnTo>
                      <a:pt x="1307585" y="63187"/>
                    </a:lnTo>
                    <a:lnTo>
                      <a:pt x="1305200" y="107681"/>
                    </a:lnTo>
                    <a:lnTo>
                      <a:pt x="1296851" y="83328"/>
                    </a:lnTo>
                    <a:lnTo>
                      <a:pt x="1291683" y="95307"/>
                    </a:lnTo>
                    <a:lnTo>
                      <a:pt x="1286382" y="70953"/>
                    </a:lnTo>
                    <a:lnTo>
                      <a:pt x="1281479" y="85434"/>
                    </a:lnTo>
                    <a:lnTo>
                      <a:pt x="1278298" y="93069"/>
                    </a:lnTo>
                    <a:lnTo>
                      <a:pt x="1272997" y="68321"/>
                    </a:lnTo>
                    <a:lnTo>
                      <a:pt x="1271142" y="80695"/>
                    </a:lnTo>
                    <a:lnTo>
                      <a:pt x="1181558" y="74508"/>
                    </a:lnTo>
                    <a:lnTo>
                      <a:pt x="1181558" y="91094"/>
                    </a:lnTo>
                    <a:lnTo>
                      <a:pt x="1171486" y="49496"/>
                    </a:lnTo>
                    <a:lnTo>
                      <a:pt x="1169233" y="73455"/>
                    </a:lnTo>
                    <a:lnTo>
                      <a:pt x="1165390" y="103468"/>
                    </a:lnTo>
                    <a:lnTo>
                      <a:pt x="1159957" y="74508"/>
                    </a:lnTo>
                    <a:lnTo>
                      <a:pt x="695338" y="43441"/>
                    </a:lnTo>
                    <a:lnTo>
                      <a:pt x="686062" y="0"/>
                    </a:lnTo>
                    <a:lnTo>
                      <a:pt x="681953" y="53840"/>
                    </a:lnTo>
                    <a:lnTo>
                      <a:pt x="676785" y="32778"/>
                    </a:lnTo>
                    <a:cubicBezTo>
                      <a:pt x="676785" y="32778"/>
                      <a:pt x="336869" y="234976"/>
                      <a:pt x="108137" y="798128"/>
                    </a:cubicBezTo>
                    <a:lnTo>
                      <a:pt x="0" y="798128"/>
                    </a:lnTo>
                  </a:path>
                </a:pathLst>
              </a:custGeom>
              <a:noFill/>
              <a:ln w="6622"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5" name="Freeform 424">
                <a:extLst>
                  <a:ext uri="{FF2B5EF4-FFF2-40B4-BE49-F238E27FC236}">
                    <a16:creationId xmlns:a16="http://schemas.microsoft.com/office/drawing/2014/main" id="{E1117055-DE20-7A60-D729-B0CDBB871B83}"/>
                  </a:ext>
                </a:extLst>
              </p:cNvPr>
              <p:cNvSpPr/>
              <p:nvPr/>
            </p:nvSpPr>
            <p:spPr>
              <a:xfrm>
                <a:off x="3153538" y="2820858"/>
                <a:ext cx="1371195" cy="801945"/>
              </a:xfrm>
              <a:custGeom>
                <a:avLst/>
                <a:gdLst>
                  <a:gd name="connsiteX0" fmla="*/ 1371196 w 1371195"/>
                  <a:gd name="connsiteY0" fmla="*/ 92806 h 801945"/>
                  <a:gd name="connsiteX1" fmla="*/ 1340318 w 1371195"/>
                  <a:gd name="connsiteY1" fmla="*/ 92806 h 801945"/>
                  <a:gd name="connsiteX2" fmla="*/ 1335150 w 1371195"/>
                  <a:gd name="connsiteY2" fmla="*/ 70427 h 801945"/>
                  <a:gd name="connsiteX3" fmla="*/ 1332764 w 1371195"/>
                  <a:gd name="connsiteY3" fmla="*/ 97018 h 801945"/>
                  <a:gd name="connsiteX4" fmla="*/ 1315139 w 1371195"/>
                  <a:gd name="connsiteY4" fmla="*/ 96492 h 801945"/>
                  <a:gd name="connsiteX5" fmla="*/ 1308778 w 1371195"/>
                  <a:gd name="connsiteY5" fmla="*/ 62792 h 801945"/>
                  <a:gd name="connsiteX6" fmla="*/ 1305333 w 1371195"/>
                  <a:gd name="connsiteY6" fmla="*/ 107812 h 801945"/>
                  <a:gd name="connsiteX7" fmla="*/ 1298176 w 1371195"/>
                  <a:gd name="connsiteY7" fmla="*/ 82274 h 801945"/>
                  <a:gd name="connsiteX8" fmla="*/ 1294068 w 1371195"/>
                  <a:gd name="connsiteY8" fmla="*/ 108339 h 801945"/>
                  <a:gd name="connsiteX9" fmla="*/ 1291020 w 1371195"/>
                  <a:gd name="connsiteY9" fmla="*/ 63977 h 801945"/>
                  <a:gd name="connsiteX10" fmla="*/ 1282804 w 1371195"/>
                  <a:gd name="connsiteY10" fmla="*/ 95175 h 801945"/>
                  <a:gd name="connsiteX11" fmla="*/ 1274323 w 1371195"/>
                  <a:gd name="connsiteY11" fmla="*/ 68057 h 801945"/>
                  <a:gd name="connsiteX12" fmla="*/ 1271142 w 1371195"/>
                  <a:gd name="connsiteY12" fmla="*/ 90173 h 801945"/>
                  <a:gd name="connsiteX13" fmla="*/ 1181690 w 1371195"/>
                  <a:gd name="connsiteY13" fmla="*/ 82406 h 801945"/>
                  <a:gd name="connsiteX14" fmla="*/ 1181690 w 1371195"/>
                  <a:gd name="connsiteY14" fmla="*/ 98993 h 801945"/>
                  <a:gd name="connsiteX15" fmla="*/ 1171619 w 1371195"/>
                  <a:gd name="connsiteY15" fmla="*/ 57395 h 801945"/>
                  <a:gd name="connsiteX16" fmla="*/ 1169366 w 1371195"/>
                  <a:gd name="connsiteY16" fmla="*/ 81353 h 801945"/>
                  <a:gd name="connsiteX17" fmla="*/ 1165523 w 1371195"/>
                  <a:gd name="connsiteY17" fmla="*/ 111367 h 801945"/>
                  <a:gd name="connsiteX18" fmla="*/ 1160089 w 1371195"/>
                  <a:gd name="connsiteY18" fmla="*/ 82406 h 801945"/>
                  <a:gd name="connsiteX19" fmla="*/ 695471 w 1371195"/>
                  <a:gd name="connsiteY19" fmla="*/ 43441 h 801945"/>
                  <a:gd name="connsiteX20" fmla="*/ 686194 w 1371195"/>
                  <a:gd name="connsiteY20" fmla="*/ 0 h 801945"/>
                  <a:gd name="connsiteX21" fmla="*/ 682086 w 1371195"/>
                  <a:gd name="connsiteY21" fmla="*/ 53840 h 801945"/>
                  <a:gd name="connsiteX22" fmla="*/ 677845 w 1371195"/>
                  <a:gd name="connsiteY22" fmla="*/ 32515 h 801945"/>
                  <a:gd name="connsiteX23" fmla="*/ 108137 w 1371195"/>
                  <a:gd name="connsiteY23" fmla="*/ 801946 h 801945"/>
                  <a:gd name="connsiteX24" fmla="*/ 0 w 1371195"/>
                  <a:gd name="connsiteY24" fmla="*/ 801946 h 80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1195" h="801945">
                    <a:moveTo>
                      <a:pt x="1371196" y="92806"/>
                    </a:moveTo>
                    <a:lnTo>
                      <a:pt x="1340318" y="92806"/>
                    </a:lnTo>
                    <a:lnTo>
                      <a:pt x="1335150" y="70427"/>
                    </a:lnTo>
                    <a:lnTo>
                      <a:pt x="1332764" y="97018"/>
                    </a:lnTo>
                    <a:lnTo>
                      <a:pt x="1315139" y="96492"/>
                    </a:lnTo>
                    <a:lnTo>
                      <a:pt x="1308778" y="62792"/>
                    </a:lnTo>
                    <a:lnTo>
                      <a:pt x="1305333" y="107812"/>
                    </a:lnTo>
                    <a:lnTo>
                      <a:pt x="1298176" y="82274"/>
                    </a:lnTo>
                    <a:lnTo>
                      <a:pt x="1294068" y="108339"/>
                    </a:lnTo>
                    <a:lnTo>
                      <a:pt x="1291020" y="63977"/>
                    </a:lnTo>
                    <a:lnTo>
                      <a:pt x="1282804" y="95175"/>
                    </a:lnTo>
                    <a:lnTo>
                      <a:pt x="1274323" y="68057"/>
                    </a:lnTo>
                    <a:lnTo>
                      <a:pt x="1271142" y="90173"/>
                    </a:lnTo>
                    <a:lnTo>
                      <a:pt x="1181690" y="82406"/>
                    </a:lnTo>
                    <a:lnTo>
                      <a:pt x="1181690" y="98993"/>
                    </a:lnTo>
                    <a:lnTo>
                      <a:pt x="1171619" y="57395"/>
                    </a:lnTo>
                    <a:lnTo>
                      <a:pt x="1169366" y="81353"/>
                    </a:lnTo>
                    <a:lnTo>
                      <a:pt x="1165523" y="111367"/>
                    </a:lnTo>
                    <a:cubicBezTo>
                      <a:pt x="1165523" y="111367"/>
                      <a:pt x="1169233" y="82143"/>
                      <a:pt x="1160089" y="82406"/>
                    </a:cubicBezTo>
                    <a:cubicBezTo>
                      <a:pt x="1061759" y="85565"/>
                      <a:pt x="695471" y="43441"/>
                      <a:pt x="695471" y="43441"/>
                    </a:cubicBezTo>
                    <a:lnTo>
                      <a:pt x="686194" y="0"/>
                    </a:lnTo>
                    <a:lnTo>
                      <a:pt x="682086" y="53840"/>
                    </a:lnTo>
                    <a:lnTo>
                      <a:pt x="677845" y="32515"/>
                    </a:lnTo>
                    <a:cubicBezTo>
                      <a:pt x="677845" y="32515"/>
                      <a:pt x="331170" y="202724"/>
                      <a:pt x="108137" y="801946"/>
                    </a:cubicBezTo>
                    <a:lnTo>
                      <a:pt x="0" y="801946"/>
                    </a:lnTo>
                  </a:path>
                </a:pathLst>
              </a:custGeom>
              <a:noFill/>
              <a:ln w="6622"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6" name="Freeform 425">
                <a:extLst>
                  <a:ext uri="{FF2B5EF4-FFF2-40B4-BE49-F238E27FC236}">
                    <a16:creationId xmlns:a16="http://schemas.microsoft.com/office/drawing/2014/main" id="{4A48DE69-DE32-4D82-FD25-5BC666C5D8C7}"/>
                  </a:ext>
                </a:extLst>
              </p:cNvPr>
              <p:cNvSpPr/>
              <p:nvPr/>
            </p:nvSpPr>
            <p:spPr>
              <a:xfrm>
                <a:off x="3153538" y="2847975"/>
                <a:ext cx="1371195" cy="775486"/>
              </a:xfrm>
              <a:custGeom>
                <a:avLst/>
                <a:gdLst>
                  <a:gd name="connsiteX0" fmla="*/ 1371196 w 1371195"/>
                  <a:gd name="connsiteY0" fmla="*/ 85960 h 775486"/>
                  <a:gd name="connsiteX1" fmla="*/ 1340318 w 1371195"/>
                  <a:gd name="connsiteY1" fmla="*/ 85960 h 775486"/>
                  <a:gd name="connsiteX2" fmla="*/ 1335150 w 1371195"/>
                  <a:gd name="connsiteY2" fmla="*/ 70427 h 775486"/>
                  <a:gd name="connsiteX3" fmla="*/ 1332632 w 1371195"/>
                  <a:gd name="connsiteY3" fmla="*/ 98334 h 775486"/>
                  <a:gd name="connsiteX4" fmla="*/ 1326801 w 1371195"/>
                  <a:gd name="connsiteY4" fmla="*/ 84381 h 775486"/>
                  <a:gd name="connsiteX5" fmla="*/ 1313549 w 1371195"/>
                  <a:gd name="connsiteY5" fmla="*/ 84381 h 775486"/>
                  <a:gd name="connsiteX6" fmla="*/ 1307585 w 1371195"/>
                  <a:gd name="connsiteY6" fmla="*/ 63187 h 775486"/>
                  <a:gd name="connsiteX7" fmla="*/ 1305200 w 1371195"/>
                  <a:gd name="connsiteY7" fmla="*/ 107681 h 775486"/>
                  <a:gd name="connsiteX8" fmla="*/ 1296851 w 1371195"/>
                  <a:gd name="connsiteY8" fmla="*/ 83328 h 775486"/>
                  <a:gd name="connsiteX9" fmla="*/ 1291683 w 1371195"/>
                  <a:gd name="connsiteY9" fmla="*/ 95307 h 775486"/>
                  <a:gd name="connsiteX10" fmla="*/ 1286382 w 1371195"/>
                  <a:gd name="connsiteY10" fmla="*/ 70953 h 775486"/>
                  <a:gd name="connsiteX11" fmla="*/ 1281479 w 1371195"/>
                  <a:gd name="connsiteY11" fmla="*/ 85434 h 775486"/>
                  <a:gd name="connsiteX12" fmla="*/ 1278298 w 1371195"/>
                  <a:gd name="connsiteY12" fmla="*/ 93069 h 775486"/>
                  <a:gd name="connsiteX13" fmla="*/ 1272997 w 1371195"/>
                  <a:gd name="connsiteY13" fmla="*/ 68321 h 775486"/>
                  <a:gd name="connsiteX14" fmla="*/ 1271142 w 1371195"/>
                  <a:gd name="connsiteY14" fmla="*/ 80695 h 775486"/>
                  <a:gd name="connsiteX15" fmla="*/ 1181558 w 1371195"/>
                  <a:gd name="connsiteY15" fmla="*/ 74508 h 775486"/>
                  <a:gd name="connsiteX16" fmla="*/ 1181558 w 1371195"/>
                  <a:gd name="connsiteY16" fmla="*/ 91094 h 775486"/>
                  <a:gd name="connsiteX17" fmla="*/ 1171486 w 1371195"/>
                  <a:gd name="connsiteY17" fmla="*/ 49496 h 775486"/>
                  <a:gd name="connsiteX18" fmla="*/ 1169233 w 1371195"/>
                  <a:gd name="connsiteY18" fmla="*/ 73455 h 775486"/>
                  <a:gd name="connsiteX19" fmla="*/ 1165390 w 1371195"/>
                  <a:gd name="connsiteY19" fmla="*/ 103468 h 775486"/>
                  <a:gd name="connsiteX20" fmla="*/ 1159957 w 1371195"/>
                  <a:gd name="connsiteY20" fmla="*/ 74508 h 775486"/>
                  <a:gd name="connsiteX21" fmla="*/ 695338 w 1371195"/>
                  <a:gd name="connsiteY21" fmla="*/ 43441 h 775486"/>
                  <a:gd name="connsiteX22" fmla="*/ 686062 w 1371195"/>
                  <a:gd name="connsiteY22" fmla="*/ 0 h 775486"/>
                  <a:gd name="connsiteX23" fmla="*/ 681953 w 1371195"/>
                  <a:gd name="connsiteY23" fmla="*/ 53840 h 775486"/>
                  <a:gd name="connsiteX24" fmla="*/ 676785 w 1371195"/>
                  <a:gd name="connsiteY24" fmla="*/ 32778 h 775486"/>
                  <a:gd name="connsiteX25" fmla="*/ 108137 w 1371195"/>
                  <a:gd name="connsiteY25" fmla="*/ 775486 h 775486"/>
                  <a:gd name="connsiteX26" fmla="*/ 0 w 1371195"/>
                  <a:gd name="connsiteY26" fmla="*/ 775486 h 77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1195" h="775486">
                    <a:moveTo>
                      <a:pt x="1371196" y="85960"/>
                    </a:moveTo>
                    <a:lnTo>
                      <a:pt x="1340318" y="85960"/>
                    </a:lnTo>
                    <a:lnTo>
                      <a:pt x="1335150" y="70427"/>
                    </a:lnTo>
                    <a:lnTo>
                      <a:pt x="1332632" y="98334"/>
                    </a:lnTo>
                    <a:lnTo>
                      <a:pt x="1326801" y="84381"/>
                    </a:lnTo>
                    <a:lnTo>
                      <a:pt x="1313549" y="84381"/>
                    </a:lnTo>
                    <a:lnTo>
                      <a:pt x="1307585" y="63187"/>
                    </a:lnTo>
                    <a:lnTo>
                      <a:pt x="1305200" y="107681"/>
                    </a:lnTo>
                    <a:lnTo>
                      <a:pt x="1296851" y="83328"/>
                    </a:lnTo>
                    <a:lnTo>
                      <a:pt x="1291683" y="95307"/>
                    </a:lnTo>
                    <a:lnTo>
                      <a:pt x="1286382" y="70953"/>
                    </a:lnTo>
                    <a:lnTo>
                      <a:pt x="1281479" y="85434"/>
                    </a:lnTo>
                    <a:lnTo>
                      <a:pt x="1278298" y="93069"/>
                    </a:lnTo>
                    <a:lnTo>
                      <a:pt x="1272997" y="68321"/>
                    </a:lnTo>
                    <a:lnTo>
                      <a:pt x="1271142" y="80695"/>
                    </a:lnTo>
                    <a:lnTo>
                      <a:pt x="1181558" y="74508"/>
                    </a:lnTo>
                    <a:lnTo>
                      <a:pt x="1181558" y="91094"/>
                    </a:lnTo>
                    <a:lnTo>
                      <a:pt x="1171486" y="49496"/>
                    </a:lnTo>
                    <a:lnTo>
                      <a:pt x="1169233" y="73455"/>
                    </a:lnTo>
                    <a:lnTo>
                      <a:pt x="1165390" y="103468"/>
                    </a:lnTo>
                    <a:lnTo>
                      <a:pt x="1159957" y="74508"/>
                    </a:lnTo>
                    <a:lnTo>
                      <a:pt x="695338" y="43441"/>
                    </a:lnTo>
                    <a:lnTo>
                      <a:pt x="686062" y="0"/>
                    </a:lnTo>
                    <a:lnTo>
                      <a:pt x="681953" y="53840"/>
                    </a:lnTo>
                    <a:lnTo>
                      <a:pt x="676785" y="32778"/>
                    </a:lnTo>
                    <a:cubicBezTo>
                      <a:pt x="676785" y="32778"/>
                      <a:pt x="336869" y="212202"/>
                      <a:pt x="108137" y="775486"/>
                    </a:cubicBezTo>
                    <a:lnTo>
                      <a:pt x="0" y="775486"/>
                    </a:lnTo>
                  </a:path>
                </a:pathLst>
              </a:custGeom>
              <a:noFill/>
              <a:ln w="6622"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46" name="object 200">
                <a:extLst>
                  <a:ext uri="{FF2B5EF4-FFF2-40B4-BE49-F238E27FC236}">
                    <a16:creationId xmlns:a16="http://schemas.microsoft.com/office/drawing/2014/main" id="{614D7323-102D-9E66-5548-F236DBD6E4A9}"/>
                  </a:ext>
                </a:extLst>
              </p:cNvPr>
              <p:cNvSpPr txBox="1"/>
              <p:nvPr/>
            </p:nvSpPr>
            <p:spPr>
              <a:xfrm>
                <a:off x="3061140" y="2349387"/>
                <a:ext cx="1349729" cy="120546"/>
              </a:xfrm>
              <a:prstGeom prst="rect">
                <a:avLst/>
              </a:prstGeom>
            </p:spPr>
            <p:txBody>
              <a:bodyPr vert="horz" wrap="none" lIns="0" tIns="12700" rIns="0" bIns="0" rtlCol="0">
                <a:spAutoFit/>
              </a:bodyPr>
              <a:lstStyle/>
              <a:p>
                <a:pPr algn="ctr">
                  <a:lnSpc>
                    <a:spcPct val="100000"/>
                  </a:lnSpc>
                  <a:spcBef>
                    <a:spcPts val="100"/>
                  </a:spcBef>
                </a:pPr>
                <a:r>
                  <a:rPr sz="700" b="1" dirty="0">
                    <a:solidFill>
                      <a:schemeClr val="accent1"/>
                    </a:solidFill>
                    <a:latin typeface="Arial"/>
                    <a:cs typeface="Arial"/>
                  </a:rPr>
                  <a:t>Function</a:t>
                </a:r>
                <a:r>
                  <a:rPr lang="de-DE" sz="700" b="1" dirty="0">
                    <a:solidFill>
                      <a:schemeClr val="accent1"/>
                    </a:solidFill>
                    <a:latin typeface="Arial"/>
                    <a:cs typeface="Arial"/>
                  </a:rPr>
                  <a:t> – </a:t>
                </a:r>
                <a:r>
                  <a:rPr lang="en-GB" sz="700" b="1" dirty="0">
                    <a:solidFill>
                      <a:schemeClr val="accent1"/>
                    </a:solidFill>
                    <a:latin typeface="Arial"/>
                    <a:cs typeface="Arial"/>
                  </a:rPr>
                  <a:t>binding to the target</a:t>
                </a:r>
              </a:p>
            </p:txBody>
          </p:sp>
          <p:sp>
            <p:nvSpPr>
              <p:cNvPr id="456" name="TextBox 455">
                <a:extLst>
                  <a:ext uri="{FF2B5EF4-FFF2-40B4-BE49-F238E27FC236}">
                    <a16:creationId xmlns:a16="http://schemas.microsoft.com/office/drawing/2014/main" id="{B88C7618-B607-05F1-FFAB-8253F128D744}"/>
                  </a:ext>
                </a:extLst>
              </p:cNvPr>
              <p:cNvSpPr txBox="1"/>
              <p:nvPr/>
            </p:nvSpPr>
            <p:spPr>
              <a:xfrm rot="16200000">
                <a:off x="2460612" y="3081081"/>
                <a:ext cx="732573" cy="153888"/>
              </a:xfrm>
              <a:prstGeom prst="rect">
                <a:avLst/>
              </a:prstGeom>
              <a:noFill/>
            </p:spPr>
            <p:txBody>
              <a:bodyPr wrap="none" lIns="0" tIns="0" rIns="0" bIns="0" rtlCol="0">
                <a:spAutoFit/>
              </a:bodyPr>
              <a:lstStyle/>
              <a:p>
                <a:pPr algn="ctr"/>
                <a:r>
                  <a:rPr lang="en-US" sz="500" dirty="0">
                    <a:ln/>
                    <a:solidFill>
                      <a:srgbClr val="000000"/>
                    </a:solidFill>
                    <a:latin typeface="Arial" panose="020B0604020202020204" pitchFamily="34" charset="0"/>
                    <a:cs typeface="Arial" panose="020B0604020202020204" pitchFamily="34" charset="0"/>
                    <a:sym typeface="Arial"/>
                    <a:rtl val="0"/>
                  </a:rPr>
                  <a:t>Receptor binding affinities</a:t>
                </a:r>
                <a:br>
                  <a:rPr lang="en-US" sz="500" dirty="0">
                    <a:ln/>
                    <a:solidFill>
                      <a:srgbClr val="000000"/>
                    </a:solidFill>
                    <a:latin typeface="Arial" panose="020B0604020202020204" pitchFamily="34" charset="0"/>
                    <a:cs typeface="Arial" panose="020B0604020202020204" pitchFamily="34" charset="0"/>
                    <a:sym typeface="Arial"/>
                    <a:rtl val="0"/>
                  </a:rPr>
                </a:br>
                <a:r>
                  <a:rPr lang="en-US" sz="500" dirty="0">
                    <a:ln/>
                    <a:solidFill>
                      <a:srgbClr val="000000"/>
                    </a:solidFill>
                    <a:latin typeface="Arial" panose="020B0604020202020204" pitchFamily="34" charset="0"/>
                    <a:cs typeface="Arial" panose="020B0604020202020204" pitchFamily="34" charset="0"/>
                    <a:sym typeface="Arial"/>
                    <a:rtl val="0"/>
                  </a:rPr>
                  <a:t>Relative response (RU)</a:t>
                </a:r>
              </a:p>
            </p:txBody>
          </p:sp>
        </p:grpSp>
        <p:grpSp>
          <p:nvGrpSpPr>
            <p:cNvPr id="465" name="Group 464">
              <a:extLst>
                <a:ext uri="{FF2B5EF4-FFF2-40B4-BE49-F238E27FC236}">
                  <a16:creationId xmlns:a16="http://schemas.microsoft.com/office/drawing/2014/main" id="{62B5A674-92F8-9CEB-EB7F-B1FA80535756}"/>
                </a:ext>
              </a:extLst>
            </p:cNvPr>
            <p:cNvGrpSpPr/>
            <p:nvPr/>
          </p:nvGrpSpPr>
          <p:grpSpPr>
            <a:xfrm>
              <a:off x="4527857" y="2356962"/>
              <a:ext cx="1734449" cy="1489722"/>
              <a:chOff x="4583722" y="2356962"/>
              <a:chExt cx="1734449" cy="1489722"/>
            </a:xfrm>
          </p:grpSpPr>
          <p:sp>
            <p:nvSpPr>
              <p:cNvPr id="340" name="TextBox 339">
                <a:extLst>
                  <a:ext uri="{FF2B5EF4-FFF2-40B4-BE49-F238E27FC236}">
                    <a16:creationId xmlns:a16="http://schemas.microsoft.com/office/drawing/2014/main" id="{82D24299-F448-AF43-7D6B-7DD2FB103116}"/>
                  </a:ext>
                </a:extLst>
              </p:cNvPr>
              <p:cNvSpPr txBox="1"/>
              <p:nvPr/>
            </p:nvSpPr>
            <p:spPr>
              <a:xfrm>
                <a:off x="5267592" y="3769740"/>
                <a:ext cx="589905"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Nominal time (hours)</a:t>
                </a:r>
              </a:p>
            </p:txBody>
          </p:sp>
          <p:sp>
            <p:nvSpPr>
              <p:cNvPr id="341" name="Freeform 340">
                <a:extLst>
                  <a:ext uri="{FF2B5EF4-FFF2-40B4-BE49-F238E27FC236}">
                    <a16:creationId xmlns:a16="http://schemas.microsoft.com/office/drawing/2014/main" id="{DD367743-1FA0-498A-9A21-2E69E393874E}"/>
                  </a:ext>
                </a:extLst>
              </p:cNvPr>
              <p:cNvSpPr/>
              <p:nvPr/>
            </p:nvSpPr>
            <p:spPr>
              <a:xfrm>
                <a:off x="4833640" y="3625963"/>
                <a:ext cx="1397832" cy="13163"/>
              </a:xfrm>
              <a:custGeom>
                <a:avLst/>
                <a:gdLst>
                  <a:gd name="connsiteX0" fmla="*/ 0 w 1397832"/>
                  <a:gd name="connsiteY0" fmla="*/ 0 h 13163"/>
                  <a:gd name="connsiteX1" fmla="*/ 1397832 w 1397832"/>
                  <a:gd name="connsiteY1" fmla="*/ 0 h 13163"/>
                </a:gdLst>
                <a:ahLst/>
                <a:cxnLst>
                  <a:cxn ang="0">
                    <a:pos x="connsiteX0" y="connsiteY0"/>
                  </a:cxn>
                  <a:cxn ang="0">
                    <a:pos x="connsiteX1" y="connsiteY1"/>
                  </a:cxn>
                </a:cxnLst>
                <a:rect l="l" t="t" r="r" b="b"/>
                <a:pathLst>
                  <a:path w="1397832" h="13163">
                    <a:moveTo>
                      <a:pt x="0" y="0"/>
                    </a:moveTo>
                    <a:lnTo>
                      <a:pt x="1397832"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2" name="Freeform 341">
                <a:extLst>
                  <a:ext uri="{FF2B5EF4-FFF2-40B4-BE49-F238E27FC236}">
                    <a16:creationId xmlns:a16="http://schemas.microsoft.com/office/drawing/2014/main" id="{96BB1A3E-3149-37E0-CFDA-F7647F091B7A}"/>
                  </a:ext>
                </a:extLst>
              </p:cNvPr>
              <p:cNvSpPr/>
              <p:nvPr/>
            </p:nvSpPr>
            <p:spPr>
              <a:xfrm>
                <a:off x="6229220"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3" name="Freeform 342">
                <a:extLst>
                  <a:ext uri="{FF2B5EF4-FFF2-40B4-BE49-F238E27FC236}">
                    <a16:creationId xmlns:a16="http://schemas.microsoft.com/office/drawing/2014/main" id="{F1384ACD-97A2-C245-2C50-7A138C52912A}"/>
                  </a:ext>
                </a:extLst>
              </p:cNvPr>
              <p:cNvSpPr/>
              <p:nvPr/>
            </p:nvSpPr>
            <p:spPr>
              <a:xfrm>
                <a:off x="6001151"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4" name="Freeform 343">
                <a:extLst>
                  <a:ext uri="{FF2B5EF4-FFF2-40B4-BE49-F238E27FC236}">
                    <a16:creationId xmlns:a16="http://schemas.microsoft.com/office/drawing/2014/main" id="{E610ABFF-051C-8759-9C26-36278A20CE9F}"/>
                  </a:ext>
                </a:extLst>
              </p:cNvPr>
              <p:cNvSpPr/>
              <p:nvPr/>
            </p:nvSpPr>
            <p:spPr>
              <a:xfrm>
                <a:off x="5773082"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5" name="Freeform 344">
                <a:extLst>
                  <a:ext uri="{FF2B5EF4-FFF2-40B4-BE49-F238E27FC236}">
                    <a16:creationId xmlns:a16="http://schemas.microsoft.com/office/drawing/2014/main" id="{787712D8-483F-23DF-3077-B0EEC6BF5D8E}"/>
                  </a:ext>
                </a:extLst>
              </p:cNvPr>
              <p:cNvSpPr/>
              <p:nvPr/>
            </p:nvSpPr>
            <p:spPr>
              <a:xfrm>
                <a:off x="5545013"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6" name="Freeform 345">
                <a:extLst>
                  <a:ext uri="{FF2B5EF4-FFF2-40B4-BE49-F238E27FC236}">
                    <a16:creationId xmlns:a16="http://schemas.microsoft.com/office/drawing/2014/main" id="{C304BE58-232B-3C72-AD4E-DAD81972130B}"/>
                  </a:ext>
                </a:extLst>
              </p:cNvPr>
              <p:cNvSpPr/>
              <p:nvPr/>
            </p:nvSpPr>
            <p:spPr>
              <a:xfrm>
                <a:off x="5316945"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7" name="Freeform 346">
                <a:extLst>
                  <a:ext uri="{FF2B5EF4-FFF2-40B4-BE49-F238E27FC236}">
                    <a16:creationId xmlns:a16="http://schemas.microsoft.com/office/drawing/2014/main" id="{A2869642-1117-AB3D-DD95-7198C0279F66}"/>
                  </a:ext>
                </a:extLst>
              </p:cNvPr>
              <p:cNvSpPr/>
              <p:nvPr/>
            </p:nvSpPr>
            <p:spPr>
              <a:xfrm>
                <a:off x="5089008"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8" name="Freeform 347">
                <a:extLst>
                  <a:ext uri="{FF2B5EF4-FFF2-40B4-BE49-F238E27FC236}">
                    <a16:creationId xmlns:a16="http://schemas.microsoft.com/office/drawing/2014/main" id="{0E4C73A1-DC4E-9E6F-DF44-3427F888EE1F}"/>
                  </a:ext>
                </a:extLst>
              </p:cNvPr>
              <p:cNvSpPr/>
              <p:nvPr/>
            </p:nvSpPr>
            <p:spPr>
              <a:xfrm>
                <a:off x="4833640" y="3434296"/>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9" name="Freeform 348">
                <a:extLst>
                  <a:ext uri="{FF2B5EF4-FFF2-40B4-BE49-F238E27FC236}">
                    <a16:creationId xmlns:a16="http://schemas.microsoft.com/office/drawing/2014/main" id="{F308BC72-06F9-F1E0-03DC-F89E81220F50}"/>
                  </a:ext>
                </a:extLst>
              </p:cNvPr>
              <p:cNvSpPr/>
              <p:nvPr/>
            </p:nvSpPr>
            <p:spPr>
              <a:xfrm>
                <a:off x="4833640" y="3242630"/>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50" name="Freeform 349">
                <a:extLst>
                  <a:ext uri="{FF2B5EF4-FFF2-40B4-BE49-F238E27FC236}">
                    <a16:creationId xmlns:a16="http://schemas.microsoft.com/office/drawing/2014/main" id="{91BEDCCA-3364-361B-AD88-87040E103A53}"/>
                  </a:ext>
                </a:extLst>
              </p:cNvPr>
              <p:cNvSpPr/>
              <p:nvPr/>
            </p:nvSpPr>
            <p:spPr>
              <a:xfrm>
                <a:off x="4833640" y="3050963"/>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51" name="Freeform 350">
                <a:extLst>
                  <a:ext uri="{FF2B5EF4-FFF2-40B4-BE49-F238E27FC236}">
                    <a16:creationId xmlns:a16="http://schemas.microsoft.com/office/drawing/2014/main" id="{436557DC-06B1-746D-F2F8-FB31DF336152}"/>
                  </a:ext>
                </a:extLst>
              </p:cNvPr>
              <p:cNvSpPr/>
              <p:nvPr/>
            </p:nvSpPr>
            <p:spPr>
              <a:xfrm>
                <a:off x="4833640" y="2859296"/>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52" name="Freeform 351">
                <a:extLst>
                  <a:ext uri="{FF2B5EF4-FFF2-40B4-BE49-F238E27FC236}">
                    <a16:creationId xmlns:a16="http://schemas.microsoft.com/office/drawing/2014/main" id="{38D5983E-0A52-A786-6468-049C8759781A}"/>
                  </a:ext>
                </a:extLst>
              </p:cNvPr>
              <p:cNvSpPr/>
              <p:nvPr/>
            </p:nvSpPr>
            <p:spPr>
              <a:xfrm>
                <a:off x="4833640" y="2667630"/>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53" name="Freeform 352">
                <a:extLst>
                  <a:ext uri="{FF2B5EF4-FFF2-40B4-BE49-F238E27FC236}">
                    <a16:creationId xmlns:a16="http://schemas.microsoft.com/office/drawing/2014/main" id="{C2255AAA-64C6-FCEE-5B2F-FDD758D109D6}"/>
                  </a:ext>
                </a:extLst>
              </p:cNvPr>
              <p:cNvSpPr/>
              <p:nvPr/>
            </p:nvSpPr>
            <p:spPr>
              <a:xfrm>
                <a:off x="4860940" y="2665392"/>
                <a:ext cx="13252" cy="987820"/>
              </a:xfrm>
              <a:custGeom>
                <a:avLst/>
                <a:gdLst>
                  <a:gd name="connsiteX0" fmla="*/ 0 w 13252"/>
                  <a:gd name="connsiteY0" fmla="*/ 0 h 987820"/>
                  <a:gd name="connsiteX1" fmla="*/ 0 w 13252"/>
                  <a:gd name="connsiteY1" fmla="*/ 987820 h 987820"/>
                </a:gdLst>
                <a:ahLst/>
                <a:cxnLst>
                  <a:cxn ang="0">
                    <a:pos x="connsiteX0" y="connsiteY0"/>
                  </a:cxn>
                  <a:cxn ang="0">
                    <a:pos x="connsiteX1" y="connsiteY1"/>
                  </a:cxn>
                </a:cxnLst>
                <a:rect l="l" t="t" r="r" b="b"/>
                <a:pathLst>
                  <a:path w="13252" h="987820">
                    <a:moveTo>
                      <a:pt x="0" y="0"/>
                    </a:moveTo>
                    <a:lnTo>
                      <a:pt x="0" y="98782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grpSp>
            <p:nvGrpSpPr>
              <p:cNvPr id="450" name="Group 449">
                <a:extLst>
                  <a:ext uri="{FF2B5EF4-FFF2-40B4-BE49-F238E27FC236}">
                    <a16:creationId xmlns:a16="http://schemas.microsoft.com/office/drawing/2014/main" id="{C595F29E-D710-1A03-3B5A-7A7E70BF9C48}"/>
                  </a:ext>
                </a:extLst>
              </p:cNvPr>
              <p:cNvGrpSpPr/>
              <p:nvPr/>
            </p:nvGrpSpPr>
            <p:grpSpPr>
              <a:xfrm>
                <a:off x="4848498" y="3666197"/>
                <a:ext cx="1428093" cy="76944"/>
                <a:chOff x="4763801" y="3666197"/>
                <a:chExt cx="1428093" cy="76944"/>
              </a:xfrm>
            </p:grpSpPr>
            <p:sp>
              <p:nvSpPr>
                <p:cNvPr id="355" name="TextBox 354">
                  <a:extLst>
                    <a:ext uri="{FF2B5EF4-FFF2-40B4-BE49-F238E27FC236}">
                      <a16:creationId xmlns:a16="http://schemas.microsoft.com/office/drawing/2014/main" id="{EF9514A3-FE2B-5D91-C96C-F02EE39B1C70}"/>
                    </a:ext>
                  </a:extLst>
                </p:cNvPr>
                <p:cNvSpPr txBox="1"/>
                <p:nvPr/>
              </p:nvSpPr>
              <p:spPr>
                <a:xfrm>
                  <a:off x="6086096"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120</a:t>
                  </a:r>
                </a:p>
              </p:txBody>
            </p:sp>
            <p:sp>
              <p:nvSpPr>
                <p:cNvPr id="356" name="TextBox 355">
                  <a:extLst>
                    <a:ext uri="{FF2B5EF4-FFF2-40B4-BE49-F238E27FC236}">
                      <a16:creationId xmlns:a16="http://schemas.microsoft.com/office/drawing/2014/main" id="{50FA84F1-83FB-D5B8-BF47-4EC2E363EE54}"/>
                    </a:ext>
                  </a:extLst>
                </p:cNvPr>
                <p:cNvSpPr txBox="1"/>
                <p:nvPr/>
              </p:nvSpPr>
              <p:spPr>
                <a:xfrm>
                  <a:off x="5856967"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100</a:t>
                  </a:r>
                </a:p>
              </p:txBody>
            </p:sp>
            <p:sp>
              <p:nvSpPr>
                <p:cNvPr id="357" name="TextBox 356">
                  <a:extLst>
                    <a:ext uri="{FF2B5EF4-FFF2-40B4-BE49-F238E27FC236}">
                      <a16:creationId xmlns:a16="http://schemas.microsoft.com/office/drawing/2014/main" id="{E6FE661C-35CD-C5DE-C991-6221DD986625}"/>
                    </a:ext>
                  </a:extLst>
                </p:cNvPr>
                <p:cNvSpPr txBox="1"/>
                <p:nvPr/>
              </p:nvSpPr>
              <p:spPr>
                <a:xfrm>
                  <a:off x="4763801"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sp>
              <p:nvSpPr>
                <p:cNvPr id="358" name="TextBox 357">
                  <a:extLst>
                    <a:ext uri="{FF2B5EF4-FFF2-40B4-BE49-F238E27FC236}">
                      <a16:creationId xmlns:a16="http://schemas.microsoft.com/office/drawing/2014/main" id="{047E0C46-EDC6-A71C-C90B-5CAEA4E21C40}"/>
                    </a:ext>
                  </a:extLst>
                </p:cNvPr>
                <p:cNvSpPr txBox="1"/>
                <p:nvPr/>
              </p:nvSpPr>
              <p:spPr>
                <a:xfrm>
                  <a:off x="4960197"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20</a:t>
                  </a:r>
                </a:p>
              </p:txBody>
            </p:sp>
            <p:sp>
              <p:nvSpPr>
                <p:cNvPr id="359" name="TextBox 358">
                  <a:extLst>
                    <a:ext uri="{FF2B5EF4-FFF2-40B4-BE49-F238E27FC236}">
                      <a16:creationId xmlns:a16="http://schemas.microsoft.com/office/drawing/2014/main" id="{27A47B5B-2C14-372E-4774-B2EA1F005B86}"/>
                    </a:ext>
                  </a:extLst>
                </p:cNvPr>
                <p:cNvSpPr txBox="1"/>
                <p:nvPr/>
              </p:nvSpPr>
              <p:spPr>
                <a:xfrm>
                  <a:off x="5187736"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40</a:t>
                  </a:r>
                </a:p>
              </p:txBody>
            </p:sp>
            <p:sp>
              <p:nvSpPr>
                <p:cNvPr id="360" name="TextBox 359">
                  <a:extLst>
                    <a:ext uri="{FF2B5EF4-FFF2-40B4-BE49-F238E27FC236}">
                      <a16:creationId xmlns:a16="http://schemas.microsoft.com/office/drawing/2014/main" id="{20B140E0-0AC8-0D17-E84A-41BC336BF75C}"/>
                    </a:ext>
                  </a:extLst>
                </p:cNvPr>
                <p:cNvSpPr txBox="1"/>
                <p:nvPr/>
              </p:nvSpPr>
              <p:spPr>
                <a:xfrm>
                  <a:off x="5647452"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80</a:t>
                  </a:r>
                </a:p>
              </p:txBody>
            </p:sp>
            <p:sp>
              <p:nvSpPr>
                <p:cNvPr id="361" name="TextBox 360">
                  <a:extLst>
                    <a:ext uri="{FF2B5EF4-FFF2-40B4-BE49-F238E27FC236}">
                      <a16:creationId xmlns:a16="http://schemas.microsoft.com/office/drawing/2014/main" id="{288190C8-8FFA-5481-965C-9A190EFBF3BC}"/>
                    </a:ext>
                  </a:extLst>
                </p:cNvPr>
                <p:cNvSpPr txBox="1"/>
                <p:nvPr/>
              </p:nvSpPr>
              <p:spPr>
                <a:xfrm>
                  <a:off x="5417528"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60</a:t>
                  </a:r>
                </a:p>
              </p:txBody>
            </p:sp>
          </p:grpSp>
          <p:grpSp>
            <p:nvGrpSpPr>
              <p:cNvPr id="454" name="Group 453">
                <a:extLst>
                  <a:ext uri="{FF2B5EF4-FFF2-40B4-BE49-F238E27FC236}">
                    <a16:creationId xmlns:a16="http://schemas.microsoft.com/office/drawing/2014/main" id="{E0B0F823-7280-0ABE-D939-C553705FC5A5}"/>
                  </a:ext>
                </a:extLst>
              </p:cNvPr>
              <p:cNvGrpSpPr/>
              <p:nvPr/>
            </p:nvGrpSpPr>
            <p:grpSpPr>
              <a:xfrm>
                <a:off x="4717980" y="2627104"/>
                <a:ext cx="78881" cy="1032381"/>
                <a:chOff x="4654604" y="2589132"/>
                <a:chExt cx="78881" cy="1032381"/>
              </a:xfrm>
            </p:grpSpPr>
            <p:sp>
              <p:nvSpPr>
                <p:cNvPr id="354" name="TextBox 353">
                  <a:extLst>
                    <a:ext uri="{FF2B5EF4-FFF2-40B4-BE49-F238E27FC236}">
                      <a16:creationId xmlns:a16="http://schemas.microsoft.com/office/drawing/2014/main" id="{E8ECC517-7CD6-236C-0609-7655DCA46C4E}"/>
                    </a:ext>
                  </a:extLst>
                </p:cNvPr>
                <p:cNvSpPr txBox="1"/>
                <p:nvPr/>
              </p:nvSpPr>
              <p:spPr>
                <a:xfrm>
                  <a:off x="4658977" y="2589132"/>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25</a:t>
                  </a:r>
                </a:p>
              </p:txBody>
            </p:sp>
            <p:sp>
              <p:nvSpPr>
                <p:cNvPr id="371" name="TextBox 370">
                  <a:extLst>
                    <a:ext uri="{FF2B5EF4-FFF2-40B4-BE49-F238E27FC236}">
                      <a16:creationId xmlns:a16="http://schemas.microsoft.com/office/drawing/2014/main" id="{7E5E646E-228E-F2DA-F658-203889B2A244}"/>
                    </a:ext>
                  </a:extLst>
                </p:cNvPr>
                <p:cNvSpPr txBox="1"/>
                <p:nvPr/>
              </p:nvSpPr>
              <p:spPr>
                <a:xfrm>
                  <a:off x="4654604" y="2781061"/>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20</a:t>
                  </a:r>
                </a:p>
              </p:txBody>
            </p:sp>
            <p:sp>
              <p:nvSpPr>
                <p:cNvPr id="372" name="TextBox 371">
                  <a:extLst>
                    <a:ext uri="{FF2B5EF4-FFF2-40B4-BE49-F238E27FC236}">
                      <a16:creationId xmlns:a16="http://schemas.microsoft.com/office/drawing/2014/main" id="{102A8989-8EEC-A92F-CF0D-CADB2EE22B32}"/>
                    </a:ext>
                  </a:extLst>
                </p:cNvPr>
                <p:cNvSpPr txBox="1"/>
                <p:nvPr/>
              </p:nvSpPr>
              <p:spPr>
                <a:xfrm>
                  <a:off x="4662953" y="2975493"/>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15</a:t>
                  </a:r>
                </a:p>
              </p:txBody>
            </p:sp>
            <p:sp>
              <p:nvSpPr>
                <p:cNvPr id="373" name="TextBox 372">
                  <a:extLst>
                    <a:ext uri="{FF2B5EF4-FFF2-40B4-BE49-F238E27FC236}">
                      <a16:creationId xmlns:a16="http://schemas.microsoft.com/office/drawing/2014/main" id="{791BB72A-367F-06A1-695D-50D299A691DE}"/>
                    </a:ext>
                  </a:extLst>
                </p:cNvPr>
                <p:cNvSpPr txBox="1"/>
                <p:nvPr/>
              </p:nvSpPr>
              <p:spPr>
                <a:xfrm>
                  <a:off x="4661760" y="31589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a:t>
                  </a:r>
                </a:p>
              </p:txBody>
            </p:sp>
            <p:sp>
              <p:nvSpPr>
                <p:cNvPr id="374" name="TextBox 373">
                  <a:extLst>
                    <a:ext uri="{FF2B5EF4-FFF2-40B4-BE49-F238E27FC236}">
                      <a16:creationId xmlns:a16="http://schemas.microsoft.com/office/drawing/2014/main" id="{A8A9EA9E-E4B7-904C-EE26-BE596478816E}"/>
                    </a:ext>
                  </a:extLst>
                </p:cNvPr>
                <p:cNvSpPr txBox="1"/>
                <p:nvPr/>
              </p:nvSpPr>
              <p:spPr>
                <a:xfrm>
                  <a:off x="4690650" y="3351849"/>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5</a:t>
                  </a:r>
                </a:p>
              </p:txBody>
            </p:sp>
            <p:sp>
              <p:nvSpPr>
                <p:cNvPr id="375" name="TextBox 374">
                  <a:extLst>
                    <a:ext uri="{FF2B5EF4-FFF2-40B4-BE49-F238E27FC236}">
                      <a16:creationId xmlns:a16="http://schemas.microsoft.com/office/drawing/2014/main" id="{0CA2D99D-B9A4-9439-4209-4725CB5D886D}"/>
                    </a:ext>
                  </a:extLst>
                </p:cNvPr>
                <p:cNvSpPr txBox="1"/>
                <p:nvPr/>
              </p:nvSpPr>
              <p:spPr>
                <a:xfrm>
                  <a:off x="4690782" y="3544569"/>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grpSp>
          <p:sp>
            <p:nvSpPr>
              <p:cNvPr id="376" name="TextBox 375">
                <a:extLst>
                  <a:ext uri="{FF2B5EF4-FFF2-40B4-BE49-F238E27FC236}">
                    <a16:creationId xmlns:a16="http://schemas.microsoft.com/office/drawing/2014/main" id="{EC92D5BE-64B6-D274-060A-DE96E4B2EB5A}"/>
                  </a:ext>
                </a:extLst>
              </p:cNvPr>
              <p:cNvSpPr txBox="1"/>
              <p:nvPr/>
            </p:nvSpPr>
            <p:spPr>
              <a:xfrm>
                <a:off x="5669450" y="2684996"/>
                <a:ext cx="549831" cy="76944"/>
              </a:xfrm>
              <a:prstGeom prst="rect">
                <a:avLst/>
              </a:prstGeom>
              <a:noFill/>
            </p:spPr>
            <p:txBody>
              <a:bodyPr wrap="none" lIns="0" tIns="0" rIns="0" bIns="0" rtlCol="0">
                <a:spAutoFit/>
              </a:bodyPr>
              <a:lstStyle/>
              <a:p>
                <a:pPr algn="l"/>
                <a:r>
                  <a:rPr lang="en-US" sz="500" spc="0" baseline="0">
                    <a:ln/>
                    <a:solidFill>
                      <a:schemeClr val="accent2"/>
                    </a:solidFill>
                    <a:latin typeface="Arial" panose="020B0604020202020204" pitchFamily="34" charset="0"/>
                    <a:cs typeface="Arial" panose="020B0604020202020204" pitchFamily="34" charset="0"/>
                    <a:sym typeface="Arial"/>
                    <a:rtl val="0"/>
                  </a:rPr>
                  <a:t>Biosimilar medicine</a:t>
                </a:r>
              </a:p>
            </p:txBody>
          </p:sp>
          <p:sp>
            <p:nvSpPr>
              <p:cNvPr id="377" name="Freeform 376">
                <a:extLst>
                  <a:ext uri="{FF2B5EF4-FFF2-40B4-BE49-F238E27FC236}">
                    <a16:creationId xmlns:a16="http://schemas.microsoft.com/office/drawing/2014/main" id="{43D43E33-8043-272D-2DC5-6EAB8B18A320}"/>
                  </a:ext>
                </a:extLst>
              </p:cNvPr>
              <p:cNvSpPr/>
              <p:nvPr/>
            </p:nvSpPr>
            <p:spPr>
              <a:xfrm>
                <a:off x="5487234" y="2722655"/>
                <a:ext cx="141002" cy="13163"/>
              </a:xfrm>
              <a:custGeom>
                <a:avLst/>
                <a:gdLst>
                  <a:gd name="connsiteX0" fmla="*/ 0 w 141002"/>
                  <a:gd name="connsiteY0" fmla="*/ 0 h 13163"/>
                  <a:gd name="connsiteX1" fmla="*/ 141003 w 141002"/>
                  <a:gd name="connsiteY1" fmla="*/ 0 h 13163"/>
                </a:gdLst>
                <a:ahLst/>
                <a:cxnLst>
                  <a:cxn ang="0">
                    <a:pos x="connsiteX0" y="connsiteY0"/>
                  </a:cxn>
                  <a:cxn ang="0">
                    <a:pos x="connsiteX1" y="connsiteY1"/>
                  </a:cxn>
                </a:cxnLst>
                <a:rect l="l" t="t" r="r" b="b"/>
                <a:pathLst>
                  <a:path w="141002" h="13163">
                    <a:moveTo>
                      <a:pt x="0" y="0"/>
                    </a:moveTo>
                    <a:lnTo>
                      <a:pt x="141003" y="0"/>
                    </a:lnTo>
                  </a:path>
                </a:pathLst>
              </a:custGeom>
              <a:ln w="9933" cap="flat">
                <a:solidFill>
                  <a:schemeClr val="accent2"/>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78" name="TextBox 377">
                <a:extLst>
                  <a:ext uri="{FF2B5EF4-FFF2-40B4-BE49-F238E27FC236}">
                    <a16:creationId xmlns:a16="http://schemas.microsoft.com/office/drawing/2014/main" id="{8D12393B-AF00-6C40-58B7-02F220FE3B18}"/>
                  </a:ext>
                </a:extLst>
              </p:cNvPr>
              <p:cNvSpPr txBox="1"/>
              <p:nvPr/>
            </p:nvSpPr>
            <p:spPr>
              <a:xfrm>
                <a:off x="5669450" y="2589820"/>
                <a:ext cx="565861" cy="76944"/>
              </a:xfrm>
              <a:prstGeom prst="rect">
                <a:avLst/>
              </a:prstGeom>
              <a:noFill/>
            </p:spPr>
            <p:txBody>
              <a:bodyPr wrap="none" lIns="0" tIns="0" rIns="0" bIns="0" rtlCol="0">
                <a:spAutoFit/>
              </a:bodyPr>
              <a:lstStyle/>
              <a:p>
                <a:pPr algn="l"/>
                <a:r>
                  <a:rPr lang="en-US" sz="500" spc="0" baseline="0">
                    <a:ln/>
                    <a:solidFill>
                      <a:schemeClr val="accent6">
                        <a:lumMod val="75000"/>
                      </a:schemeClr>
                    </a:solidFill>
                    <a:latin typeface="Arial" panose="020B0604020202020204" pitchFamily="34" charset="0"/>
                    <a:cs typeface="Arial" panose="020B0604020202020204" pitchFamily="34" charset="0"/>
                    <a:sym typeface="Arial"/>
                    <a:rtl val="0"/>
                  </a:rPr>
                  <a:t>Reference medicine</a:t>
                </a:r>
              </a:p>
            </p:txBody>
          </p:sp>
          <p:sp>
            <p:nvSpPr>
              <p:cNvPr id="381" name="Freeform 380">
                <a:extLst>
                  <a:ext uri="{FF2B5EF4-FFF2-40B4-BE49-F238E27FC236}">
                    <a16:creationId xmlns:a16="http://schemas.microsoft.com/office/drawing/2014/main" id="{88CE32B5-7493-1633-E260-9B89AD00FD34}"/>
                  </a:ext>
                </a:extLst>
              </p:cNvPr>
              <p:cNvSpPr/>
              <p:nvPr/>
            </p:nvSpPr>
            <p:spPr>
              <a:xfrm>
                <a:off x="5487234" y="2631561"/>
                <a:ext cx="141002" cy="13163"/>
              </a:xfrm>
              <a:custGeom>
                <a:avLst/>
                <a:gdLst>
                  <a:gd name="connsiteX0" fmla="*/ 0 w 141002"/>
                  <a:gd name="connsiteY0" fmla="*/ 0 h 13163"/>
                  <a:gd name="connsiteX1" fmla="*/ 141003 w 141002"/>
                  <a:gd name="connsiteY1" fmla="*/ 0 h 13163"/>
                </a:gdLst>
                <a:ahLst/>
                <a:cxnLst>
                  <a:cxn ang="0">
                    <a:pos x="connsiteX0" y="connsiteY0"/>
                  </a:cxn>
                  <a:cxn ang="0">
                    <a:pos x="connsiteX1" y="connsiteY1"/>
                  </a:cxn>
                </a:cxnLst>
                <a:rect l="l" t="t" r="r" b="b"/>
                <a:pathLst>
                  <a:path w="141002" h="13163">
                    <a:moveTo>
                      <a:pt x="0" y="0"/>
                    </a:moveTo>
                    <a:lnTo>
                      <a:pt x="141003" y="0"/>
                    </a:lnTo>
                  </a:path>
                </a:pathLst>
              </a:custGeom>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2" name="Freeform 381">
                <a:extLst>
                  <a:ext uri="{FF2B5EF4-FFF2-40B4-BE49-F238E27FC236}">
                    <a16:creationId xmlns:a16="http://schemas.microsoft.com/office/drawing/2014/main" id="{2600DF5B-870E-969A-7339-33989F5D54BC}"/>
                  </a:ext>
                </a:extLst>
              </p:cNvPr>
              <p:cNvSpPr/>
              <p:nvPr/>
            </p:nvSpPr>
            <p:spPr>
              <a:xfrm>
                <a:off x="5538122" y="2611025"/>
                <a:ext cx="39226" cy="41071"/>
              </a:xfrm>
              <a:custGeom>
                <a:avLst/>
                <a:gdLst>
                  <a:gd name="connsiteX0" fmla="*/ 39227 w 39226"/>
                  <a:gd name="connsiteY0" fmla="*/ 20536 h 41071"/>
                  <a:gd name="connsiteX1" fmla="*/ 19613 w 39226"/>
                  <a:gd name="connsiteY1" fmla="*/ 0 h 41071"/>
                  <a:gd name="connsiteX2" fmla="*/ 0 w 39226"/>
                  <a:gd name="connsiteY2" fmla="*/ 20536 h 41071"/>
                  <a:gd name="connsiteX3" fmla="*/ 19613 w 39226"/>
                  <a:gd name="connsiteY3" fmla="*/ 41071 h 41071"/>
                  <a:gd name="connsiteX4" fmla="*/ 39227 w 39226"/>
                  <a:gd name="connsiteY4" fmla="*/ 20536 h 4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26" h="41071">
                    <a:moveTo>
                      <a:pt x="39227" y="20536"/>
                    </a:moveTo>
                    <a:cubicBezTo>
                      <a:pt x="39227" y="9215"/>
                      <a:pt x="30480" y="0"/>
                      <a:pt x="19613" y="0"/>
                    </a:cubicBezTo>
                    <a:cubicBezTo>
                      <a:pt x="8746" y="0"/>
                      <a:pt x="0" y="9215"/>
                      <a:pt x="0" y="20536"/>
                    </a:cubicBezTo>
                    <a:cubicBezTo>
                      <a:pt x="0" y="31857"/>
                      <a:pt x="8746" y="41071"/>
                      <a:pt x="19613" y="41071"/>
                    </a:cubicBezTo>
                    <a:cubicBezTo>
                      <a:pt x="30480" y="41071"/>
                      <a:pt x="39227" y="31857"/>
                      <a:pt x="39227" y="20536"/>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3" name="Freeform 382">
                <a:extLst>
                  <a:ext uri="{FF2B5EF4-FFF2-40B4-BE49-F238E27FC236}">
                    <a16:creationId xmlns:a16="http://schemas.microsoft.com/office/drawing/2014/main" id="{61D638E4-329D-BDE2-9E9D-66F0F0AD8FB4}"/>
                  </a:ext>
                </a:extLst>
              </p:cNvPr>
              <p:cNvSpPr/>
              <p:nvPr/>
            </p:nvSpPr>
            <p:spPr>
              <a:xfrm>
                <a:off x="5538122" y="2611025"/>
                <a:ext cx="39226" cy="41071"/>
              </a:xfrm>
              <a:custGeom>
                <a:avLst/>
                <a:gdLst>
                  <a:gd name="connsiteX0" fmla="*/ 39227 w 39226"/>
                  <a:gd name="connsiteY0" fmla="*/ 20536 h 41071"/>
                  <a:gd name="connsiteX1" fmla="*/ 19613 w 39226"/>
                  <a:gd name="connsiteY1" fmla="*/ 0 h 41071"/>
                  <a:gd name="connsiteX2" fmla="*/ 0 w 39226"/>
                  <a:gd name="connsiteY2" fmla="*/ 20536 h 41071"/>
                  <a:gd name="connsiteX3" fmla="*/ 19613 w 39226"/>
                  <a:gd name="connsiteY3" fmla="*/ 41071 h 41071"/>
                  <a:gd name="connsiteX4" fmla="*/ 39227 w 39226"/>
                  <a:gd name="connsiteY4" fmla="*/ 20536 h 4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26" h="41071">
                    <a:moveTo>
                      <a:pt x="39227" y="20536"/>
                    </a:moveTo>
                    <a:cubicBezTo>
                      <a:pt x="39227" y="9215"/>
                      <a:pt x="30480" y="0"/>
                      <a:pt x="19613" y="0"/>
                    </a:cubicBezTo>
                    <a:cubicBezTo>
                      <a:pt x="8746" y="0"/>
                      <a:pt x="0" y="9215"/>
                      <a:pt x="0" y="20536"/>
                    </a:cubicBezTo>
                    <a:cubicBezTo>
                      <a:pt x="0" y="31857"/>
                      <a:pt x="8746" y="41071"/>
                      <a:pt x="19613" y="41071"/>
                    </a:cubicBezTo>
                    <a:cubicBezTo>
                      <a:pt x="30480" y="41071"/>
                      <a:pt x="39227" y="31857"/>
                      <a:pt x="39227" y="20536"/>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4" name="Freeform 383">
                <a:extLst>
                  <a:ext uri="{FF2B5EF4-FFF2-40B4-BE49-F238E27FC236}">
                    <a16:creationId xmlns:a16="http://schemas.microsoft.com/office/drawing/2014/main" id="{1D616ED9-2305-033F-F218-A62B3A363443}"/>
                  </a:ext>
                </a:extLst>
              </p:cNvPr>
              <p:cNvSpPr/>
              <p:nvPr/>
            </p:nvSpPr>
            <p:spPr>
              <a:xfrm>
                <a:off x="4857494" y="2674212"/>
                <a:ext cx="1370930" cy="943863"/>
              </a:xfrm>
              <a:custGeom>
                <a:avLst/>
                <a:gdLst>
                  <a:gd name="connsiteX0" fmla="*/ 0 w 1370930"/>
                  <a:gd name="connsiteY0" fmla="*/ 828405 h 943863"/>
                  <a:gd name="connsiteX1" fmla="*/ 7554 w 1370930"/>
                  <a:gd name="connsiteY1" fmla="*/ 943853 h 943863"/>
                  <a:gd name="connsiteX2" fmla="*/ 12855 w 1370930"/>
                  <a:gd name="connsiteY2" fmla="*/ 846440 h 943863"/>
                  <a:gd name="connsiteX3" fmla="*/ 24516 w 1370930"/>
                  <a:gd name="connsiteY3" fmla="*/ 792073 h 943863"/>
                  <a:gd name="connsiteX4" fmla="*/ 47840 w 1370930"/>
                  <a:gd name="connsiteY4" fmla="*/ 566707 h 943863"/>
                  <a:gd name="connsiteX5" fmla="*/ 70766 w 1370930"/>
                  <a:gd name="connsiteY5" fmla="*/ 308957 h 943863"/>
                  <a:gd name="connsiteX6" fmla="*/ 94090 w 1370930"/>
                  <a:gd name="connsiteY6" fmla="*/ 204831 h 943863"/>
                  <a:gd name="connsiteX7" fmla="*/ 116618 w 1370930"/>
                  <a:gd name="connsiteY7" fmla="*/ 76351 h 943863"/>
                  <a:gd name="connsiteX8" fmla="*/ 139147 w 1370930"/>
                  <a:gd name="connsiteY8" fmla="*/ 83064 h 943863"/>
                  <a:gd name="connsiteX9" fmla="*/ 184204 w 1370930"/>
                  <a:gd name="connsiteY9" fmla="*/ 56078 h 943863"/>
                  <a:gd name="connsiteX10" fmla="*/ 230056 w 1370930"/>
                  <a:gd name="connsiteY10" fmla="*/ 8951 h 943863"/>
                  <a:gd name="connsiteX11" fmla="*/ 275511 w 1370930"/>
                  <a:gd name="connsiteY11" fmla="*/ 0 h 943863"/>
                  <a:gd name="connsiteX12" fmla="*/ 367216 w 1370930"/>
                  <a:gd name="connsiteY12" fmla="*/ 119923 h 943863"/>
                  <a:gd name="connsiteX13" fmla="*/ 547975 w 1370930"/>
                  <a:gd name="connsiteY13" fmla="*/ 354768 h 943863"/>
                  <a:gd name="connsiteX14" fmla="*/ 821896 w 1370930"/>
                  <a:gd name="connsiteY14" fmla="*/ 618836 h 943863"/>
                  <a:gd name="connsiteX15" fmla="*/ 1096612 w 1370930"/>
                  <a:gd name="connsiteY15" fmla="*/ 759295 h 943863"/>
                  <a:gd name="connsiteX16" fmla="*/ 1370930 w 1370930"/>
                  <a:gd name="connsiteY16" fmla="*/ 787992 h 94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930" h="943863">
                    <a:moveTo>
                      <a:pt x="0" y="828405"/>
                    </a:moveTo>
                    <a:cubicBezTo>
                      <a:pt x="0" y="828405"/>
                      <a:pt x="7156" y="945169"/>
                      <a:pt x="7554" y="943853"/>
                    </a:cubicBezTo>
                    <a:cubicBezTo>
                      <a:pt x="7951" y="942536"/>
                      <a:pt x="12855" y="846440"/>
                      <a:pt x="12855" y="846440"/>
                    </a:cubicBezTo>
                    <a:lnTo>
                      <a:pt x="24516" y="792073"/>
                    </a:lnTo>
                    <a:lnTo>
                      <a:pt x="47840" y="566707"/>
                    </a:lnTo>
                    <a:lnTo>
                      <a:pt x="70766" y="308957"/>
                    </a:lnTo>
                    <a:lnTo>
                      <a:pt x="94090" y="204831"/>
                    </a:lnTo>
                    <a:lnTo>
                      <a:pt x="116618" y="76351"/>
                    </a:lnTo>
                    <a:lnTo>
                      <a:pt x="139147" y="83064"/>
                    </a:lnTo>
                    <a:lnTo>
                      <a:pt x="184204" y="56078"/>
                    </a:lnTo>
                    <a:lnTo>
                      <a:pt x="230056" y="8951"/>
                    </a:lnTo>
                    <a:lnTo>
                      <a:pt x="275511" y="0"/>
                    </a:lnTo>
                    <a:lnTo>
                      <a:pt x="367216" y="119923"/>
                    </a:lnTo>
                    <a:lnTo>
                      <a:pt x="547975" y="354768"/>
                    </a:lnTo>
                    <a:lnTo>
                      <a:pt x="821896" y="618836"/>
                    </a:lnTo>
                    <a:lnTo>
                      <a:pt x="1096612" y="759295"/>
                    </a:lnTo>
                    <a:lnTo>
                      <a:pt x="1370930" y="787992"/>
                    </a:lnTo>
                  </a:path>
                </a:pathLst>
              </a:custGeom>
              <a:noFill/>
              <a:ln w="9933"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385" name="Freeform 384">
                <a:extLst>
                  <a:ext uri="{FF2B5EF4-FFF2-40B4-BE49-F238E27FC236}">
                    <a16:creationId xmlns:a16="http://schemas.microsoft.com/office/drawing/2014/main" id="{3526715F-D0D2-8292-0C12-5973D67466DA}"/>
                  </a:ext>
                </a:extLst>
              </p:cNvPr>
              <p:cNvSpPr/>
              <p:nvPr/>
            </p:nvSpPr>
            <p:spPr>
              <a:xfrm>
                <a:off x="4855771" y="2691851"/>
                <a:ext cx="1372520" cy="928845"/>
              </a:xfrm>
              <a:custGeom>
                <a:avLst/>
                <a:gdLst>
                  <a:gd name="connsiteX0" fmla="*/ 1372521 w 1372520"/>
                  <a:gd name="connsiteY0" fmla="*/ 780752 h 928845"/>
                  <a:gd name="connsiteX1" fmla="*/ 1096612 w 1372520"/>
                  <a:gd name="connsiteY1" fmla="*/ 746262 h 928845"/>
                  <a:gd name="connsiteX2" fmla="*/ 822558 w 1372520"/>
                  <a:gd name="connsiteY2" fmla="*/ 624233 h 928845"/>
                  <a:gd name="connsiteX3" fmla="*/ 549698 w 1372520"/>
                  <a:gd name="connsiteY3" fmla="*/ 375698 h 928845"/>
                  <a:gd name="connsiteX4" fmla="*/ 368541 w 1372520"/>
                  <a:gd name="connsiteY4" fmla="*/ 115316 h 928845"/>
                  <a:gd name="connsiteX5" fmla="*/ 276439 w 1372520"/>
                  <a:gd name="connsiteY5" fmla="*/ 0 h 928845"/>
                  <a:gd name="connsiteX6" fmla="*/ 232309 w 1372520"/>
                  <a:gd name="connsiteY6" fmla="*/ 10005 h 928845"/>
                  <a:gd name="connsiteX7" fmla="*/ 187385 w 1372520"/>
                  <a:gd name="connsiteY7" fmla="*/ 55552 h 928845"/>
                  <a:gd name="connsiteX8" fmla="*/ 141268 w 1372520"/>
                  <a:gd name="connsiteY8" fmla="*/ 92937 h 928845"/>
                  <a:gd name="connsiteX9" fmla="*/ 118871 w 1372520"/>
                  <a:gd name="connsiteY9" fmla="*/ 103995 h 928845"/>
                  <a:gd name="connsiteX10" fmla="*/ 95283 w 1372520"/>
                  <a:gd name="connsiteY10" fmla="*/ 210228 h 928845"/>
                  <a:gd name="connsiteX11" fmla="*/ 74477 w 1372520"/>
                  <a:gd name="connsiteY11" fmla="*/ 309879 h 928845"/>
                  <a:gd name="connsiteX12" fmla="*/ 49298 w 1372520"/>
                  <a:gd name="connsiteY12" fmla="*/ 575526 h 928845"/>
                  <a:gd name="connsiteX13" fmla="*/ 27697 w 1372520"/>
                  <a:gd name="connsiteY13" fmla="*/ 791415 h 928845"/>
                  <a:gd name="connsiteX14" fmla="*/ 17228 w 1372520"/>
                  <a:gd name="connsiteY14" fmla="*/ 861315 h 928845"/>
                  <a:gd name="connsiteX15" fmla="*/ 9277 w 1372520"/>
                  <a:gd name="connsiteY15" fmla="*/ 928846 h 928845"/>
                  <a:gd name="connsiteX16" fmla="*/ 0 w 1372520"/>
                  <a:gd name="connsiteY16" fmla="*/ 824061 h 92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2520" h="928845">
                    <a:moveTo>
                      <a:pt x="1372521" y="780752"/>
                    </a:moveTo>
                    <a:lnTo>
                      <a:pt x="1096612" y="746262"/>
                    </a:lnTo>
                    <a:lnTo>
                      <a:pt x="822558" y="624233"/>
                    </a:lnTo>
                    <a:lnTo>
                      <a:pt x="549698" y="375698"/>
                    </a:lnTo>
                    <a:cubicBezTo>
                      <a:pt x="549698" y="375698"/>
                      <a:pt x="369866" y="116237"/>
                      <a:pt x="368541" y="115316"/>
                    </a:cubicBezTo>
                    <a:cubicBezTo>
                      <a:pt x="367348" y="114394"/>
                      <a:pt x="276439" y="0"/>
                      <a:pt x="276439" y="0"/>
                    </a:cubicBezTo>
                    <a:cubicBezTo>
                      <a:pt x="276439" y="0"/>
                      <a:pt x="233502" y="7635"/>
                      <a:pt x="232309" y="10005"/>
                    </a:cubicBezTo>
                    <a:cubicBezTo>
                      <a:pt x="231117" y="12374"/>
                      <a:pt x="187385" y="55552"/>
                      <a:pt x="187385" y="55552"/>
                    </a:cubicBezTo>
                    <a:cubicBezTo>
                      <a:pt x="187385" y="55552"/>
                      <a:pt x="140075" y="92937"/>
                      <a:pt x="141268" y="92937"/>
                    </a:cubicBezTo>
                    <a:cubicBezTo>
                      <a:pt x="142460" y="92937"/>
                      <a:pt x="118871" y="103995"/>
                      <a:pt x="118871" y="103995"/>
                    </a:cubicBezTo>
                    <a:lnTo>
                      <a:pt x="95283" y="210228"/>
                    </a:lnTo>
                    <a:lnTo>
                      <a:pt x="74477" y="309879"/>
                    </a:lnTo>
                    <a:lnTo>
                      <a:pt x="49298" y="575526"/>
                    </a:lnTo>
                    <a:lnTo>
                      <a:pt x="27697" y="791415"/>
                    </a:lnTo>
                    <a:lnTo>
                      <a:pt x="17228" y="861315"/>
                    </a:lnTo>
                    <a:lnTo>
                      <a:pt x="9277" y="928846"/>
                    </a:lnTo>
                    <a:lnTo>
                      <a:pt x="0" y="824061"/>
                    </a:lnTo>
                  </a:path>
                </a:pathLst>
              </a:custGeom>
              <a:noFill/>
              <a:ln w="9933"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386" name="Freeform 385">
                <a:extLst>
                  <a:ext uri="{FF2B5EF4-FFF2-40B4-BE49-F238E27FC236}">
                    <a16:creationId xmlns:a16="http://schemas.microsoft.com/office/drawing/2014/main" id="{F918F686-9F01-4BF2-D670-87F0C262E5D9}"/>
                  </a:ext>
                </a:extLst>
              </p:cNvPr>
              <p:cNvSpPr/>
              <p:nvPr/>
            </p:nvSpPr>
            <p:spPr>
              <a:xfrm>
                <a:off x="6217160" y="346207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7" name="Freeform 386">
                <a:extLst>
                  <a:ext uri="{FF2B5EF4-FFF2-40B4-BE49-F238E27FC236}">
                    <a16:creationId xmlns:a16="http://schemas.microsoft.com/office/drawing/2014/main" id="{962B4FBD-AE3C-1408-74F9-9E430B7B1ADA}"/>
                  </a:ext>
                </a:extLst>
              </p:cNvPr>
              <p:cNvSpPr/>
              <p:nvPr/>
            </p:nvSpPr>
            <p:spPr>
              <a:xfrm>
                <a:off x="6217160" y="346207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8" name="Freeform 387">
                <a:extLst>
                  <a:ext uri="{FF2B5EF4-FFF2-40B4-BE49-F238E27FC236}">
                    <a16:creationId xmlns:a16="http://schemas.microsoft.com/office/drawing/2014/main" id="{42BA8055-87F2-3770-7223-BAA631654F9E}"/>
                  </a:ext>
                </a:extLst>
              </p:cNvPr>
              <p:cNvSpPr/>
              <p:nvPr/>
            </p:nvSpPr>
            <p:spPr>
              <a:xfrm>
                <a:off x="5943106" y="3428241"/>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9" name="Freeform 388">
                <a:extLst>
                  <a:ext uri="{FF2B5EF4-FFF2-40B4-BE49-F238E27FC236}">
                    <a16:creationId xmlns:a16="http://schemas.microsoft.com/office/drawing/2014/main" id="{35BA3C47-A458-4AB1-AF42-2A15D862362C}"/>
                  </a:ext>
                </a:extLst>
              </p:cNvPr>
              <p:cNvSpPr/>
              <p:nvPr/>
            </p:nvSpPr>
            <p:spPr>
              <a:xfrm>
                <a:off x="5943106" y="3428241"/>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0" name="Freeform 389">
                <a:extLst>
                  <a:ext uri="{FF2B5EF4-FFF2-40B4-BE49-F238E27FC236}">
                    <a16:creationId xmlns:a16="http://schemas.microsoft.com/office/drawing/2014/main" id="{1E893634-C039-7459-81C6-D6A8C02D5E39}"/>
                  </a:ext>
                </a:extLst>
              </p:cNvPr>
              <p:cNvSpPr/>
              <p:nvPr/>
            </p:nvSpPr>
            <p:spPr>
              <a:xfrm>
                <a:off x="5667993" y="330660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1" name="Freeform 390">
                <a:extLst>
                  <a:ext uri="{FF2B5EF4-FFF2-40B4-BE49-F238E27FC236}">
                    <a16:creationId xmlns:a16="http://schemas.microsoft.com/office/drawing/2014/main" id="{974C06A7-8D42-2BD4-10AF-51DFF6186D80}"/>
                  </a:ext>
                </a:extLst>
              </p:cNvPr>
              <p:cNvSpPr/>
              <p:nvPr/>
            </p:nvSpPr>
            <p:spPr>
              <a:xfrm>
                <a:off x="5667993" y="330660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2" name="Freeform 391">
                <a:extLst>
                  <a:ext uri="{FF2B5EF4-FFF2-40B4-BE49-F238E27FC236}">
                    <a16:creationId xmlns:a16="http://schemas.microsoft.com/office/drawing/2014/main" id="{A2C3D539-08B8-5A0E-AC15-706727B2385B}"/>
                  </a:ext>
                </a:extLst>
              </p:cNvPr>
              <p:cNvSpPr/>
              <p:nvPr/>
            </p:nvSpPr>
            <p:spPr>
              <a:xfrm>
                <a:off x="5395662" y="3058598"/>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3" name="Freeform 392">
                <a:extLst>
                  <a:ext uri="{FF2B5EF4-FFF2-40B4-BE49-F238E27FC236}">
                    <a16:creationId xmlns:a16="http://schemas.microsoft.com/office/drawing/2014/main" id="{99C4D2F9-748C-08B4-1096-DA8045889C59}"/>
                  </a:ext>
                </a:extLst>
              </p:cNvPr>
              <p:cNvSpPr/>
              <p:nvPr/>
            </p:nvSpPr>
            <p:spPr>
              <a:xfrm>
                <a:off x="5395662" y="3058598"/>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4" name="Freeform 393">
                <a:extLst>
                  <a:ext uri="{FF2B5EF4-FFF2-40B4-BE49-F238E27FC236}">
                    <a16:creationId xmlns:a16="http://schemas.microsoft.com/office/drawing/2014/main" id="{326FFA4F-DA8A-3217-0DCD-A3537910A70D}"/>
                  </a:ext>
                </a:extLst>
              </p:cNvPr>
              <p:cNvSpPr/>
              <p:nvPr/>
            </p:nvSpPr>
            <p:spPr>
              <a:xfrm>
                <a:off x="5211988" y="279637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5" name="Freeform 394">
                <a:extLst>
                  <a:ext uri="{FF2B5EF4-FFF2-40B4-BE49-F238E27FC236}">
                    <a16:creationId xmlns:a16="http://schemas.microsoft.com/office/drawing/2014/main" id="{A6AC07CC-F9FC-AAEB-DDC5-98A62104A94C}"/>
                  </a:ext>
                </a:extLst>
              </p:cNvPr>
              <p:cNvSpPr/>
              <p:nvPr/>
            </p:nvSpPr>
            <p:spPr>
              <a:xfrm>
                <a:off x="5211988" y="279637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6" name="Freeform 395">
                <a:extLst>
                  <a:ext uri="{FF2B5EF4-FFF2-40B4-BE49-F238E27FC236}">
                    <a16:creationId xmlns:a16="http://schemas.microsoft.com/office/drawing/2014/main" id="{096E9D39-7B8D-ED10-1AB2-C583341CD3B3}"/>
                  </a:ext>
                </a:extLst>
              </p:cNvPr>
              <p:cNvSpPr/>
              <p:nvPr/>
            </p:nvSpPr>
            <p:spPr>
              <a:xfrm>
                <a:off x="5121741" y="268066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7" name="Freeform 396">
                <a:extLst>
                  <a:ext uri="{FF2B5EF4-FFF2-40B4-BE49-F238E27FC236}">
                    <a16:creationId xmlns:a16="http://schemas.microsoft.com/office/drawing/2014/main" id="{F8AEA5AA-6B94-F2AB-5B6A-21C514D60235}"/>
                  </a:ext>
                </a:extLst>
              </p:cNvPr>
              <p:cNvSpPr/>
              <p:nvPr/>
            </p:nvSpPr>
            <p:spPr>
              <a:xfrm>
                <a:off x="5121741" y="268066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8" name="Freeform 397">
                <a:extLst>
                  <a:ext uri="{FF2B5EF4-FFF2-40B4-BE49-F238E27FC236}">
                    <a16:creationId xmlns:a16="http://schemas.microsoft.com/office/drawing/2014/main" id="{006AE26D-F449-2FF9-C913-BA5C741727C9}"/>
                  </a:ext>
                </a:extLst>
              </p:cNvPr>
              <p:cNvSpPr/>
              <p:nvPr/>
            </p:nvSpPr>
            <p:spPr>
              <a:xfrm>
                <a:off x="5078274" y="269158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9" name="Freeform 398">
                <a:extLst>
                  <a:ext uri="{FF2B5EF4-FFF2-40B4-BE49-F238E27FC236}">
                    <a16:creationId xmlns:a16="http://schemas.microsoft.com/office/drawing/2014/main" id="{2D39595B-E7BD-33C0-F68D-8AF6F27051A2}"/>
                  </a:ext>
                </a:extLst>
              </p:cNvPr>
              <p:cNvSpPr/>
              <p:nvPr/>
            </p:nvSpPr>
            <p:spPr>
              <a:xfrm>
                <a:off x="5078274" y="269158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0" name="Freeform 399">
                <a:extLst>
                  <a:ext uri="{FF2B5EF4-FFF2-40B4-BE49-F238E27FC236}">
                    <a16:creationId xmlns:a16="http://schemas.microsoft.com/office/drawing/2014/main" id="{93C0BA5E-E303-6750-3AA4-8EACD739F999}"/>
                  </a:ext>
                </a:extLst>
              </p:cNvPr>
              <p:cNvSpPr/>
              <p:nvPr/>
            </p:nvSpPr>
            <p:spPr>
              <a:xfrm>
                <a:off x="5033747" y="273608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1" name="Freeform 400">
                <a:extLst>
                  <a:ext uri="{FF2B5EF4-FFF2-40B4-BE49-F238E27FC236}">
                    <a16:creationId xmlns:a16="http://schemas.microsoft.com/office/drawing/2014/main" id="{22F9A3AE-2301-2044-CC2B-9A6541F91350}"/>
                  </a:ext>
                </a:extLst>
              </p:cNvPr>
              <p:cNvSpPr/>
              <p:nvPr/>
            </p:nvSpPr>
            <p:spPr>
              <a:xfrm>
                <a:off x="5033747" y="273608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2" name="Freeform 401">
                <a:extLst>
                  <a:ext uri="{FF2B5EF4-FFF2-40B4-BE49-F238E27FC236}">
                    <a16:creationId xmlns:a16="http://schemas.microsoft.com/office/drawing/2014/main" id="{BE23A328-DC83-CEB8-0DDE-229B3F51E2DC}"/>
                  </a:ext>
                </a:extLst>
              </p:cNvPr>
              <p:cNvSpPr/>
              <p:nvPr/>
            </p:nvSpPr>
            <p:spPr>
              <a:xfrm>
                <a:off x="4987100" y="277307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3" name="Freeform 402">
                <a:extLst>
                  <a:ext uri="{FF2B5EF4-FFF2-40B4-BE49-F238E27FC236}">
                    <a16:creationId xmlns:a16="http://schemas.microsoft.com/office/drawing/2014/main" id="{3E3F03F7-BA8F-E9BB-282E-08C4EFE85B49}"/>
                  </a:ext>
                </a:extLst>
              </p:cNvPr>
              <p:cNvSpPr/>
              <p:nvPr/>
            </p:nvSpPr>
            <p:spPr>
              <a:xfrm>
                <a:off x="4987100" y="277307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4" name="Freeform 403">
                <a:extLst>
                  <a:ext uri="{FF2B5EF4-FFF2-40B4-BE49-F238E27FC236}">
                    <a16:creationId xmlns:a16="http://schemas.microsoft.com/office/drawing/2014/main" id="{A20FD6B9-0DDC-CCA7-5B6D-B411066029AB}"/>
                  </a:ext>
                </a:extLst>
              </p:cNvPr>
              <p:cNvSpPr/>
              <p:nvPr/>
            </p:nvSpPr>
            <p:spPr>
              <a:xfrm>
                <a:off x="4963909" y="278373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5" name="Freeform 404">
                <a:extLst>
                  <a:ext uri="{FF2B5EF4-FFF2-40B4-BE49-F238E27FC236}">
                    <a16:creationId xmlns:a16="http://schemas.microsoft.com/office/drawing/2014/main" id="{31E9C765-8F3C-0416-FB04-305868FFD607}"/>
                  </a:ext>
                </a:extLst>
              </p:cNvPr>
              <p:cNvSpPr/>
              <p:nvPr/>
            </p:nvSpPr>
            <p:spPr>
              <a:xfrm>
                <a:off x="4963909" y="278373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6" name="Freeform 405">
                <a:extLst>
                  <a:ext uri="{FF2B5EF4-FFF2-40B4-BE49-F238E27FC236}">
                    <a16:creationId xmlns:a16="http://schemas.microsoft.com/office/drawing/2014/main" id="{10E1069E-C26D-69F5-7BE6-6A9122EA4BFF}"/>
                  </a:ext>
                </a:extLst>
              </p:cNvPr>
              <p:cNvSpPr/>
              <p:nvPr/>
            </p:nvSpPr>
            <p:spPr>
              <a:xfrm>
                <a:off x="4940982" y="289128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7" name="Freeform 406">
                <a:extLst>
                  <a:ext uri="{FF2B5EF4-FFF2-40B4-BE49-F238E27FC236}">
                    <a16:creationId xmlns:a16="http://schemas.microsoft.com/office/drawing/2014/main" id="{C62FA30F-3A79-4502-8B10-7D483F2D481B}"/>
                  </a:ext>
                </a:extLst>
              </p:cNvPr>
              <p:cNvSpPr/>
              <p:nvPr/>
            </p:nvSpPr>
            <p:spPr>
              <a:xfrm>
                <a:off x="4940982" y="289128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8" name="Freeform 407">
                <a:extLst>
                  <a:ext uri="{FF2B5EF4-FFF2-40B4-BE49-F238E27FC236}">
                    <a16:creationId xmlns:a16="http://schemas.microsoft.com/office/drawing/2014/main" id="{7E157A40-667B-57F1-BB63-8062451D16E1}"/>
                  </a:ext>
                </a:extLst>
              </p:cNvPr>
              <p:cNvSpPr/>
              <p:nvPr/>
            </p:nvSpPr>
            <p:spPr>
              <a:xfrm>
                <a:off x="4918984" y="2989356"/>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9" name="Freeform 408">
                <a:extLst>
                  <a:ext uri="{FF2B5EF4-FFF2-40B4-BE49-F238E27FC236}">
                    <a16:creationId xmlns:a16="http://schemas.microsoft.com/office/drawing/2014/main" id="{9B81C286-C8E5-9DED-D795-880EAE8EAE62}"/>
                  </a:ext>
                </a:extLst>
              </p:cNvPr>
              <p:cNvSpPr/>
              <p:nvPr/>
            </p:nvSpPr>
            <p:spPr>
              <a:xfrm>
                <a:off x="4918984" y="2989356"/>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0" name="Freeform 409">
                <a:extLst>
                  <a:ext uri="{FF2B5EF4-FFF2-40B4-BE49-F238E27FC236}">
                    <a16:creationId xmlns:a16="http://schemas.microsoft.com/office/drawing/2014/main" id="{3EB30213-6F3A-0CC9-75D7-D9239B3F17EE}"/>
                  </a:ext>
                </a:extLst>
              </p:cNvPr>
              <p:cNvSpPr/>
              <p:nvPr/>
            </p:nvSpPr>
            <p:spPr>
              <a:xfrm>
                <a:off x="4893937" y="325566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1" name="Freeform 410">
                <a:extLst>
                  <a:ext uri="{FF2B5EF4-FFF2-40B4-BE49-F238E27FC236}">
                    <a16:creationId xmlns:a16="http://schemas.microsoft.com/office/drawing/2014/main" id="{3047E427-8FF4-94F0-FA35-525BF511FECC}"/>
                  </a:ext>
                </a:extLst>
              </p:cNvPr>
              <p:cNvSpPr/>
              <p:nvPr/>
            </p:nvSpPr>
            <p:spPr>
              <a:xfrm>
                <a:off x="4893937" y="325566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2" name="Freeform 411">
                <a:extLst>
                  <a:ext uri="{FF2B5EF4-FFF2-40B4-BE49-F238E27FC236}">
                    <a16:creationId xmlns:a16="http://schemas.microsoft.com/office/drawing/2014/main" id="{42FA8EA5-C359-585C-29BF-476EECFB9827}"/>
                  </a:ext>
                </a:extLst>
              </p:cNvPr>
              <p:cNvSpPr/>
              <p:nvPr/>
            </p:nvSpPr>
            <p:spPr>
              <a:xfrm>
                <a:off x="4871806" y="3471550"/>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3" name="Freeform 412">
                <a:extLst>
                  <a:ext uri="{FF2B5EF4-FFF2-40B4-BE49-F238E27FC236}">
                    <a16:creationId xmlns:a16="http://schemas.microsoft.com/office/drawing/2014/main" id="{286FC7CC-41CC-45D3-F297-136751B2C38A}"/>
                  </a:ext>
                </a:extLst>
              </p:cNvPr>
              <p:cNvSpPr/>
              <p:nvPr/>
            </p:nvSpPr>
            <p:spPr>
              <a:xfrm>
                <a:off x="4871806" y="3471550"/>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4" name="Freeform 413">
                <a:extLst>
                  <a:ext uri="{FF2B5EF4-FFF2-40B4-BE49-F238E27FC236}">
                    <a16:creationId xmlns:a16="http://schemas.microsoft.com/office/drawing/2014/main" id="{9873607A-B6B2-B7C7-1AB7-FF56E5D4CFE8}"/>
                  </a:ext>
                </a:extLst>
              </p:cNvPr>
              <p:cNvSpPr/>
              <p:nvPr/>
            </p:nvSpPr>
            <p:spPr>
              <a:xfrm>
                <a:off x="4862265" y="3543557"/>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5" name="Freeform 414">
                <a:extLst>
                  <a:ext uri="{FF2B5EF4-FFF2-40B4-BE49-F238E27FC236}">
                    <a16:creationId xmlns:a16="http://schemas.microsoft.com/office/drawing/2014/main" id="{425A4065-BE09-80A6-A440-DDA6B6402923}"/>
                  </a:ext>
                </a:extLst>
              </p:cNvPr>
              <p:cNvSpPr/>
              <p:nvPr/>
            </p:nvSpPr>
            <p:spPr>
              <a:xfrm>
                <a:off x="4862265" y="3543557"/>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6" name="Freeform 415">
                <a:extLst>
                  <a:ext uri="{FF2B5EF4-FFF2-40B4-BE49-F238E27FC236}">
                    <a16:creationId xmlns:a16="http://schemas.microsoft.com/office/drawing/2014/main" id="{824BB76A-DFA2-1BAE-E6B8-CE038983C58D}"/>
                  </a:ext>
                </a:extLst>
              </p:cNvPr>
              <p:cNvSpPr/>
              <p:nvPr/>
            </p:nvSpPr>
            <p:spPr>
              <a:xfrm>
                <a:off x="4854314" y="360937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7" name="Freeform 416">
                <a:extLst>
                  <a:ext uri="{FF2B5EF4-FFF2-40B4-BE49-F238E27FC236}">
                    <a16:creationId xmlns:a16="http://schemas.microsoft.com/office/drawing/2014/main" id="{6DC81EF8-0F5B-424C-7BB6-653764DCEBB4}"/>
                  </a:ext>
                </a:extLst>
              </p:cNvPr>
              <p:cNvSpPr/>
              <p:nvPr/>
            </p:nvSpPr>
            <p:spPr>
              <a:xfrm>
                <a:off x="4854314" y="360937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8" name="Freeform 417">
                <a:extLst>
                  <a:ext uri="{FF2B5EF4-FFF2-40B4-BE49-F238E27FC236}">
                    <a16:creationId xmlns:a16="http://schemas.microsoft.com/office/drawing/2014/main" id="{A8FCEE5D-A678-E162-C7C9-D90597B01899}"/>
                  </a:ext>
                </a:extLst>
              </p:cNvPr>
              <p:cNvSpPr/>
              <p:nvPr/>
            </p:nvSpPr>
            <p:spPr>
              <a:xfrm>
                <a:off x="4844640" y="350301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9" name="Freeform 418">
                <a:extLst>
                  <a:ext uri="{FF2B5EF4-FFF2-40B4-BE49-F238E27FC236}">
                    <a16:creationId xmlns:a16="http://schemas.microsoft.com/office/drawing/2014/main" id="{1A7DB71A-3D28-A780-D7F1-1020F2FC99CD}"/>
                  </a:ext>
                </a:extLst>
              </p:cNvPr>
              <p:cNvSpPr/>
              <p:nvPr/>
            </p:nvSpPr>
            <p:spPr>
              <a:xfrm>
                <a:off x="4844640" y="350301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48" name="object 202">
                <a:extLst>
                  <a:ext uri="{FF2B5EF4-FFF2-40B4-BE49-F238E27FC236}">
                    <a16:creationId xmlns:a16="http://schemas.microsoft.com/office/drawing/2014/main" id="{CAF07BD4-B349-6C9C-034B-DCF161260B05}"/>
                  </a:ext>
                </a:extLst>
              </p:cNvPr>
              <p:cNvSpPr txBox="1"/>
              <p:nvPr/>
            </p:nvSpPr>
            <p:spPr>
              <a:xfrm>
                <a:off x="4583722" y="2356962"/>
                <a:ext cx="1734449" cy="120546"/>
              </a:xfrm>
              <a:prstGeom prst="rect">
                <a:avLst/>
              </a:prstGeom>
            </p:spPr>
            <p:txBody>
              <a:bodyPr vert="horz" wrap="none" lIns="0" tIns="12700" rIns="0" bIns="0" rtlCol="0">
                <a:spAutoFit/>
              </a:bodyPr>
              <a:lstStyle/>
              <a:p>
                <a:pPr algn="ctr">
                  <a:lnSpc>
                    <a:spcPct val="100000"/>
                  </a:lnSpc>
                  <a:spcBef>
                    <a:spcPts val="100"/>
                  </a:spcBef>
                </a:pPr>
                <a:r>
                  <a:rPr sz="700" b="1" dirty="0">
                    <a:solidFill>
                      <a:schemeClr val="accent1"/>
                    </a:solidFill>
                    <a:latin typeface="Arial"/>
                    <a:cs typeface="Arial"/>
                  </a:rPr>
                  <a:t>P</a:t>
                </a:r>
                <a:r>
                  <a:rPr lang="de-DE" sz="700" b="1" dirty="0">
                    <a:solidFill>
                      <a:schemeClr val="accent1"/>
                    </a:solidFill>
                    <a:latin typeface="Arial"/>
                    <a:cs typeface="Arial"/>
                  </a:rPr>
                  <a:t>D – </a:t>
                </a:r>
                <a:r>
                  <a:rPr lang="en-GB" sz="700" b="1" dirty="0">
                    <a:solidFill>
                      <a:schemeClr val="accent1"/>
                    </a:solidFill>
                    <a:latin typeface="Arial"/>
                    <a:cs typeface="Arial"/>
                  </a:rPr>
                  <a:t>what the medicine does in the body</a:t>
                </a:r>
              </a:p>
            </p:txBody>
          </p:sp>
          <p:sp>
            <p:nvSpPr>
              <p:cNvPr id="457" name="TextBox 456">
                <a:extLst>
                  <a:ext uri="{FF2B5EF4-FFF2-40B4-BE49-F238E27FC236}">
                    <a16:creationId xmlns:a16="http://schemas.microsoft.com/office/drawing/2014/main" id="{3B6A3669-2537-6F47-274A-573777AD0C35}"/>
                  </a:ext>
                </a:extLst>
              </p:cNvPr>
              <p:cNvSpPr txBox="1"/>
              <p:nvPr/>
            </p:nvSpPr>
            <p:spPr>
              <a:xfrm rot="16200000">
                <a:off x="4217090" y="3119553"/>
                <a:ext cx="873637" cy="76944"/>
              </a:xfrm>
              <a:prstGeom prst="rect">
                <a:avLst/>
              </a:prstGeom>
              <a:noFill/>
            </p:spPr>
            <p:txBody>
              <a:bodyPr wrap="none" lIns="0" tIns="0" rIns="0" bIns="0" rtlCol="0">
                <a:spAutoFit/>
              </a:bodyPr>
              <a:lstStyle/>
              <a:p>
                <a:pPr algn="ctr"/>
                <a:r>
                  <a:rPr lang="en-US" sz="500" dirty="0">
                    <a:ln/>
                    <a:solidFill>
                      <a:srgbClr val="000000"/>
                    </a:solidFill>
                    <a:latin typeface="Arial" panose="020B0604020202020204" pitchFamily="34" charset="0"/>
                    <a:cs typeface="Arial" panose="020B0604020202020204" pitchFamily="34" charset="0"/>
                    <a:sym typeface="Arial"/>
                    <a:rtl val="0"/>
                  </a:rPr>
                  <a:t>Geometric mean ANC (x10</a:t>
                </a:r>
                <a:r>
                  <a:rPr lang="en-US" sz="500" baseline="30000" dirty="0">
                    <a:ln/>
                    <a:solidFill>
                      <a:srgbClr val="000000"/>
                    </a:solidFill>
                    <a:latin typeface="Arial" panose="020B0604020202020204" pitchFamily="34" charset="0"/>
                    <a:cs typeface="Arial" panose="020B0604020202020204" pitchFamily="34" charset="0"/>
                    <a:sym typeface="Arial"/>
                    <a:rtl val="0"/>
                  </a:rPr>
                  <a:t>9</a:t>
                </a:r>
                <a:r>
                  <a:rPr lang="en-US" sz="500" dirty="0">
                    <a:ln/>
                    <a:solidFill>
                      <a:srgbClr val="000000"/>
                    </a:solidFill>
                    <a:latin typeface="Arial" panose="020B0604020202020204" pitchFamily="34" charset="0"/>
                    <a:cs typeface="Arial" panose="020B0604020202020204" pitchFamily="34" charset="0"/>
                    <a:sym typeface="Arial"/>
                    <a:rtl val="0"/>
                  </a:rPr>
                  <a:t>/L)</a:t>
                </a:r>
              </a:p>
            </p:txBody>
          </p:sp>
        </p:grpSp>
        <p:grpSp>
          <p:nvGrpSpPr>
            <p:cNvPr id="466" name="Group 465">
              <a:extLst>
                <a:ext uri="{FF2B5EF4-FFF2-40B4-BE49-F238E27FC236}">
                  <a16:creationId xmlns:a16="http://schemas.microsoft.com/office/drawing/2014/main" id="{41C8B324-BB03-EE0D-F79A-A730CF7AB27A}"/>
                </a:ext>
              </a:extLst>
            </p:cNvPr>
            <p:cNvGrpSpPr/>
            <p:nvPr/>
          </p:nvGrpSpPr>
          <p:grpSpPr>
            <a:xfrm>
              <a:off x="6341297" y="2349387"/>
              <a:ext cx="1773433" cy="1497297"/>
              <a:chOff x="6341297" y="2349387"/>
              <a:chExt cx="1773433" cy="1497297"/>
            </a:xfrm>
          </p:grpSpPr>
          <p:sp>
            <p:nvSpPr>
              <p:cNvPr id="262" name="TextBox 261">
                <a:extLst>
                  <a:ext uri="{FF2B5EF4-FFF2-40B4-BE49-F238E27FC236}">
                    <a16:creationId xmlns:a16="http://schemas.microsoft.com/office/drawing/2014/main" id="{8C9D836B-9E68-C2DF-D132-3983105F9C53}"/>
                  </a:ext>
                </a:extLst>
              </p:cNvPr>
              <p:cNvSpPr txBox="1"/>
              <p:nvPr/>
            </p:nvSpPr>
            <p:spPr>
              <a:xfrm>
                <a:off x="7348687" y="3769740"/>
                <a:ext cx="113814"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Day</a:t>
                </a:r>
              </a:p>
            </p:txBody>
          </p:sp>
          <p:sp>
            <p:nvSpPr>
              <p:cNvPr id="265" name="Freeform 264">
                <a:extLst>
                  <a:ext uri="{FF2B5EF4-FFF2-40B4-BE49-F238E27FC236}">
                    <a16:creationId xmlns:a16="http://schemas.microsoft.com/office/drawing/2014/main" id="{DF0EFE21-F3C8-544D-4E29-99592A161D76}"/>
                  </a:ext>
                </a:extLst>
              </p:cNvPr>
              <p:cNvSpPr/>
              <p:nvPr/>
            </p:nvSpPr>
            <p:spPr>
              <a:xfrm>
                <a:off x="6664551" y="3625568"/>
                <a:ext cx="1416252" cy="13163"/>
              </a:xfrm>
              <a:custGeom>
                <a:avLst/>
                <a:gdLst>
                  <a:gd name="connsiteX0" fmla="*/ 0 w 1416252"/>
                  <a:gd name="connsiteY0" fmla="*/ 0 h 13163"/>
                  <a:gd name="connsiteX1" fmla="*/ 1416253 w 1416252"/>
                  <a:gd name="connsiteY1" fmla="*/ 0 h 13163"/>
                </a:gdLst>
                <a:ahLst/>
                <a:cxnLst>
                  <a:cxn ang="0">
                    <a:pos x="connsiteX0" y="connsiteY0"/>
                  </a:cxn>
                  <a:cxn ang="0">
                    <a:pos x="connsiteX1" y="connsiteY1"/>
                  </a:cxn>
                </a:cxnLst>
                <a:rect l="l" t="t" r="r" b="b"/>
                <a:pathLst>
                  <a:path w="1416252" h="13163">
                    <a:moveTo>
                      <a:pt x="0" y="0"/>
                    </a:moveTo>
                    <a:lnTo>
                      <a:pt x="1416253"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66" name="Freeform 265">
                <a:extLst>
                  <a:ext uri="{FF2B5EF4-FFF2-40B4-BE49-F238E27FC236}">
                    <a16:creationId xmlns:a16="http://schemas.microsoft.com/office/drawing/2014/main" id="{19D81FBD-2BC8-1BB6-3495-E6E3DAB5A5B3}"/>
                  </a:ext>
                </a:extLst>
              </p:cNvPr>
              <p:cNvSpPr/>
              <p:nvPr/>
            </p:nvSpPr>
            <p:spPr>
              <a:xfrm>
                <a:off x="6639240" y="3601346"/>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67" name="Freeform 266">
                <a:extLst>
                  <a:ext uri="{FF2B5EF4-FFF2-40B4-BE49-F238E27FC236}">
                    <a16:creationId xmlns:a16="http://schemas.microsoft.com/office/drawing/2014/main" id="{D1997068-8D9F-5EA1-12D1-EA263EAD56A6}"/>
                  </a:ext>
                </a:extLst>
              </p:cNvPr>
              <p:cNvSpPr/>
              <p:nvPr/>
            </p:nvSpPr>
            <p:spPr>
              <a:xfrm>
                <a:off x="6639240" y="3281200"/>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68" name="Freeform 267">
                <a:extLst>
                  <a:ext uri="{FF2B5EF4-FFF2-40B4-BE49-F238E27FC236}">
                    <a16:creationId xmlns:a16="http://schemas.microsoft.com/office/drawing/2014/main" id="{9A79D4B7-5E3F-5507-1BF9-260750315B4D}"/>
                  </a:ext>
                </a:extLst>
              </p:cNvPr>
              <p:cNvSpPr/>
              <p:nvPr/>
            </p:nvSpPr>
            <p:spPr>
              <a:xfrm>
                <a:off x="6639240" y="3441273"/>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69" name="Freeform 268">
                <a:extLst>
                  <a:ext uri="{FF2B5EF4-FFF2-40B4-BE49-F238E27FC236}">
                    <a16:creationId xmlns:a16="http://schemas.microsoft.com/office/drawing/2014/main" id="{BA30CE57-FBFC-710D-A333-BDF0FF845FC5}"/>
                  </a:ext>
                </a:extLst>
              </p:cNvPr>
              <p:cNvSpPr/>
              <p:nvPr/>
            </p:nvSpPr>
            <p:spPr>
              <a:xfrm>
                <a:off x="6639240" y="3120995"/>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70" name="Freeform 269">
                <a:extLst>
                  <a:ext uri="{FF2B5EF4-FFF2-40B4-BE49-F238E27FC236}">
                    <a16:creationId xmlns:a16="http://schemas.microsoft.com/office/drawing/2014/main" id="{B0237849-7806-E2FA-183C-69202962795F}"/>
                  </a:ext>
                </a:extLst>
              </p:cNvPr>
              <p:cNvSpPr/>
              <p:nvPr/>
            </p:nvSpPr>
            <p:spPr>
              <a:xfrm>
                <a:off x="6639240" y="2960922"/>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71" name="Freeform 270">
                <a:extLst>
                  <a:ext uri="{FF2B5EF4-FFF2-40B4-BE49-F238E27FC236}">
                    <a16:creationId xmlns:a16="http://schemas.microsoft.com/office/drawing/2014/main" id="{90F1DF28-47A6-08A5-F6F5-459201F05462}"/>
                  </a:ext>
                </a:extLst>
              </p:cNvPr>
              <p:cNvSpPr/>
              <p:nvPr/>
            </p:nvSpPr>
            <p:spPr>
              <a:xfrm>
                <a:off x="6639240" y="2640775"/>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72" name="Freeform 271">
                <a:extLst>
                  <a:ext uri="{FF2B5EF4-FFF2-40B4-BE49-F238E27FC236}">
                    <a16:creationId xmlns:a16="http://schemas.microsoft.com/office/drawing/2014/main" id="{6783E54D-E2B5-A71B-B6E8-8A6AFDF63B65}"/>
                  </a:ext>
                </a:extLst>
              </p:cNvPr>
              <p:cNvSpPr/>
              <p:nvPr/>
            </p:nvSpPr>
            <p:spPr>
              <a:xfrm>
                <a:off x="6639240" y="2800849"/>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73" name="Freeform 272">
                <a:extLst>
                  <a:ext uri="{FF2B5EF4-FFF2-40B4-BE49-F238E27FC236}">
                    <a16:creationId xmlns:a16="http://schemas.microsoft.com/office/drawing/2014/main" id="{03622C87-EFE6-F1B6-890B-131B9BC7614D}"/>
                  </a:ext>
                </a:extLst>
              </p:cNvPr>
              <p:cNvSpPr/>
              <p:nvPr/>
            </p:nvSpPr>
            <p:spPr>
              <a:xfrm>
                <a:off x="6666539" y="2638538"/>
                <a:ext cx="13252" cy="987820"/>
              </a:xfrm>
              <a:custGeom>
                <a:avLst/>
                <a:gdLst>
                  <a:gd name="connsiteX0" fmla="*/ 0 w 13252"/>
                  <a:gd name="connsiteY0" fmla="*/ 0 h 987820"/>
                  <a:gd name="connsiteX1" fmla="*/ 0 w 13252"/>
                  <a:gd name="connsiteY1" fmla="*/ 987820 h 987820"/>
                </a:gdLst>
                <a:ahLst/>
                <a:cxnLst>
                  <a:cxn ang="0">
                    <a:pos x="connsiteX0" y="connsiteY0"/>
                  </a:cxn>
                  <a:cxn ang="0">
                    <a:pos x="connsiteX1" y="connsiteY1"/>
                  </a:cxn>
                </a:cxnLst>
                <a:rect l="l" t="t" r="r" b="b"/>
                <a:pathLst>
                  <a:path w="13252" h="987820">
                    <a:moveTo>
                      <a:pt x="0" y="0"/>
                    </a:moveTo>
                    <a:lnTo>
                      <a:pt x="0" y="98782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grpSp>
            <p:nvGrpSpPr>
              <p:cNvPr id="451" name="Group 450">
                <a:extLst>
                  <a:ext uri="{FF2B5EF4-FFF2-40B4-BE49-F238E27FC236}">
                    <a16:creationId xmlns:a16="http://schemas.microsoft.com/office/drawing/2014/main" id="{B820FC32-EF5D-7EF2-FAD7-DBE65338E1AD}"/>
                  </a:ext>
                </a:extLst>
              </p:cNvPr>
              <p:cNvGrpSpPr/>
              <p:nvPr/>
            </p:nvGrpSpPr>
            <p:grpSpPr>
              <a:xfrm>
                <a:off x="6696459" y="3666197"/>
                <a:ext cx="1418271" cy="76944"/>
                <a:chOff x="6606904" y="3666197"/>
                <a:chExt cx="1418271" cy="76944"/>
              </a:xfrm>
            </p:grpSpPr>
            <p:sp>
              <p:nvSpPr>
                <p:cNvPr id="276" name="TextBox 275">
                  <a:extLst>
                    <a:ext uri="{FF2B5EF4-FFF2-40B4-BE49-F238E27FC236}">
                      <a16:creationId xmlns:a16="http://schemas.microsoft.com/office/drawing/2014/main" id="{FEB8301B-C486-F8D2-6C5A-ED92610CE196}"/>
                    </a:ext>
                  </a:extLst>
                </p:cNvPr>
                <p:cNvSpPr txBox="1"/>
                <p:nvPr/>
              </p:nvSpPr>
              <p:spPr>
                <a:xfrm>
                  <a:off x="7954643"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21</a:t>
                  </a:r>
                </a:p>
              </p:txBody>
            </p:sp>
            <p:sp>
              <p:nvSpPr>
                <p:cNvPr id="277" name="TextBox 276">
                  <a:extLst>
                    <a:ext uri="{FF2B5EF4-FFF2-40B4-BE49-F238E27FC236}">
                      <a16:creationId xmlns:a16="http://schemas.microsoft.com/office/drawing/2014/main" id="{9ABEE2D4-5789-458E-63CC-853E69D7A7D7}"/>
                    </a:ext>
                  </a:extLst>
                </p:cNvPr>
                <p:cNvSpPr txBox="1"/>
                <p:nvPr/>
              </p:nvSpPr>
              <p:spPr>
                <a:xfrm>
                  <a:off x="6606904"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a:t>
                  </a:r>
                </a:p>
              </p:txBody>
            </p:sp>
            <p:sp>
              <p:nvSpPr>
                <p:cNvPr id="278" name="TextBox 277">
                  <a:extLst>
                    <a:ext uri="{FF2B5EF4-FFF2-40B4-BE49-F238E27FC236}">
                      <a16:creationId xmlns:a16="http://schemas.microsoft.com/office/drawing/2014/main" id="{1CC86A4F-2C5F-06DD-613F-20C1E34091A9}"/>
                    </a:ext>
                  </a:extLst>
                </p:cNvPr>
                <p:cNvSpPr txBox="1"/>
                <p:nvPr/>
              </p:nvSpPr>
              <p:spPr>
                <a:xfrm>
                  <a:off x="6871681"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5</a:t>
                  </a:r>
                </a:p>
              </p:txBody>
            </p:sp>
            <p:sp>
              <p:nvSpPr>
                <p:cNvPr id="279" name="TextBox 278">
                  <a:extLst>
                    <a:ext uri="{FF2B5EF4-FFF2-40B4-BE49-F238E27FC236}">
                      <a16:creationId xmlns:a16="http://schemas.microsoft.com/office/drawing/2014/main" id="{356142BA-3160-BDD0-30C3-04D6220E34D5}"/>
                    </a:ext>
                  </a:extLst>
                </p:cNvPr>
                <p:cNvSpPr txBox="1"/>
                <p:nvPr/>
              </p:nvSpPr>
              <p:spPr>
                <a:xfrm>
                  <a:off x="7206430"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a:t>
                  </a:r>
                </a:p>
              </p:txBody>
            </p:sp>
            <p:sp>
              <p:nvSpPr>
                <p:cNvPr id="280" name="TextBox 279">
                  <a:extLst>
                    <a:ext uri="{FF2B5EF4-FFF2-40B4-BE49-F238E27FC236}">
                      <a16:creationId xmlns:a16="http://schemas.microsoft.com/office/drawing/2014/main" id="{0499486E-0E8E-D896-68EB-7722518B4E59}"/>
                    </a:ext>
                  </a:extLst>
                </p:cNvPr>
                <p:cNvSpPr txBox="1"/>
                <p:nvPr/>
              </p:nvSpPr>
              <p:spPr>
                <a:xfrm>
                  <a:off x="7548864"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15</a:t>
                  </a:r>
                </a:p>
              </p:txBody>
            </p:sp>
          </p:grpSp>
          <p:grpSp>
            <p:nvGrpSpPr>
              <p:cNvPr id="455" name="Group 454">
                <a:extLst>
                  <a:ext uri="{FF2B5EF4-FFF2-40B4-BE49-F238E27FC236}">
                    <a16:creationId xmlns:a16="http://schemas.microsoft.com/office/drawing/2014/main" id="{FAF46728-102A-F972-123D-F2C23F0949B6}"/>
                  </a:ext>
                </a:extLst>
              </p:cNvPr>
              <p:cNvGrpSpPr/>
              <p:nvPr/>
            </p:nvGrpSpPr>
            <p:grpSpPr>
              <a:xfrm>
                <a:off x="6528866" y="2601696"/>
                <a:ext cx="92796" cy="1038937"/>
                <a:chOff x="6451059" y="2536079"/>
                <a:chExt cx="92796" cy="1038937"/>
              </a:xfrm>
            </p:grpSpPr>
            <p:sp>
              <p:nvSpPr>
                <p:cNvPr id="274" name="TextBox 273">
                  <a:extLst>
                    <a:ext uri="{FF2B5EF4-FFF2-40B4-BE49-F238E27FC236}">
                      <a16:creationId xmlns:a16="http://schemas.microsoft.com/office/drawing/2014/main" id="{E51C44B8-35AF-74E1-DCDB-F35386CBAD0D}"/>
                    </a:ext>
                  </a:extLst>
                </p:cNvPr>
                <p:cNvSpPr txBox="1"/>
                <p:nvPr/>
              </p:nvSpPr>
              <p:spPr>
                <a:xfrm>
                  <a:off x="6451059" y="2536079"/>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30</a:t>
                  </a:r>
                </a:p>
              </p:txBody>
            </p:sp>
            <p:sp>
              <p:nvSpPr>
                <p:cNvPr id="275" name="TextBox 274">
                  <a:extLst>
                    <a:ext uri="{FF2B5EF4-FFF2-40B4-BE49-F238E27FC236}">
                      <a16:creationId xmlns:a16="http://schemas.microsoft.com/office/drawing/2014/main" id="{69A69EFD-C9CD-A585-335E-16F1423016A3}"/>
                    </a:ext>
                  </a:extLst>
                </p:cNvPr>
                <p:cNvSpPr txBox="1"/>
                <p:nvPr/>
              </p:nvSpPr>
              <p:spPr>
                <a:xfrm>
                  <a:off x="6456493" y="2696411"/>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25</a:t>
                  </a:r>
                </a:p>
              </p:txBody>
            </p:sp>
            <p:sp>
              <p:nvSpPr>
                <p:cNvPr id="285" name="TextBox 284">
                  <a:extLst>
                    <a:ext uri="{FF2B5EF4-FFF2-40B4-BE49-F238E27FC236}">
                      <a16:creationId xmlns:a16="http://schemas.microsoft.com/office/drawing/2014/main" id="{CC0E11C2-073B-725B-CAF6-984AED4A45FF}"/>
                    </a:ext>
                  </a:extLst>
                </p:cNvPr>
                <p:cNvSpPr txBox="1"/>
                <p:nvPr/>
              </p:nvSpPr>
              <p:spPr>
                <a:xfrm>
                  <a:off x="6451987" y="2856743"/>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20</a:t>
                  </a:r>
                </a:p>
              </p:txBody>
            </p:sp>
            <p:sp>
              <p:nvSpPr>
                <p:cNvPr id="286" name="TextBox 285">
                  <a:extLst>
                    <a:ext uri="{FF2B5EF4-FFF2-40B4-BE49-F238E27FC236}">
                      <a16:creationId xmlns:a16="http://schemas.microsoft.com/office/drawing/2014/main" id="{D92E6DCE-6875-ED40-F31D-2D7C4858B6A0}"/>
                    </a:ext>
                  </a:extLst>
                </p:cNvPr>
                <p:cNvSpPr txBox="1"/>
                <p:nvPr/>
              </p:nvSpPr>
              <p:spPr>
                <a:xfrm>
                  <a:off x="6473323" y="3017075"/>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15</a:t>
                  </a:r>
                </a:p>
              </p:txBody>
            </p:sp>
            <p:sp>
              <p:nvSpPr>
                <p:cNvPr id="287" name="TextBox 286">
                  <a:extLst>
                    <a:ext uri="{FF2B5EF4-FFF2-40B4-BE49-F238E27FC236}">
                      <a16:creationId xmlns:a16="http://schemas.microsoft.com/office/drawing/2014/main" id="{D16D0382-9026-0E33-771E-88AA7A520895}"/>
                    </a:ext>
                  </a:extLst>
                </p:cNvPr>
                <p:cNvSpPr txBox="1"/>
                <p:nvPr/>
              </p:nvSpPr>
              <p:spPr>
                <a:xfrm>
                  <a:off x="6469082" y="317740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a:t>
                  </a:r>
                </a:p>
              </p:txBody>
            </p:sp>
            <p:sp>
              <p:nvSpPr>
                <p:cNvPr id="288" name="TextBox 287">
                  <a:extLst>
                    <a:ext uri="{FF2B5EF4-FFF2-40B4-BE49-F238E27FC236}">
                      <a16:creationId xmlns:a16="http://schemas.microsoft.com/office/drawing/2014/main" id="{39B5022F-C5BE-AD88-6D21-06E6EFEE2F7A}"/>
                    </a:ext>
                  </a:extLst>
                </p:cNvPr>
                <p:cNvSpPr txBox="1"/>
                <p:nvPr/>
              </p:nvSpPr>
              <p:spPr>
                <a:xfrm>
                  <a:off x="6492936" y="3337739"/>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5</a:t>
                  </a:r>
                </a:p>
              </p:txBody>
            </p:sp>
            <p:sp>
              <p:nvSpPr>
                <p:cNvPr id="289" name="TextBox 288">
                  <a:extLst>
                    <a:ext uri="{FF2B5EF4-FFF2-40B4-BE49-F238E27FC236}">
                      <a16:creationId xmlns:a16="http://schemas.microsoft.com/office/drawing/2014/main" id="{0D180D03-16F3-7D3B-08DE-5B1D82B02E88}"/>
                    </a:ext>
                  </a:extLst>
                </p:cNvPr>
                <p:cNvSpPr txBox="1"/>
                <p:nvPr/>
              </p:nvSpPr>
              <p:spPr>
                <a:xfrm>
                  <a:off x="6488563" y="3498072"/>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grpSp>
          <p:sp>
            <p:nvSpPr>
              <p:cNvPr id="290" name="TextBox 289">
                <a:extLst>
                  <a:ext uri="{FF2B5EF4-FFF2-40B4-BE49-F238E27FC236}">
                    <a16:creationId xmlns:a16="http://schemas.microsoft.com/office/drawing/2014/main" id="{F3E2429B-F6D5-AB5A-14DE-ED0C4A9B655F}"/>
                  </a:ext>
                </a:extLst>
              </p:cNvPr>
              <p:cNvSpPr txBox="1"/>
              <p:nvPr/>
            </p:nvSpPr>
            <p:spPr>
              <a:xfrm>
                <a:off x="7264313" y="2684996"/>
                <a:ext cx="751809" cy="76944"/>
              </a:xfrm>
              <a:prstGeom prst="rect">
                <a:avLst/>
              </a:prstGeom>
              <a:noFill/>
            </p:spPr>
            <p:txBody>
              <a:bodyPr wrap="none" lIns="0" tIns="0" rIns="0" bIns="0" rtlCol="0">
                <a:spAutoFit/>
              </a:bodyPr>
              <a:lstStyle/>
              <a:p>
                <a:pPr algn="l"/>
                <a:r>
                  <a:rPr lang="en-US" sz="500" spc="0" baseline="0">
                    <a:ln/>
                    <a:solidFill>
                      <a:schemeClr val="accent2"/>
                    </a:solidFill>
                    <a:latin typeface="Arial" panose="020B0604020202020204" pitchFamily="34" charset="0"/>
                    <a:cs typeface="Arial" panose="020B0604020202020204" pitchFamily="34" charset="0"/>
                    <a:sym typeface="Arial"/>
                    <a:rtl val="0"/>
                  </a:rPr>
                  <a:t>Biosimilar medicine (n=97)</a:t>
                </a:r>
              </a:p>
            </p:txBody>
          </p:sp>
          <p:sp>
            <p:nvSpPr>
              <p:cNvPr id="294" name="Freeform 293">
                <a:extLst>
                  <a:ext uri="{FF2B5EF4-FFF2-40B4-BE49-F238E27FC236}">
                    <a16:creationId xmlns:a16="http://schemas.microsoft.com/office/drawing/2014/main" id="{47FE9626-6AB4-DFA6-258B-F5DF0D3DA75F}"/>
                  </a:ext>
                </a:extLst>
              </p:cNvPr>
              <p:cNvSpPr/>
              <p:nvPr/>
            </p:nvSpPr>
            <p:spPr>
              <a:xfrm>
                <a:off x="7085173" y="2722655"/>
                <a:ext cx="141002" cy="13163"/>
              </a:xfrm>
              <a:custGeom>
                <a:avLst/>
                <a:gdLst>
                  <a:gd name="connsiteX0" fmla="*/ 0 w 141002"/>
                  <a:gd name="connsiteY0" fmla="*/ 0 h 13163"/>
                  <a:gd name="connsiteX1" fmla="*/ 141002 w 141002"/>
                  <a:gd name="connsiteY1" fmla="*/ 0 h 13163"/>
                </a:gdLst>
                <a:ahLst/>
                <a:cxnLst>
                  <a:cxn ang="0">
                    <a:pos x="connsiteX0" y="connsiteY0"/>
                  </a:cxn>
                  <a:cxn ang="0">
                    <a:pos x="connsiteX1" y="connsiteY1"/>
                  </a:cxn>
                </a:cxnLst>
                <a:rect l="l" t="t" r="r" b="b"/>
                <a:pathLst>
                  <a:path w="141002" h="13163">
                    <a:moveTo>
                      <a:pt x="0" y="0"/>
                    </a:moveTo>
                    <a:lnTo>
                      <a:pt x="141002" y="0"/>
                    </a:lnTo>
                  </a:path>
                </a:pathLst>
              </a:custGeom>
              <a:ln w="9933" cap="flat">
                <a:solidFill>
                  <a:schemeClr val="accent2"/>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96" name="TextBox 295">
                <a:extLst>
                  <a:ext uri="{FF2B5EF4-FFF2-40B4-BE49-F238E27FC236}">
                    <a16:creationId xmlns:a16="http://schemas.microsoft.com/office/drawing/2014/main" id="{09411638-2B9E-50D4-F874-138239DE2A60}"/>
                  </a:ext>
                </a:extLst>
              </p:cNvPr>
              <p:cNvSpPr txBox="1"/>
              <p:nvPr/>
            </p:nvSpPr>
            <p:spPr>
              <a:xfrm>
                <a:off x="7264313" y="2589820"/>
                <a:ext cx="803105" cy="76944"/>
              </a:xfrm>
              <a:prstGeom prst="rect">
                <a:avLst/>
              </a:prstGeom>
              <a:noFill/>
            </p:spPr>
            <p:txBody>
              <a:bodyPr wrap="none" lIns="0" tIns="0" rIns="0" bIns="0" rtlCol="0">
                <a:spAutoFit/>
              </a:bodyPr>
              <a:lstStyle/>
              <a:p>
                <a:pPr algn="l"/>
                <a:r>
                  <a:rPr lang="en-US" sz="500" spc="0" baseline="0">
                    <a:ln/>
                    <a:solidFill>
                      <a:schemeClr val="accent6">
                        <a:lumMod val="75000"/>
                      </a:schemeClr>
                    </a:solidFill>
                    <a:latin typeface="Arial" panose="020B0604020202020204" pitchFamily="34" charset="0"/>
                    <a:cs typeface="Arial" panose="020B0604020202020204" pitchFamily="34" charset="0"/>
                    <a:sym typeface="Arial"/>
                    <a:rtl val="0"/>
                  </a:rPr>
                  <a:t>Reference medicine (n=102)</a:t>
                </a:r>
              </a:p>
            </p:txBody>
          </p:sp>
          <p:sp>
            <p:nvSpPr>
              <p:cNvPr id="304" name="Freeform 303">
                <a:extLst>
                  <a:ext uri="{FF2B5EF4-FFF2-40B4-BE49-F238E27FC236}">
                    <a16:creationId xmlns:a16="http://schemas.microsoft.com/office/drawing/2014/main" id="{143BC694-0B3B-6DB4-6DC3-1E902E7EF636}"/>
                  </a:ext>
                </a:extLst>
              </p:cNvPr>
              <p:cNvSpPr/>
              <p:nvPr/>
            </p:nvSpPr>
            <p:spPr>
              <a:xfrm>
                <a:off x="7085173" y="2631561"/>
                <a:ext cx="141002" cy="13163"/>
              </a:xfrm>
              <a:custGeom>
                <a:avLst/>
                <a:gdLst>
                  <a:gd name="connsiteX0" fmla="*/ 0 w 141002"/>
                  <a:gd name="connsiteY0" fmla="*/ 0 h 13163"/>
                  <a:gd name="connsiteX1" fmla="*/ 141002 w 141002"/>
                  <a:gd name="connsiteY1" fmla="*/ 0 h 13163"/>
                </a:gdLst>
                <a:ahLst/>
                <a:cxnLst>
                  <a:cxn ang="0">
                    <a:pos x="connsiteX0" y="connsiteY0"/>
                  </a:cxn>
                  <a:cxn ang="0">
                    <a:pos x="connsiteX1" y="connsiteY1"/>
                  </a:cxn>
                </a:cxnLst>
                <a:rect l="l" t="t" r="r" b="b"/>
                <a:pathLst>
                  <a:path w="141002" h="13163">
                    <a:moveTo>
                      <a:pt x="0" y="0"/>
                    </a:moveTo>
                    <a:lnTo>
                      <a:pt x="141002" y="0"/>
                    </a:lnTo>
                  </a:path>
                </a:pathLst>
              </a:custGeom>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05" name="Freeform 304">
                <a:extLst>
                  <a:ext uri="{FF2B5EF4-FFF2-40B4-BE49-F238E27FC236}">
                    <a16:creationId xmlns:a16="http://schemas.microsoft.com/office/drawing/2014/main" id="{9950F239-BF95-984D-D6EA-6051F83E862E}"/>
                  </a:ext>
                </a:extLst>
              </p:cNvPr>
              <p:cNvSpPr/>
              <p:nvPr/>
            </p:nvSpPr>
            <p:spPr>
              <a:xfrm>
                <a:off x="7136061" y="2611025"/>
                <a:ext cx="39226" cy="41071"/>
              </a:xfrm>
              <a:custGeom>
                <a:avLst/>
                <a:gdLst>
                  <a:gd name="connsiteX0" fmla="*/ 39226 w 39226"/>
                  <a:gd name="connsiteY0" fmla="*/ 20536 h 41071"/>
                  <a:gd name="connsiteX1" fmla="*/ 19613 w 39226"/>
                  <a:gd name="connsiteY1" fmla="*/ 0 h 41071"/>
                  <a:gd name="connsiteX2" fmla="*/ 0 w 39226"/>
                  <a:gd name="connsiteY2" fmla="*/ 20536 h 41071"/>
                  <a:gd name="connsiteX3" fmla="*/ 19613 w 39226"/>
                  <a:gd name="connsiteY3" fmla="*/ 41071 h 41071"/>
                  <a:gd name="connsiteX4" fmla="*/ 39226 w 39226"/>
                  <a:gd name="connsiteY4" fmla="*/ 20536 h 4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26" h="41071">
                    <a:moveTo>
                      <a:pt x="39226" y="20536"/>
                    </a:moveTo>
                    <a:cubicBezTo>
                      <a:pt x="39226" y="9215"/>
                      <a:pt x="30480" y="0"/>
                      <a:pt x="19613" y="0"/>
                    </a:cubicBezTo>
                    <a:cubicBezTo>
                      <a:pt x="8746" y="0"/>
                      <a:pt x="0" y="9215"/>
                      <a:pt x="0" y="20536"/>
                    </a:cubicBezTo>
                    <a:cubicBezTo>
                      <a:pt x="0" y="31857"/>
                      <a:pt x="8746" y="41071"/>
                      <a:pt x="19613" y="41071"/>
                    </a:cubicBezTo>
                    <a:cubicBezTo>
                      <a:pt x="30480" y="41071"/>
                      <a:pt x="39226" y="31857"/>
                      <a:pt x="39226" y="20536"/>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06" name="Freeform 305">
                <a:extLst>
                  <a:ext uri="{FF2B5EF4-FFF2-40B4-BE49-F238E27FC236}">
                    <a16:creationId xmlns:a16="http://schemas.microsoft.com/office/drawing/2014/main" id="{589FF0F7-54AD-D799-CD18-0CF02C32E70B}"/>
                  </a:ext>
                </a:extLst>
              </p:cNvPr>
              <p:cNvSpPr/>
              <p:nvPr/>
            </p:nvSpPr>
            <p:spPr>
              <a:xfrm>
                <a:off x="7136061" y="2611025"/>
                <a:ext cx="39226" cy="41071"/>
              </a:xfrm>
              <a:custGeom>
                <a:avLst/>
                <a:gdLst>
                  <a:gd name="connsiteX0" fmla="*/ 39226 w 39226"/>
                  <a:gd name="connsiteY0" fmla="*/ 20536 h 41071"/>
                  <a:gd name="connsiteX1" fmla="*/ 19613 w 39226"/>
                  <a:gd name="connsiteY1" fmla="*/ 0 h 41071"/>
                  <a:gd name="connsiteX2" fmla="*/ 0 w 39226"/>
                  <a:gd name="connsiteY2" fmla="*/ 20536 h 41071"/>
                  <a:gd name="connsiteX3" fmla="*/ 19613 w 39226"/>
                  <a:gd name="connsiteY3" fmla="*/ 41071 h 41071"/>
                  <a:gd name="connsiteX4" fmla="*/ 39226 w 39226"/>
                  <a:gd name="connsiteY4" fmla="*/ 20536 h 4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26" h="41071">
                    <a:moveTo>
                      <a:pt x="39226" y="20536"/>
                    </a:moveTo>
                    <a:cubicBezTo>
                      <a:pt x="39226" y="9215"/>
                      <a:pt x="30480" y="0"/>
                      <a:pt x="19613" y="0"/>
                    </a:cubicBezTo>
                    <a:cubicBezTo>
                      <a:pt x="8746" y="0"/>
                      <a:pt x="0" y="9215"/>
                      <a:pt x="0" y="20536"/>
                    </a:cubicBezTo>
                    <a:cubicBezTo>
                      <a:pt x="0" y="31857"/>
                      <a:pt x="8746" y="41071"/>
                      <a:pt x="19613" y="41071"/>
                    </a:cubicBezTo>
                    <a:cubicBezTo>
                      <a:pt x="30480" y="41071"/>
                      <a:pt x="39226" y="31857"/>
                      <a:pt x="39226" y="20536"/>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07" name="Freeform 306">
                <a:extLst>
                  <a:ext uri="{FF2B5EF4-FFF2-40B4-BE49-F238E27FC236}">
                    <a16:creationId xmlns:a16="http://schemas.microsoft.com/office/drawing/2014/main" id="{133AC4D7-DD28-0359-F617-721DC343E16D}"/>
                  </a:ext>
                </a:extLst>
              </p:cNvPr>
              <p:cNvSpPr/>
              <p:nvPr/>
            </p:nvSpPr>
            <p:spPr>
              <a:xfrm>
                <a:off x="6700994" y="3409680"/>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08" name="Freeform 307">
                <a:extLst>
                  <a:ext uri="{FF2B5EF4-FFF2-40B4-BE49-F238E27FC236}">
                    <a16:creationId xmlns:a16="http://schemas.microsoft.com/office/drawing/2014/main" id="{D8E082F1-372C-1D6E-7401-E22FFBD7AF7F}"/>
                  </a:ext>
                </a:extLst>
              </p:cNvPr>
              <p:cNvSpPr/>
              <p:nvPr/>
            </p:nvSpPr>
            <p:spPr>
              <a:xfrm>
                <a:off x="6700994" y="3409680"/>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09" name="Freeform 308">
                <a:extLst>
                  <a:ext uri="{FF2B5EF4-FFF2-40B4-BE49-F238E27FC236}">
                    <a16:creationId xmlns:a16="http://schemas.microsoft.com/office/drawing/2014/main" id="{16F03751-C443-7791-2846-4E8EDEEEA279}"/>
                  </a:ext>
                </a:extLst>
              </p:cNvPr>
              <p:cNvSpPr/>
              <p:nvPr/>
            </p:nvSpPr>
            <p:spPr>
              <a:xfrm>
                <a:off x="6704440" y="2664602"/>
                <a:ext cx="1381532" cy="962282"/>
              </a:xfrm>
              <a:custGeom>
                <a:avLst/>
                <a:gdLst>
                  <a:gd name="connsiteX0" fmla="*/ 967006 w 1381532"/>
                  <a:gd name="connsiteY0" fmla="*/ 531427 h 962282"/>
                  <a:gd name="connsiteX1" fmla="*/ 967006 w 1381532"/>
                  <a:gd name="connsiteY1" fmla="*/ 894356 h 962282"/>
                  <a:gd name="connsiteX2" fmla="*/ 959055 w 1381532"/>
                  <a:gd name="connsiteY2" fmla="*/ 894356 h 962282"/>
                  <a:gd name="connsiteX3" fmla="*/ 974958 w 1381532"/>
                  <a:gd name="connsiteY3" fmla="*/ 894356 h 962282"/>
                  <a:gd name="connsiteX4" fmla="*/ 959055 w 1381532"/>
                  <a:gd name="connsiteY4" fmla="*/ 531427 h 962282"/>
                  <a:gd name="connsiteX5" fmla="*/ 974958 w 1381532"/>
                  <a:gd name="connsiteY5" fmla="*/ 531427 h 962282"/>
                  <a:gd name="connsiteX6" fmla="*/ 899288 w 1381532"/>
                  <a:gd name="connsiteY6" fmla="*/ 305271 h 962282"/>
                  <a:gd name="connsiteX7" fmla="*/ 899288 w 1381532"/>
                  <a:gd name="connsiteY7" fmla="*/ 805895 h 962282"/>
                  <a:gd name="connsiteX8" fmla="*/ 891337 w 1381532"/>
                  <a:gd name="connsiteY8" fmla="*/ 732704 h 962282"/>
                  <a:gd name="connsiteX9" fmla="*/ 907239 w 1381532"/>
                  <a:gd name="connsiteY9" fmla="*/ 732704 h 962282"/>
                  <a:gd name="connsiteX10" fmla="*/ 891337 w 1381532"/>
                  <a:gd name="connsiteY10" fmla="*/ 789177 h 962282"/>
                  <a:gd name="connsiteX11" fmla="*/ 907239 w 1381532"/>
                  <a:gd name="connsiteY11" fmla="*/ 789177 h 962282"/>
                  <a:gd name="connsiteX12" fmla="*/ 891337 w 1381532"/>
                  <a:gd name="connsiteY12" fmla="*/ 805763 h 962282"/>
                  <a:gd name="connsiteX13" fmla="*/ 907239 w 1381532"/>
                  <a:gd name="connsiteY13" fmla="*/ 805763 h 962282"/>
                  <a:gd name="connsiteX14" fmla="*/ 891337 w 1381532"/>
                  <a:gd name="connsiteY14" fmla="*/ 305271 h 962282"/>
                  <a:gd name="connsiteX15" fmla="*/ 907239 w 1381532"/>
                  <a:gd name="connsiteY15" fmla="*/ 305271 h 962282"/>
                  <a:gd name="connsiteX16" fmla="*/ 1373581 w 1381532"/>
                  <a:gd name="connsiteY16" fmla="*/ 664251 h 962282"/>
                  <a:gd name="connsiteX17" fmla="*/ 1373581 w 1381532"/>
                  <a:gd name="connsiteY17" fmla="*/ 854601 h 962282"/>
                  <a:gd name="connsiteX18" fmla="*/ 1365629 w 1381532"/>
                  <a:gd name="connsiteY18" fmla="*/ 675441 h 962282"/>
                  <a:gd name="connsiteX19" fmla="*/ 1381532 w 1381532"/>
                  <a:gd name="connsiteY19" fmla="*/ 675441 h 962282"/>
                  <a:gd name="connsiteX20" fmla="*/ 1365629 w 1381532"/>
                  <a:gd name="connsiteY20" fmla="*/ 664251 h 962282"/>
                  <a:gd name="connsiteX21" fmla="*/ 1381532 w 1381532"/>
                  <a:gd name="connsiteY21" fmla="*/ 664251 h 962282"/>
                  <a:gd name="connsiteX22" fmla="*/ 1365629 w 1381532"/>
                  <a:gd name="connsiteY22" fmla="*/ 854733 h 962282"/>
                  <a:gd name="connsiteX23" fmla="*/ 1381532 w 1381532"/>
                  <a:gd name="connsiteY23" fmla="*/ 854733 h 962282"/>
                  <a:gd name="connsiteX24" fmla="*/ 830642 w 1381532"/>
                  <a:gd name="connsiteY24" fmla="*/ 378199 h 962282"/>
                  <a:gd name="connsiteX25" fmla="*/ 830642 w 1381532"/>
                  <a:gd name="connsiteY25" fmla="*/ 831959 h 962282"/>
                  <a:gd name="connsiteX26" fmla="*/ 822691 w 1381532"/>
                  <a:gd name="connsiteY26" fmla="*/ 740734 h 962282"/>
                  <a:gd name="connsiteX27" fmla="*/ 838593 w 1381532"/>
                  <a:gd name="connsiteY27" fmla="*/ 740734 h 962282"/>
                  <a:gd name="connsiteX28" fmla="*/ 822691 w 1381532"/>
                  <a:gd name="connsiteY28" fmla="*/ 831959 h 962282"/>
                  <a:gd name="connsiteX29" fmla="*/ 838593 w 1381532"/>
                  <a:gd name="connsiteY29" fmla="*/ 831959 h 962282"/>
                  <a:gd name="connsiteX30" fmla="*/ 822691 w 1381532"/>
                  <a:gd name="connsiteY30" fmla="*/ 596194 h 962282"/>
                  <a:gd name="connsiteX31" fmla="*/ 838593 w 1381532"/>
                  <a:gd name="connsiteY31" fmla="*/ 596194 h 962282"/>
                  <a:gd name="connsiteX32" fmla="*/ 822691 w 1381532"/>
                  <a:gd name="connsiteY32" fmla="*/ 378199 h 962282"/>
                  <a:gd name="connsiteX33" fmla="*/ 838593 w 1381532"/>
                  <a:gd name="connsiteY33" fmla="*/ 378199 h 962282"/>
                  <a:gd name="connsiteX34" fmla="*/ 761201 w 1381532"/>
                  <a:gd name="connsiteY34" fmla="*/ 292765 h 962282"/>
                  <a:gd name="connsiteX35" fmla="*/ 761201 w 1381532"/>
                  <a:gd name="connsiteY35" fmla="*/ 752054 h 962282"/>
                  <a:gd name="connsiteX36" fmla="*/ 753250 w 1381532"/>
                  <a:gd name="connsiteY36" fmla="*/ 714669 h 962282"/>
                  <a:gd name="connsiteX37" fmla="*/ 769152 w 1381532"/>
                  <a:gd name="connsiteY37" fmla="*/ 714669 h 962282"/>
                  <a:gd name="connsiteX38" fmla="*/ 753250 w 1381532"/>
                  <a:gd name="connsiteY38" fmla="*/ 751923 h 962282"/>
                  <a:gd name="connsiteX39" fmla="*/ 769152 w 1381532"/>
                  <a:gd name="connsiteY39" fmla="*/ 751923 h 962282"/>
                  <a:gd name="connsiteX40" fmla="*/ 753250 w 1381532"/>
                  <a:gd name="connsiteY40" fmla="*/ 427827 h 962282"/>
                  <a:gd name="connsiteX41" fmla="*/ 769152 w 1381532"/>
                  <a:gd name="connsiteY41" fmla="*/ 427827 h 962282"/>
                  <a:gd name="connsiteX42" fmla="*/ 753250 w 1381532"/>
                  <a:gd name="connsiteY42" fmla="*/ 292765 h 962282"/>
                  <a:gd name="connsiteX43" fmla="*/ 769152 w 1381532"/>
                  <a:gd name="connsiteY43" fmla="*/ 292765 h 962282"/>
                  <a:gd name="connsiteX44" fmla="*/ 145243 w 1381532"/>
                  <a:gd name="connsiteY44" fmla="*/ 0 h 962282"/>
                  <a:gd name="connsiteX45" fmla="*/ 145243 w 1381532"/>
                  <a:gd name="connsiteY45" fmla="*/ 606857 h 962282"/>
                  <a:gd name="connsiteX46" fmla="*/ 137292 w 1381532"/>
                  <a:gd name="connsiteY46" fmla="*/ 597905 h 962282"/>
                  <a:gd name="connsiteX47" fmla="*/ 153194 w 1381532"/>
                  <a:gd name="connsiteY47" fmla="*/ 597905 h 962282"/>
                  <a:gd name="connsiteX48" fmla="*/ 137292 w 1381532"/>
                  <a:gd name="connsiteY48" fmla="*/ 606988 h 962282"/>
                  <a:gd name="connsiteX49" fmla="*/ 153194 w 1381532"/>
                  <a:gd name="connsiteY49" fmla="*/ 606988 h 962282"/>
                  <a:gd name="connsiteX50" fmla="*/ 137292 w 1381532"/>
                  <a:gd name="connsiteY50" fmla="*/ 40808 h 962282"/>
                  <a:gd name="connsiteX51" fmla="*/ 153194 w 1381532"/>
                  <a:gd name="connsiteY51" fmla="*/ 40808 h 962282"/>
                  <a:gd name="connsiteX52" fmla="*/ 137292 w 1381532"/>
                  <a:gd name="connsiteY52" fmla="*/ 0 h 962282"/>
                  <a:gd name="connsiteX53" fmla="*/ 153194 w 1381532"/>
                  <a:gd name="connsiteY53" fmla="*/ 0 h 962282"/>
                  <a:gd name="connsiteX54" fmla="*/ 214287 w 1381532"/>
                  <a:gd name="connsiteY54" fmla="*/ 169025 h 962282"/>
                  <a:gd name="connsiteX55" fmla="*/ 214287 w 1381532"/>
                  <a:gd name="connsiteY55" fmla="*/ 682944 h 962282"/>
                  <a:gd name="connsiteX56" fmla="*/ 206335 w 1381532"/>
                  <a:gd name="connsiteY56" fmla="*/ 645032 h 962282"/>
                  <a:gd name="connsiteX57" fmla="*/ 222238 w 1381532"/>
                  <a:gd name="connsiteY57" fmla="*/ 645032 h 962282"/>
                  <a:gd name="connsiteX58" fmla="*/ 206335 w 1381532"/>
                  <a:gd name="connsiteY58" fmla="*/ 682944 h 962282"/>
                  <a:gd name="connsiteX59" fmla="*/ 222238 w 1381532"/>
                  <a:gd name="connsiteY59" fmla="*/ 682944 h 962282"/>
                  <a:gd name="connsiteX60" fmla="*/ 206468 w 1381532"/>
                  <a:gd name="connsiteY60" fmla="*/ 189560 h 962282"/>
                  <a:gd name="connsiteX61" fmla="*/ 222370 w 1381532"/>
                  <a:gd name="connsiteY61" fmla="*/ 189560 h 962282"/>
                  <a:gd name="connsiteX62" fmla="*/ 206335 w 1381532"/>
                  <a:gd name="connsiteY62" fmla="*/ 169025 h 962282"/>
                  <a:gd name="connsiteX63" fmla="*/ 222238 w 1381532"/>
                  <a:gd name="connsiteY63" fmla="*/ 169025 h 962282"/>
                  <a:gd name="connsiteX64" fmla="*/ 693880 w 1381532"/>
                  <a:gd name="connsiteY64" fmla="*/ 134009 h 962282"/>
                  <a:gd name="connsiteX65" fmla="*/ 693880 w 1381532"/>
                  <a:gd name="connsiteY65" fmla="*/ 828932 h 962282"/>
                  <a:gd name="connsiteX66" fmla="*/ 685929 w 1381532"/>
                  <a:gd name="connsiteY66" fmla="*/ 134009 h 962282"/>
                  <a:gd name="connsiteX67" fmla="*/ 701831 w 1381532"/>
                  <a:gd name="connsiteY67" fmla="*/ 134009 h 962282"/>
                  <a:gd name="connsiteX68" fmla="*/ 685929 w 1381532"/>
                  <a:gd name="connsiteY68" fmla="*/ 198249 h 962282"/>
                  <a:gd name="connsiteX69" fmla="*/ 701831 w 1381532"/>
                  <a:gd name="connsiteY69" fmla="*/ 198249 h 962282"/>
                  <a:gd name="connsiteX70" fmla="*/ 685929 w 1381532"/>
                  <a:gd name="connsiteY70" fmla="*/ 737179 h 962282"/>
                  <a:gd name="connsiteX71" fmla="*/ 701831 w 1381532"/>
                  <a:gd name="connsiteY71" fmla="*/ 737179 h 962282"/>
                  <a:gd name="connsiteX72" fmla="*/ 685929 w 1381532"/>
                  <a:gd name="connsiteY72" fmla="*/ 828932 h 962282"/>
                  <a:gd name="connsiteX73" fmla="*/ 701831 w 1381532"/>
                  <a:gd name="connsiteY73" fmla="*/ 828932 h 962282"/>
                  <a:gd name="connsiteX74" fmla="*/ 623511 w 1381532"/>
                  <a:gd name="connsiteY74" fmla="*/ 315802 h 962282"/>
                  <a:gd name="connsiteX75" fmla="*/ 623511 w 1381532"/>
                  <a:gd name="connsiteY75" fmla="*/ 824456 h 962282"/>
                  <a:gd name="connsiteX76" fmla="*/ 615561 w 1381532"/>
                  <a:gd name="connsiteY76" fmla="*/ 315802 h 962282"/>
                  <a:gd name="connsiteX77" fmla="*/ 631463 w 1381532"/>
                  <a:gd name="connsiteY77" fmla="*/ 315802 h 962282"/>
                  <a:gd name="connsiteX78" fmla="*/ 615561 w 1381532"/>
                  <a:gd name="connsiteY78" fmla="*/ 369248 h 962282"/>
                  <a:gd name="connsiteX79" fmla="*/ 631463 w 1381532"/>
                  <a:gd name="connsiteY79" fmla="*/ 369248 h 962282"/>
                  <a:gd name="connsiteX80" fmla="*/ 615561 w 1381532"/>
                  <a:gd name="connsiteY80" fmla="*/ 780225 h 962282"/>
                  <a:gd name="connsiteX81" fmla="*/ 631463 w 1381532"/>
                  <a:gd name="connsiteY81" fmla="*/ 780225 h 962282"/>
                  <a:gd name="connsiteX82" fmla="*/ 615561 w 1381532"/>
                  <a:gd name="connsiteY82" fmla="*/ 824456 h 962282"/>
                  <a:gd name="connsiteX83" fmla="*/ 631463 w 1381532"/>
                  <a:gd name="connsiteY83" fmla="*/ 824456 h 962282"/>
                  <a:gd name="connsiteX84" fmla="*/ 555131 w 1381532"/>
                  <a:gd name="connsiteY84" fmla="*/ 618309 h 962282"/>
                  <a:gd name="connsiteX85" fmla="*/ 555131 w 1381532"/>
                  <a:gd name="connsiteY85" fmla="*/ 952409 h 962282"/>
                  <a:gd name="connsiteX86" fmla="*/ 547180 w 1381532"/>
                  <a:gd name="connsiteY86" fmla="*/ 618309 h 962282"/>
                  <a:gd name="connsiteX87" fmla="*/ 563082 w 1381532"/>
                  <a:gd name="connsiteY87" fmla="*/ 618309 h 962282"/>
                  <a:gd name="connsiteX88" fmla="*/ 547577 w 1381532"/>
                  <a:gd name="connsiteY88" fmla="*/ 635159 h 962282"/>
                  <a:gd name="connsiteX89" fmla="*/ 563479 w 1381532"/>
                  <a:gd name="connsiteY89" fmla="*/ 635159 h 962282"/>
                  <a:gd name="connsiteX90" fmla="*/ 547180 w 1381532"/>
                  <a:gd name="connsiteY90" fmla="*/ 936086 h 962282"/>
                  <a:gd name="connsiteX91" fmla="*/ 563082 w 1381532"/>
                  <a:gd name="connsiteY91" fmla="*/ 936086 h 962282"/>
                  <a:gd name="connsiteX92" fmla="*/ 547180 w 1381532"/>
                  <a:gd name="connsiteY92" fmla="*/ 952409 h 962282"/>
                  <a:gd name="connsiteX93" fmla="*/ 563082 w 1381532"/>
                  <a:gd name="connsiteY93" fmla="*/ 952409 h 962282"/>
                  <a:gd name="connsiteX94" fmla="*/ 486750 w 1381532"/>
                  <a:gd name="connsiteY94" fmla="*/ 749158 h 962282"/>
                  <a:gd name="connsiteX95" fmla="*/ 486750 w 1381532"/>
                  <a:gd name="connsiteY95" fmla="*/ 959649 h 962282"/>
                  <a:gd name="connsiteX96" fmla="*/ 478799 w 1381532"/>
                  <a:gd name="connsiteY96" fmla="*/ 749158 h 962282"/>
                  <a:gd name="connsiteX97" fmla="*/ 494701 w 1381532"/>
                  <a:gd name="connsiteY97" fmla="*/ 749158 h 962282"/>
                  <a:gd name="connsiteX98" fmla="*/ 478799 w 1381532"/>
                  <a:gd name="connsiteY98" fmla="*/ 781410 h 962282"/>
                  <a:gd name="connsiteX99" fmla="*/ 494701 w 1381532"/>
                  <a:gd name="connsiteY99" fmla="*/ 781410 h 962282"/>
                  <a:gd name="connsiteX100" fmla="*/ 478799 w 1381532"/>
                  <a:gd name="connsiteY100" fmla="*/ 961624 h 962282"/>
                  <a:gd name="connsiteX101" fmla="*/ 494701 w 1381532"/>
                  <a:gd name="connsiteY101" fmla="*/ 961624 h 962282"/>
                  <a:gd name="connsiteX102" fmla="*/ 348265 w 1381532"/>
                  <a:gd name="connsiteY102" fmla="*/ 673071 h 962282"/>
                  <a:gd name="connsiteX103" fmla="*/ 348265 w 1381532"/>
                  <a:gd name="connsiteY103" fmla="*/ 959649 h 962282"/>
                  <a:gd name="connsiteX104" fmla="*/ 340314 w 1381532"/>
                  <a:gd name="connsiteY104" fmla="*/ 951883 h 962282"/>
                  <a:gd name="connsiteX105" fmla="*/ 356217 w 1381532"/>
                  <a:gd name="connsiteY105" fmla="*/ 951883 h 962282"/>
                  <a:gd name="connsiteX106" fmla="*/ 340314 w 1381532"/>
                  <a:gd name="connsiteY106" fmla="*/ 957806 h 962282"/>
                  <a:gd name="connsiteX107" fmla="*/ 356217 w 1381532"/>
                  <a:gd name="connsiteY107" fmla="*/ 957806 h 962282"/>
                  <a:gd name="connsiteX108" fmla="*/ 340314 w 1381532"/>
                  <a:gd name="connsiteY108" fmla="*/ 732440 h 962282"/>
                  <a:gd name="connsiteX109" fmla="*/ 356217 w 1381532"/>
                  <a:gd name="connsiteY109" fmla="*/ 732440 h 962282"/>
                  <a:gd name="connsiteX110" fmla="*/ 340314 w 1381532"/>
                  <a:gd name="connsiteY110" fmla="*/ 673071 h 962282"/>
                  <a:gd name="connsiteX111" fmla="*/ 356217 w 1381532"/>
                  <a:gd name="connsiteY111" fmla="*/ 673071 h 962282"/>
                  <a:gd name="connsiteX112" fmla="*/ 418899 w 1381532"/>
                  <a:gd name="connsiteY112" fmla="*/ 728886 h 962282"/>
                  <a:gd name="connsiteX113" fmla="*/ 418899 w 1381532"/>
                  <a:gd name="connsiteY113" fmla="*/ 959649 h 962282"/>
                  <a:gd name="connsiteX114" fmla="*/ 410948 w 1381532"/>
                  <a:gd name="connsiteY114" fmla="*/ 824456 h 962282"/>
                  <a:gd name="connsiteX115" fmla="*/ 426850 w 1381532"/>
                  <a:gd name="connsiteY115" fmla="*/ 824456 h 962282"/>
                  <a:gd name="connsiteX116" fmla="*/ 410948 w 1381532"/>
                  <a:gd name="connsiteY116" fmla="*/ 728886 h 962282"/>
                  <a:gd name="connsiteX117" fmla="*/ 426850 w 1381532"/>
                  <a:gd name="connsiteY117" fmla="*/ 728886 h 962282"/>
                  <a:gd name="connsiteX118" fmla="*/ 410948 w 1381532"/>
                  <a:gd name="connsiteY118" fmla="*/ 957806 h 962282"/>
                  <a:gd name="connsiteX119" fmla="*/ 426850 w 1381532"/>
                  <a:gd name="connsiteY119" fmla="*/ 957806 h 962282"/>
                  <a:gd name="connsiteX120" fmla="*/ 410948 w 1381532"/>
                  <a:gd name="connsiteY120" fmla="*/ 962282 h 962282"/>
                  <a:gd name="connsiteX121" fmla="*/ 426850 w 1381532"/>
                  <a:gd name="connsiteY121" fmla="*/ 962282 h 962282"/>
                  <a:gd name="connsiteX122" fmla="*/ 410948 w 1381532"/>
                  <a:gd name="connsiteY122" fmla="*/ 959649 h 962282"/>
                  <a:gd name="connsiteX123" fmla="*/ 426850 w 1381532"/>
                  <a:gd name="connsiteY123" fmla="*/ 959649 h 962282"/>
                  <a:gd name="connsiteX124" fmla="*/ 281872 w 1381532"/>
                  <a:gd name="connsiteY124" fmla="*/ 455866 h 962282"/>
                  <a:gd name="connsiteX125" fmla="*/ 281872 w 1381532"/>
                  <a:gd name="connsiteY125" fmla="*/ 833934 h 962282"/>
                  <a:gd name="connsiteX126" fmla="*/ 273921 w 1381532"/>
                  <a:gd name="connsiteY126" fmla="*/ 826167 h 962282"/>
                  <a:gd name="connsiteX127" fmla="*/ 289824 w 1381532"/>
                  <a:gd name="connsiteY127" fmla="*/ 826167 h 962282"/>
                  <a:gd name="connsiteX128" fmla="*/ 273921 w 1381532"/>
                  <a:gd name="connsiteY128" fmla="*/ 833934 h 962282"/>
                  <a:gd name="connsiteX129" fmla="*/ 289824 w 1381532"/>
                  <a:gd name="connsiteY129" fmla="*/ 833934 h 962282"/>
                  <a:gd name="connsiteX130" fmla="*/ 273921 w 1381532"/>
                  <a:gd name="connsiteY130" fmla="*/ 482194 h 962282"/>
                  <a:gd name="connsiteX131" fmla="*/ 289824 w 1381532"/>
                  <a:gd name="connsiteY131" fmla="*/ 482194 h 962282"/>
                  <a:gd name="connsiteX132" fmla="*/ 273921 w 1381532"/>
                  <a:gd name="connsiteY132" fmla="*/ 455866 h 962282"/>
                  <a:gd name="connsiteX133" fmla="*/ 289824 w 1381532"/>
                  <a:gd name="connsiteY133" fmla="*/ 455866 h 962282"/>
                  <a:gd name="connsiteX134" fmla="*/ 75935 w 1381532"/>
                  <a:gd name="connsiteY134" fmla="*/ 603302 h 962282"/>
                  <a:gd name="connsiteX135" fmla="*/ 75935 w 1381532"/>
                  <a:gd name="connsiteY135" fmla="*/ 803525 h 962282"/>
                  <a:gd name="connsiteX136" fmla="*/ 67983 w 1381532"/>
                  <a:gd name="connsiteY136" fmla="*/ 803525 h 962282"/>
                  <a:gd name="connsiteX137" fmla="*/ 83886 w 1381532"/>
                  <a:gd name="connsiteY137" fmla="*/ 803525 h 962282"/>
                  <a:gd name="connsiteX138" fmla="*/ 67983 w 1381532"/>
                  <a:gd name="connsiteY138" fmla="*/ 621205 h 962282"/>
                  <a:gd name="connsiteX139" fmla="*/ 83886 w 1381532"/>
                  <a:gd name="connsiteY139" fmla="*/ 621205 h 962282"/>
                  <a:gd name="connsiteX140" fmla="*/ 67983 w 1381532"/>
                  <a:gd name="connsiteY140" fmla="*/ 603302 h 962282"/>
                  <a:gd name="connsiteX141" fmla="*/ 83886 w 1381532"/>
                  <a:gd name="connsiteY141" fmla="*/ 603302 h 962282"/>
                  <a:gd name="connsiteX142" fmla="*/ 7951 w 1381532"/>
                  <a:gd name="connsiteY142" fmla="*/ 641214 h 962282"/>
                  <a:gd name="connsiteX143" fmla="*/ 7951 w 1381532"/>
                  <a:gd name="connsiteY143" fmla="*/ 858551 h 962282"/>
                  <a:gd name="connsiteX144" fmla="*/ 0 w 1381532"/>
                  <a:gd name="connsiteY144" fmla="*/ 858551 h 962282"/>
                  <a:gd name="connsiteX145" fmla="*/ 15903 w 1381532"/>
                  <a:gd name="connsiteY145" fmla="*/ 858551 h 962282"/>
                  <a:gd name="connsiteX146" fmla="*/ 0 w 1381532"/>
                  <a:gd name="connsiteY146" fmla="*/ 649376 h 962282"/>
                  <a:gd name="connsiteX147" fmla="*/ 15903 w 1381532"/>
                  <a:gd name="connsiteY147" fmla="*/ 649376 h 962282"/>
                  <a:gd name="connsiteX148" fmla="*/ 0 w 1381532"/>
                  <a:gd name="connsiteY148" fmla="*/ 641214 h 962282"/>
                  <a:gd name="connsiteX149" fmla="*/ 15903 w 1381532"/>
                  <a:gd name="connsiteY149" fmla="*/ 641214 h 962282"/>
                  <a:gd name="connsiteX150" fmla="*/ 11397 w 1381532"/>
                  <a:gd name="connsiteY150" fmla="*/ 756267 h 962282"/>
                  <a:gd name="connsiteX151" fmla="*/ 7951 w 1381532"/>
                  <a:gd name="connsiteY151" fmla="*/ 758768 h 962282"/>
                  <a:gd name="connsiteX152" fmla="*/ 77657 w 1381532"/>
                  <a:gd name="connsiteY152" fmla="*/ 702032 h 962282"/>
                  <a:gd name="connsiteX153" fmla="*/ 76597 w 1381532"/>
                  <a:gd name="connsiteY153" fmla="*/ 708087 h 962282"/>
                  <a:gd name="connsiteX154" fmla="*/ 73151 w 1381532"/>
                  <a:gd name="connsiteY154" fmla="*/ 710588 h 962282"/>
                  <a:gd name="connsiteX155" fmla="*/ 144581 w 1381532"/>
                  <a:gd name="connsiteY155" fmla="*/ 309352 h 962282"/>
                  <a:gd name="connsiteX156" fmla="*/ 142063 w 1381532"/>
                  <a:gd name="connsiteY156" fmla="*/ 304613 h 962282"/>
                  <a:gd name="connsiteX157" fmla="*/ 141003 w 1381532"/>
                  <a:gd name="connsiteY157" fmla="*/ 310800 h 962282"/>
                  <a:gd name="connsiteX158" fmla="*/ 697458 w 1381532"/>
                  <a:gd name="connsiteY158" fmla="*/ 467714 h 962282"/>
                  <a:gd name="connsiteX159" fmla="*/ 694013 w 1381532"/>
                  <a:gd name="connsiteY159" fmla="*/ 465344 h 962282"/>
                  <a:gd name="connsiteX160" fmla="*/ 690832 w 1381532"/>
                  <a:gd name="connsiteY160" fmla="*/ 468899 h 962282"/>
                  <a:gd name="connsiteX161" fmla="*/ 899156 w 1381532"/>
                  <a:gd name="connsiteY161" fmla="*/ 561178 h 962282"/>
                  <a:gd name="connsiteX162" fmla="*/ 897433 w 1381532"/>
                  <a:gd name="connsiteY162" fmla="*/ 555517 h 962282"/>
                  <a:gd name="connsiteX163" fmla="*/ 893722 w 1381532"/>
                  <a:gd name="connsiteY163" fmla="*/ 555780 h 962282"/>
                  <a:gd name="connsiteX164" fmla="*/ 970717 w 1381532"/>
                  <a:gd name="connsiteY164" fmla="*/ 781805 h 962282"/>
                  <a:gd name="connsiteX165" fmla="*/ 967006 w 1381532"/>
                  <a:gd name="connsiteY165" fmla="*/ 782068 h 962282"/>
                  <a:gd name="connsiteX166" fmla="*/ 965283 w 1381532"/>
                  <a:gd name="connsiteY166" fmla="*/ 776408 h 962282"/>
                  <a:gd name="connsiteX167" fmla="*/ 1374376 w 1381532"/>
                  <a:gd name="connsiteY167" fmla="*/ 759558 h 962282"/>
                  <a:gd name="connsiteX168" fmla="*/ 1370665 w 1381532"/>
                  <a:gd name="connsiteY168" fmla="*/ 759821 h 96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381532" h="962282">
                    <a:moveTo>
                      <a:pt x="967006" y="531427"/>
                    </a:moveTo>
                    <a:lnTo>
                      <a:pt x="967006" y="894356"/>
                    </a:lnTo>
                    <a:moveTo>
                      <a:pt x="959055" y="894356"/>
                    </a:moveTo>
                    <a:lnTo>
                      <a:pt x="974958" y="894356"/>
                    </a:lnTo>
                    <a:moveTo>
                      <a:pt x="959055" y="531427"/>
                    </a:moveTo>
                    <a:lnTo>
                      <a:pt x="974958" y="531427"/>
                    </a:lnTo>
                    <a:moveTo>
                      <a:pt x="899288" y="305271"/>
                    </a:moveTo>
                    <a:lnTo>
                      <a:pt x="899288" y="805895"/>
                    </a:lnTo>
                    <a:moveTo>
                      <a:pt x="891337" y="732704"/>
                    </a:moveTo>
                    <a:lnTo>
                      <a:pt x="907239" y="732704"/>
                    </a:lnTo>
                    <a:moveTo>
                      <a:pt x="891337" y="789177"/>
                    </a:moveTo>
                    <a:lnTo>
                      <a:pt x="907239" y="789177"/>
                    </a:lnTo>
                    <a:moveTo>
                      <a:pt x="891337" y="805763"/>
                    </a:moveTo>
                    <a:lnTo>
                      <a:pt x="907239" y="805763"/>
                    </a:lnTo>
                    <a:moveTo>
                      <a:pt x="891337" y="305271"/>
                    </a:moveTo>
                    <a:lnTo>
                      <a:pt x="907239" y="305271"/>
                    </a:lnTo>
                    <a:moveTo>
                      <a:pt x="1373581" y="664251"/>
                    </a:moveTo>
                    <a:lnTo>
                      <a:pt x="1373581" y="854601"/>
                    </a:lnTo>
                    <a:moveTo>
                      <a:pt x="1365629" y="675441"/>
                    </a:moveTo>
                    <a:lnTo>
                      <a:pt x="1381532" y="675441"/>
                    </a:lnTo>
                    <a:moveTo>
                      <a:pt x="1365629" y="664251"/>
                    </a:moveTo>
                    <a:lnTo>
                      <a:pt x="1381532" y="664251"/>
                    </a:lnTo>
                    <a:moveTo>
                      <a:pt x="1365629" y="854733"/>
                    </a:moveTo>
                    <a:lnTo>
                      <a:pt x="1381532" y="854733"/>
                    </a:lnTo>
                    <a:moveTo>
                      <a:pt x="830642" y="378199"/>
                    </a:moveTo>
                    <a:lnTo>
                      <a:pt x="830642" y="831959"/>
                    </a:lnTo>
                    <a:moveTo>
                      <a:pt x="822691" y="740734"/>
                    </a:moveTo>
                    <a:lnTo>
                      <a:pt x="838593" y="740734"/>
                    </a:lnTo>
                    <a:moveTo>
                      <a:pt x="822691" y="831959"/>
                    </a:moveTo>
                    <a:lnTo>
                      <a:pt x="838593" y="831959"/>
                    </a:lnTo>
                    <a:moveTo>
                      <a:pt x="822691" y="596194"/>
                    </a:moveTo>
                    <a:lnTo>
                      <a:pt x="838593" y="596194"/>
                    </a:lnTo>
                    <a:moveTo>
                      <a:pt x="822691" y="378199"/>
                    </a:moveTo>
                    <a:lnTo>
                      <a:pt x="838593" y="378199"/>
                    </a:lnTo>
                    <a:moveTo>
                      <a:pt x="761201" y="292765"/>
                    </a:moveTo>
                    <a:lnTo>
                      <a:pt x="761201" y="752054"/>
                    </a:lnTo>
                    <a:moveTo>
                      <a:pt x="753250" y="714669"/>
                    </a:moveTo>
                    <a:lnTo>
                      <a:pt x="769152" y="714669"/>
                    </a:lnTo>
                    <a:moveTo>
                      <a:pt x="753250" y="751923"/>
                    </a:moveTo>
                    <a:lnTo>
                      <a:pt x="769152" y="751923"/>
                    </a:lnTo>
                    <a:moveTo>
                      <a:pt x="753250" y="427827"/>
                    </a:moveTo>
                    <a:lnTo>
                      <a:pt x="769152" y="427827"/>
                    </a:lnTo>
                    <a:moveTo>
                      <a:pt x="753250" y="292765"/>
                    </a:moveTo>
                    <a:lnTo>
                      <a:pt x="769152" y="292765"/>
                    </a:lnTo>
                    <a:moveTo>
                      <a:pt x="145243" y="0"/>
                    </a:moveTo>
                    <a:lnTo>
                      <a:pt x="145243" y="606857"/>
                    </a:lnTo>
                    <a:moveTo>
                      <a:pt x="137292" y="597905"/>
                    </a:moveTo>
                    <a:lnTo>
                      <a:pt x="153194" y="597905"/>
                    </a:lnTo>
                    <a:moveTo>
                      <a:pt x="137292" y="606988"/>
                    </a:moveTo>
                    <a:lnTo>
                      <a:pt x="153194" y="606988"/>
                    </a:lnTo>
                    <a:moveTo>
                      <a:pt x="137292" y="40808"/>
                    </a:moveTo>
                    <a:lnTo>
                      <a:pt x="153194" y="40808"/>
                    </a:lnTo>
                    <a:moveTo>
                      <a:pt x="137292" y="0"/>
                    </a:moveTo>
                    <a:lnTo>
                      <a:pt x="153194" y="0"/>
                    </a:lnTo>
                    <a:moveTo>
                      <a:pt x="214287" y="169025"/>
                    </a:moveTo>
                    <a:lnTo>
                      <a:pt x="214287" y="682944"/>
                    </a:lnTo>
                    <a:moveTo>
                      <a:pt x="206335" y="645032"/>
                    </a:moveTo>
                    <a:lnTo>
                      <a:pt x="222238" y="645032"/>
                    </a:lnTo>
                    <a:moveTo>
                      <a:pt x="206335" y="682944"/>
                    </a:moveTo>
                    <a:lnTo>
                      <a:pt x="222238" y="682944"/>
                    </a:lnTo>
                    <a:moveTo>
                      <a:pt x="206468" y="189560"/>
                    </a:moveTo>
                    <a:lnTo>
                      <a:pt x="222370" y="189560"/>
                    </a:lnTo>
                    <a:moveTo>
                      <a:pt x="206335" y="169025"/>
                    </a:moveTo>
                    <a:lnTo>
                      <a:pt x="222238" y="169025"/>
                    </a:lnTo>
                    <a:moveTo>
                      <a:pt x="693880" y="134009"/>
                    </a:moveTo>
                    <a:lnTo>
                      <a:pt x="693880" y="828932"/>
                    </a:lnTo>
                    <a:moveTo>
                      <a:pt x="685929" y="134009"/>
                    </a:moveTo>
                    <a:lnTo>
                      <a:pt x="701831" y="134009"/>
                    </a:lnTo>
                    <a:moveTo>
                      <a:pt x="685929" y="198249"/>
                    </a:moveTo>
                    <a:lnTo>
                      <a:pt x="701831" y="198249"/>
                    </a:lnTo>
                    <a:moveTo>
                      <a:pt x="685929" y="737179"/>
                    </a:moveTo>
                    <a:lnTo>
                      <a:pt x="701831" y="737179"/>
                    </a:lnTo>
                    <a:moveTo>
                      <a:pt x="685929" y="828932"/>
                    </a:moveTo>
                    <a:lnTo>
                      <a:pt x="701831" y="828932"/>
                    </a:lnTo>
                    <a:moveTo>
                      <a:pt x="623511" y="315802"/>
                    </a:moveTo>
                    <a:lnTo>
                      <a:pt x="623511" y="824456"/>
                    </a:lnTo>
                    <a:moveTo>
                      <a:pt x="615561" y="315802"/>
                    </a:moveTo>
                    <a:lnTo>
                      <a:pt x="631463" y="315802"/>
                    </a:lnTo>
                    <a:moveTo>
                      <a:pt x="615561" y="369248"/>
                    </a:moveTo>
                    <a:lnTo>
                      <a:pt x="631463" y="369248"/>
                    </a:lnTo>
                    <a:moveTo>
                      <a:pt x="615561" y="780225"/>
                    </a:moveTo>
                    <a:lnTo>
                      <a:pt x="631463" y="780225"/>
                    </a:lnTo>
                    <a:moveTo>
                      <a:pt x="615561" y="824456"/>
                    </a:moveTo>
                    <a:lnTo>
                      <a:pt x="631463" y="824456"/>
                    </a:lnTo>
                    <a:moveTo>
                      <a:pt x="555131" y="618309"/>
                    </a:moveTo>
                    <a:lnTo>
                      <a:pt x="555131" y="952409"/>
                    </a:lnTo>
                    <a:moveTo>
                      <a:pt x="547180" y="618309"/>
                    </a:moveTo>
                    <a:lnTo>
                      <a:pt x="563082" y="618309"/>
                    </a:lnTo>
                    <a:moveTo>
                      <a:pt x="547577" y="635159"/>
                    </a:moveTo>
                    <a:lnTo>
                      <a:pt x="563479" y="635159"/>
                    </a:lnTo>
                    <a:moveTo>
                      <a:pt x="547180" y="936086"/>
                    </a:moveTo>
                    <a:lnTo>
                      <a:pt x="563082" y="936086"/>
                    </a:lnTo>
                    <a:moveTo>
                      <a:pt x="547180" y="952409"/>
                    </a:moveTo>
                    <a:lnTo>
                      <a:pt x="563082" y="952409"/>
                    </a:lnTo>
                    <a:moveTo>
                      <a:pt x="486750" y="749158"/>
                    </a:moveTo>
                    <a:lnTo>
                      <a:pt x="486750" y="959649"/>
                    </a:lnTo>
                    <a:moveTo>
                      <a:pt x="478799" y="749158"/>
                    </a:moveTo>
                    <a:lnTo>
                      <a:pt x="494701" y="749158"/>
                    </a:lnTo>
                    <a:moveTo>
                      <a:pt x="478799" y="781410"/>
                    </a:moveTo>
                    <a:lnTo>
                      <a:pt x="494701" y="781410"/>
                    </a:lnTo>
                    <a:moveTo>
                      <a:pt x="478799" y="961624"/>
                    </a:moveTo>
                    <a:lnTo>
                      <a:pt x="494701" y="961624"/>
                    </a:lnTo>
                    <a:moveTo>
                      <a:pt x="348265" y="673071"/>
                    </a:moveTo>
                    <a:lnTo>
                      <a:pt x="348265" y="959649"/>
                    </a:lnTo>
                    <a:moveTo>
                      <a:pt x="340314" y="951883"/>
                    </a:moveTo>
                    <a:lnTo>
                      <a:pt x="356217" y="951883"/>
                    </a:lnTo>
                    <a:moveTo>
                      <a:pt x="340314" y="957806"/>
                    </a:moveTo>
                    <a:lnTo>
                      <a:pt x="356217" y="957806"/>
                    </a:lnTo>
                    <a:moveTo>
                      <a:pt x="340314" y="732440"/>
                    </a:moveTo>
                    <a:lnTo>
                      <a:pt x="356217" y="732440"/>
                    </a:lnTo>
                    <a:moveTo>
                      <a:pt x="340314" y="673071"/>
                    </a:moveTo>
                    <a:lnTo>
                      <a:pt x="356217" y="673071"/>
                    </a:lnTo>
                    <a:moveTo>
                      <a:pt x="418899" y="728886"/>
                    </a:moveTo>
                    <a:lnTo>
                      <a:pt x="418899" y="959649"/>
                    </a:lnTo>
                    <a:moveTo>
                      <a:pt x="410948" y="824456"/>
                    </a:moveTo>
                    <a:lnTo>
                      <a:pt x="426850" y="824456"/>
                    </a:lnTo>
                    <a:moveTo>
                      <a:pt x="410948" y="728886"/>
                    </a:moveTo>
                    <a:lnTo>
                      <a:pt x="426850" y="728886"/>
                    </a:lnTo>
                    <a:moveTo>
                      <a:pt x="410948" y="957806"/>
                    </a:moveTo>
                    <a:lnTo>
                      <a:pt x="426850" y="957806"/>
                    </a:lnTo>
                    <a:moveTo>
                      <a:pt x="410948" y="962282"/>
                    </a:moveTo>
                    <a:lnTo>
                      <a:pt x="426850" y="962282"/>
                    </a:lnTo>
                    <a:moveTo>
                      <a:pt x="410948" y="959649"/>
                    </a:moveTo>
                    <a:lnTo>
                      <a:pt x="426850" y="959649"/>
                    </a:lnTo>
                    <a:moveTo>
                      <a:pt x="281872" y="455866"/>
                    </a:moveTo>
                    <a:lnTo>
                      <a:pt x="281872" y="833934"/>
                    </a:lnTo>
                    <a:moveTo>
                      <a:pt x="273921" y="826167"/>
                    </a:moveTo>
                    <a:lnTo>
                      <a:pt x="289824" y="826167"/>
                    </a:lnTo>
                    <a:moveTo>
                      <a:pt x="273921" y="833934"/>
                    </a:moveTo>
                    <a:lnTo>
                      <a:pt x="289824" y="833934"/>
                    </a:lnTo>
                    <a:moveTo>
                      <a:pt x="273921" y="482194"/>
                    </a:moveTo>
                    <a:lnTo>
                      <a:pt x="289824" y="482194"/>
                    </a:lnTo>
                    <a:moveTo>
                      <a:pt x="273921" y="455866"/>
                    </a:moveTo>
                    <a:lnTo>
                      <a:pt x="289824" y="455866"/>
                    </a:lnTo>
                    <a:moveTo>
                      <a:pt x="75935" y="603302"/>
                    </a:moveTo>
                    <a:lnTo>
                      <a:pt x="75935" y="803525"/>
                    </a:lnTo>
                    <a:moveTo>
                      <a:pt x="67983" y="803525"/>
                    </a:moveTo>
                    <a:lnTo>
                      <a:pt x="83886" y="803525"/>
                    </a:lnTo>
                    <a:moveTo>
                      <a:pt x="67983" y="621205"/>
                    </a:moveTo>
                    <a:lnTo>
                      <a:pt x="83886" y="621205"/>
                    </a:lnTo>
                    <a:moveTo>
                      <a:pt x="67983" y="603302"/>
                    </a:moveTo>
                    <a:lnTo>
                      <a:pt x="83886" y="603302"/>
                    </a:lnTo>
                    <a:moveTo>
                      <a:pt x="7951" y="641214"/>
                    </a:moveTo>
                    <a:lnTo>
                      <a:pt x="7951" y="858551"/>
                    </a:lnTo>
                    <a:moveTo>
                      <a:pt x="0" y="858551"/>
                    </a:moveTo>
                    <a:lnTo>
                      <a:pt x="15903" y="858551"/>
                    </a:lnTo>
                    <a:moveTo>
                      <a:pt x="0" y="649376"/>
                    </a:moveTo>
                    <a:lnTo>
                      <a:pt x="15903" y="649376"/>
                    </a:lnTo>
                    <a:moveTo>
                      <a:pt x="0" y="641214"/>
                    </a:moveTo>
                    <a:lnTo>
                      <a:pt x="15903" y="641214"/>
                    </a:lnTo>
                    <a:moveTo>
                      <a:pt x="11397" y="756267"/>
                    </a:moveTo>
                    <a:lnTo>
                      <a:pt x="7951" y="758768"/>
                    </a:lnTo>
                    <a:moveTo>
                      <a:pt x="77657" y="702032"/>
                    </a:moveTo>
                    <a:lnTo>
                      <a:pt x="76597" y="708087"/>
                    </a:lnTo>
                    <a:lnTo>
                      <a:pt x="73151" y="710588"/>
                    </a:lnTo>
                    <a:moveTo>
                      <a:pt x="144581" y="309352"/>
                    </a:moveTo>
                    <a:lnTo>
                      <a:pt x="142063" y="304613"/>
                    </a:lnTo>
                    <a:lnTo>
                      <a:pt x="141003" y="310800"/>
                    </a:lnTo>
                    <a:moveTo>
                      <a:pt x="697458" y="467714"/>
                    </a:moveTo>
                    <a:lnTo>
                      <a:pt x="694013" y="465344"/>
                    </a:lnTo>
                    <a:lnTo>
                      <a:pt x="690832" y="468899"/>
                    </a:lnTo>
                    <a:moveTo>
                      <a:pt x="899156" y="561178"/>
                    </a:moveTo>
                    <a:lnTo>
                      <a:pt x="897433" y="555517"/>
                    </a:lnTo>
                    <a:lnTo>
                      <a:pt x="893722" y="555780"/>
                    </a:lnTo>
                    <a:moveTo>
                      <a:pt x="970717" y="781805"/>
                    </a:moveTo>
                    <a:lnTo>
                      <a:pt x="967006" y="782068"/>
                    </a:lnTo>
                    <a:lnTo>
                      <a:pt x="965283" y="776408"/>
                    </a:lnTo>
                    <a:moveTo>
                      <a:pt x="1374376" y="759558"/>
                    </a:moveTo>
                    <a:lnTo>
                      <a:pt x="1370665" y="759821"/>
                    </a:lnTo>
                  </a:path>
                </a:pathLst>
              </a:custGeom>
              <a:noFill/>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0" name="Freeform 309">
                <a:extLst>
                  <a:ext uri="{FF2B5EF4-FFF2-40B4-BE49-F238E27FC236}">
                    <a16:creationId xmlns:a16="http://schemas.microsoft.com/office/drawing/2014/main" id="{9D28265A-2AE3-1E0E-4FCF-C73B6F407347}"/>
                  </a:ext>
                </a:extLst>
              </p:cNvPr>
              <p:cNvSpPr/>
              <p:nvPr/>
            </p:nvSpPr>
            <p:spPr>
              <a:xfrm>
                <a:off x="6719282" y="2978561"/>
                <a:ext cx="1348136" cy="573025"/>
              </a:xfrm>
              <a:custGeom>
                <a:avLst/>
                <a:gdLst>
                  <a:gd name="connsiteX0" fmla="*/ 55261 w 1348136"/>
                  <a:gd name="connsiteY0" fmla="*/ 399130 h 573025"/>
                  <a:gd name="connsiteX1" fmla="*/ 0 w 1348136"/>
                  <a:gd name="connsiteY1" fmla="*/ 439806 h 573025"/>
                  <a:gd name="connsiteX2" fmla="*/ 125233 w 1348136"/>
                  <a:gd name="connsiteY2" fmla="*/ 3423 h 573025"/>
                  <a:gd name="connsiteX3" fmla="*/ 64008 w 1348136"/>
                  <a:gd name="connsiteY3" fmla="*/ 381754 h 573025"/>
                  <a:gd name="connsiteX4" fmla="*/ 669762 w 1348136"/>
                  <a:gd name="connsiteY4" fmla="*/ 162048 h 573025"/>
                  <a:gd name="connsiteX5" fmla="*/ 608669 w 1348136"/>
                  <a:gd name="connsiteY5" fmla="*/ 231948 h 573025"/>
                  <a:gd name="connsiteX6" fmla="*/ 540289 w 1348136"/>
                  <a:gd name="connsiteY6" fmla="*/ 479561 h 573025"/>
                  <a:gd name="connsiteX7" fmla="*/ 471908 w 1348136"/>
                  <a:gd name="connsiteY7" fmla="*/ 568286 h 573025"/>
                  <a:gd name="connsiteX8" fmla="*/ 404057 w 1348136"/>
                  <a:gd name="connsiteY8" fmla="*/ 573025 h 573025"/>
                  <a:gd name="connsiteX9" fmla="*/ 334616 w 1348136"/>
                  <a:gd name="connsiteY9" fmla="*/ 513788 h 573025"/>
                  <a:gd name="connsiteX10" fmla="*/ 267030 w 1348136"/>
                  <a:gd name="connsiteY10" fmla="*/ 335811 h 573025"/>
                  <a:gd name="connsiteX11" fmla="*/ 199312 w 1348136"/>
                  <a:gd name="connsiteY11" fmla="*/ 129401 h 573025"/>
                  <a:gd name="connsiteX12" fmla="*/ 132124 w 1348136"/>
                  <a:gd name="connsiteY12" fmla="*/ 0 h 573025"/>
                  <a:gd name="connsiteX13" fmla="*/ 873579 w 1348136"/>
                  <a:gd name="connsiteY13" fmla="*/ 242084 h 573025"/>
                  <a:gd name="connsiteX14" fmla="*/ 815800 w 1348136"/>
                  <a:gd name="connsiteY14" fmla="*/ 245375 h 573025"/>
                  <a:gd name="connsiteX15" fmla="*/ 686062 w 1348136"/>
                  <a:gd name="connsiteY15" fmla="*/ 156256 h 573025"/>
                  <a:gd name="connsiteX16" fmla="*/ 946995 w 1348136"/>
                  <a:gd name="connsiteY16" fmla="*/ 456920 h 573025"/>
                  <a:gd name="connsiteX17" fmla="*/ 886036 w 1348136"/>
                  <a:gd name="connsiteY17" fmla="*/ 252879 h 573025"/>
                  <a:gd name="connsiteX18" fmla="*/ 1348137 w 1348136"/>
                  <a:gd name="connsiteY18" fmla="*/ 446125 h 573025"/>
                  <a:gd name="connsiteX19" fmla="*/ 959585 w 1348136"/>
                  <a:gd name="connsiteY19" fmla="*/ 467582 h 57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136" h="573025">
                    <a:moveTo>
                      <a:pt x="55261" y="399130"/>
                    </a:moveTo>
                    <a:lnTo>
                      <a:pt x="0" y="439806"/>
                    </a:lnTo>
                    <a:moveTo>
                      <a:pt x="125233" y="3423"/>
                    </a:moveTo>
                    <a:lnTo>
                      <a:pt x="64008" y="381754"/>
                    </a:lnTo>
                    <a:moveTo>
                      <a:pt x="669762" y="162048"/>
                    </a:moveTo>
                    <a:lnTo>
                      <a:pt x="608669" y="231948"/>
                    </a:lnTo>
                    <a:lnTo>
                      <a:pt x="540289" y="479561"/>
                    </a:lnTo>
                    <a:lnTo>
                      <a:pt x="471908" y="568286"/>
                    </a:lnTo>
                    <a:lnTo>
                      <a:pt x="404057" y="573025"/>
                    </a:lnTo>
                    <a:lnTo>
                      <a:pt x="334616" y="513788"/>
                    </a:lnTo>
                    <a:lnTo>
                      <a:pt x="267030" y="335811"/>
                    </a:lnTo>
                    <a:lnTo>
                      <a:pt x="199312" y="129401"/>
                    </a:lnTo>
                    <a:lnTo>
                      <a:pt x="132124" y="0"/>
                    </a:lnTo>
                    <a:moveTo>
                      <a:pt x="873579" y="242084"/>
                    </a:moveTo>
                    <a:lnTo>
                      <a:pt x="815800" y="245375"/>
                    </a:lnTo>
                    <a:lnTo>
                      <a:pt x="686062" y="156256"/>
                    </a:lnTo>
                    <a:moveTo>
                      <a:pt x="946995" y="456920"/>
                    </a:moveTo>
                    <a:lnTo>
                      <a:pt x="886036" y="252879"/>
                    </a:lnTo>
                    <a:moveTo>
                      <a:pt x="1348137" y="446125"/>
                    </a:moveTo>
                    <a:lnTo>
                      <a:pt x="959585" y="467582"/>
                    </a:lnTo>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1" name="Freeform 310">
                <a:extLst>
                  <a:ext uri="{FF2B5EF4-FFF2-40B4-BE49-F238E27FC236}">
                    <a16:creationId xmlns:a16="http://schemas.microsoft.com/office/drawing/2014/main" id="{31167C8B-F504-6B54-4C8C-0EED24E9111F}"/>
                  </a:ext>
                </a:extLst>
              </p:cNvPr>
              <p:cNvSpPr/>
              <p:nvPr/>
            </p:nvSpPr>
            <p:spPr>
              <a:xfrm>
                <a:off x="6712392" y="2983827"/>
                <a:ext cx="1366424" cy="575131"/>
              </a:xfrm>
              <a:custGeom>
                <a:avLst/>
                <a:gdLst>
                  <a:gd name="connsiteX0" fmla="*/ 0 w 1366424"/>
                  <a:gd name="connsiteY0" fmla="*/ 420719 h 575131"/>
                  <a:gd name="connsiteX1" fmla="*/ 69441 w 1366424"/>
                  <a:gd name="connsiteY1" fmla="*/ 385176 h 575131"/>
                  <a:gd name="connsiteX2" fmla="*/ 137292 w 1366424"/>
                  <a:gd name="connsiteY2" fmla="*/ 0 h 575131"/>
                  <a:gd name="connsiteX3" fmla="*/ 206335 w 1366424"/>
                  <a:gd name="connsiteY3" fmla="*/ 82669 h 575131"/>
                  <a:gd name="connsiteX4" fmla="*/ 273921 w 1366424"/>
                  <a:gd name="connsiteY4" fmla="*/ 330678 h 575131"/>
                  <a:gd name="connsiteX5" fmla="*/ 340314 w 1366424"/>
                  <a:gd name="connsiteY5" fmla="*/ 510628 h 575131"/>
                  <a:gd name="connsiteX6" fmla="*/ 410948 w 1366424"/>
                  <a:gd name="connsiteY6" fmla="*/ 575131 h 575131"/>
                  <a:gd name="connsiteX7" fmla="*/ 478799 w 1366424"/>
                  <a:gd name="connsiteY7" fmla="*/ 559466 h 575131"/>
                  <a:gd name="connsiteX8" fmla="*/ 547577 w 1366424"/>
                  <a:gd name="connsiteY8" fmla="*/ 451127 h 575131"/>
                  <a:gd name="connsiteX9" fmla="*/ 615560 w 1366424"/>
                  <a:gd name="connsiteY9" fmla="*/ 276969 h 575131"/>
                  <a:gd name="connsiteX10" fmla="*/ 685929 w 1366424"/>
                  <a:gd name="connsiteY10" fmla="*/ 154808 h 575131"/>
                  <a:gd name="connsiteX11" fmla="*/ 753250 w 1366424"/>
                  <a:gd name="connsiteY11" fmla="*/ 265911 h 575131"/>
                  <a:gd name="connsiteX12" fmla="*/ 822691 w 1366424"/>
                  <a:gd name="connsiteY12" fmla="*/ 391232 h 575131"/>
                  <a:gd name="connsiteX13" fmla="*/ 891336 w 1366424"/>
                  <a:gd name="connsiteY13" fmla="*/ 443756 h 575131"/>
                  <a:gd name="connsiteX14" fmla="*/ 959717 w 1366424"/>
                  <a:gd name="connsiteY14" fmla="*/ 387546 h 575131"/>
                  <a:gd name="connsiteX15" fmla="*/ 1366425 w 1366424"/>
                  <a:gd name="connsiteY15" fmla="*/ 440333 h 57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424" h="575131">
                    <a:moveTo>
                      <a:pt x="0" y="420719"/>
                    </a:moveTo>
                    <a:lnTo>
                      <a:pt x="69441" y="385176"/>
                    </a:lnTo>
                    <a:lnTo>
                      <a:pt x="137292" y="0"/>
                    </a:lnTo>
                    <a:lnTo>
                      <a:pt x="206335" y="82669"/>
                    </a:lnTo>
                    <a:lnTo>
                      <a:pt x="273921" y="330678"/>
                    </a:lnTo>
                    <a:lnTo>
                      <a:pt x="340314" y="510628"/>
                    </a:lnTo>
                    <a:lnTo>
                      <a:pt x="410948" y="575131"/>
                    </a:lnTo>
                    <a:lnTo>
                      <a:pt x="478799" y="559466"/>
                    </a:lnTo>
                    <a:lnTo>
                      <a:pt x="547577" y="451127"/>
                    </a:lnTo>
                    <a:lnTo>
                      <a:pt x="615560" y="276969"/>
                    </a:lnTo>
                    <a:lnTo>
                      <a:pt x="685929" y="154808"/>
                    </a:lnTo>
                    <a:lnTo>
                      <a:pt x="753250" y="265911"/>
                    </a:lnTo>
                    <a:lnTo>
                      <a:pt x="822691" y="391232"/>
                    </a:lnTo>
                    <a:lnTo>
                      <a:pt x="891336" y="443756"/>
                    </a:lnTo>
                    <a:lnTo>
                      <a:pt x="959717" y="387546"/>
                    </a:lnTo>
                    <a:lnTo>
                      <a:pt x="1366425" y="440333"/>
                    </a:lnTo>
                  </a:path>
                </a:pathLst>
              </a:custGeom>
              <a:noFill/>
              <a:ln w="9933" cap="flat">
                <a:solidFill>
                  <a:schemeClr val="accent2"/>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2" name="Freeform 311">
                <a:extLst>
                  <a:ext uri="{FF2B5EF4-FFF2-40B4-BE49-F238E27FC236}">
                    <a16:creationId xmlns:a16="http://schemas.microsoft.com/office/drawing/2014/main" id="{6E948DDB-F7E5-5B69-39FE-46725C1FF087}"/>
                  </a:ext>
                </a:extLst>
              </p:cNvPr>
              <p:cNvSpPr/>
              <p:nvPr/>
            </p:nvSpPr>
            <p:spPr>
              <a:xfrm>
                <a:off x="6837624" y="2958026"/>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3" name="Freeform 312">
                <a:extLst>
                  <a:ext uri="{FF2B5EF4-FFF2-40B4-BE49-F238E27FC236}">
                    <a16:creationId xmlns:a16="http://schemas.microsoft.com/office/drawing/2014/main" id="{16214EBB-2CE2-61CD-16CA-2222F7D75A2B}"/>
                  </a:ext>
                </a:extLst>
              </p:cNvPr>
              <p:cNvSpPr/>
              <p:nvPr/>
            </p:nvSpPr>
            <p:spPr>
              <a:xfrm>
                <a:off x="6837624" y="2958026"/>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4" name="Freeform 313">
                <a:extLst>
                  <a:ext uri="{FF2B5EF4-FFF2-40B4-BE49-F238E27FC236}">
                    <a16:creationId xmlns:a16="http://schemas.microsoft.com/office/drawing/2014/main" id="{19EB764B-BEB9-443D-8ABE-6C495A32C158}"/>
                  </a:ext>
                </a:extLst>
              </p:cNvPr>
              <p:cNvSpPr/>
              <p:nvPr/>
            </p:nvSpPr>
            <p:spPr>
              <a:xfrm>
                <a:off x="6906402" y="3099275"/>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5" name="Freeform 314">
                <a:extLst>
                  <a:ext uri="{FF2B5EF4-FFF2-40B4-BE49-F238E27FC236}">
                    <a16:creationId xmlns:a16="http://schemas.microsoft.com/office/drawing/2014/main" id="{4BE70DEF-A608-F298-6707-6EAC0F4B89B7}"/>
                  </a:ext>
                </a:extLst>
              </p:cNvPr>
              <p:cNvSpPr/>
              <p:nvPr/>
            </p:nvSpPr>
            <p:spPr>
              <a:xfrm>
                <a:off x="6906402" y="3099275"/>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6" name="Freeform 315">
                <a:extLst>
                  <a:ext uri="{FF2B5EF4-FFF2-40B4-BE49-F238E27FC236}">
                    <a16:creationId xmlns:a16="http://schemas.microsoft.com/office/drawing/2014/main" id="{15476B7F-3508-8186-D91F-117743DB9560}"/>
                  </a:ext>
                </a:extLst>
              </p:cNvPr>
              <p:cNvSpPr/>
              <p:nvPr/>
            </p:nvSpPr>
            <p:spPr>
              <a:xfrm>
                <a:off x="6975181" y="330331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7" name="Freeform 316">
                <a:extLst>
                  <a:ext uri="{FF2B5EF4-FFF2-40B4-BE49-F238E27FC236}">
                    <a16:creationId xmlns:a16="http://schemas.microsoft.com/office/drawing/2014/main" id="{FBBDC0DB-F1D5-CD77-A442-E0F2DC259B05}"/>
                  </a:ext>
                </a:extLst>
              </p:cNvPr>
              <p:cNvSpPr/>
              <p:nvPr/>
            </p:nvSpPr>
            <p:spPr>
              <a:xfrm>
                <a:off x="6975181" y="330331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8" name="Freeform 317">
                <a:extLst>
                  <a:ext uri="{FF2B5EF4-FFF2-40B4-BE49-F238E27FC236}">
                    <a16:creationId xmlns:a16="http://schemas.microsoft.com/office/drawing/2014/main" id="{DD66B9F8-BFCB-A6FF-5A0F-A8D21DC8B257}"/>
                  </a:ext>
                </a:extLst>
              </p:cNvPr>
              <p:cNvSpPr/>
              <p:nvPr/>
            </p:nvSpPr>
            <p:spPr>
              <a:xfrm>
                <a:off x="7041574" y="348129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9" name="Freeform 318">
                <a:extLst>
                  <a:ext uri="{FF2B5EF4-FFF2-40B4-BE49-F238E27FC236}">
                    <a16:creationId xmlns:a16="http://schemas.microsoft.com/office/drawing/2014/main" id="{A78FBCE9-DE41-0610-8E1B-574F9398905F}"/>
                  </a:ext>
                </a:extLst>
              </p:cNvPr>
              <p:cNvSpPr/>
              <p:nvPr/>
            </p:nvSpPr>
            <p:spPr>
              <a:xfrm>
                <a:off x="7041574" y="348129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0" name="Freeform 319">
                <a:extLst>
                  <a:ext uri="{FF2B5EF4-FFF2-40B4-BE49-F238E27FC236}">
                    <a16:creationId xmlns:a16="http://schemas.microsoft.com/office/drawing/2014/main" id="{929E8ED5-F451-129E-F7EB-E58397CBC3A8}"/>
                  </a:ext>
                </a:extLst>
              </p:cNvPr>
              <p:cNvSpPr/>
              <p:nvPr/>
            </p:nvSpPr>
            <p:spPr>
              <a:xfrm>
                <a:off x="7112207" y="3536711"/>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1" name="Freeform 320">
                <a:extLst>
                  <a:ext uri="{FF2B5EF4-FFF2-40B4-BE49-F238E27FC236}">
                    <a16:creationId xmlns:a16="http://schemas.microsoft.com/office/drawing/2014/main" id="{FB8622FF-3704-1B7D-50E8-16CEA6D9CCF8}"/>
                  </a:ext>
                </a:extLst>
              </p:cNvPr>
              <p:cNvSpPr/>
              <p:nvPr/>
            </p:nvSpPr>
            <p:spPr>
              <a:xfrm>
                <a:off x="7112207" y="3536711"/>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2" name="Freeform 321">
                <a:extLst>
                  <a:ext uri="{FF2B5EF4-FFF2-40B4-BE49-F238E27FC236}">
                    <a16:creationId xmlns:a16="http://schemas.microsoft.com/office/drawing/2014/main" id="{035DAB99-5605-FA3F-3A8F-24113CEA280A}"/>
                  </a:ext>
                </a:extLst>
              </p:cNvPr>
              <p:cNvSpPr/>
              <p:nvPr/>
            </p:nvSpPr>
            <p:spPr>
              <a:xfrm>
                <a:off x="7180058" y="353671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3" name="Freeform 322">
                <a:extLst>
                  <a:ext uri="{FF2B5EF4-FFF2-40B4-BE49-F238E27FC236}">
                    <a16:creationId xmlns:a16="http://schemas.microsoft.com/office/drawing/2014/main" id="{F6113636-7606-607A-CA84-AF925AAF769E}"/>
                  </a:ext>
                </a:extLst>
              </p:cNvPr>
              <p:cNvSpPr/>
              <p:nvPr/>
            </p:nvSpPr>
            <p:spPr>
              <a:xfrm>
                <a:off x="7180058" y="353671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4" name="Freeform 323">
                <a:extLst>
                  <a:ext uri="{FF2B5EF4-FFF2-40B4-BE49-F238E27FC236}">
                    <a16:creationId xmlns:a16="http://schemas.microsoft.com/office/drawing/2014/main" id="{198EA94D-FF06-D04F-D345-2FBA43FCC6F1}"/>
                  </a:ext>
                </a:extLst>
              </p:cNvPr>
              <p:cNvSpPr/>
              <p:nvPr/>
            </p:nvSpPr>
            <p:spPr>
              <a:xfrm>
                <a:off x="7248439" y="3446933"/>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5" name="Freeform 324">
                <a:extLst>
                  <a:ext uri="{FF2B5EF4-FFF2-40B4-BE49-F238E27FC236}">
                    <a16:creationId xmlns:a16="http://schemas.microsoft.com/office/drawing/2014/main" id="{2C8F0FBD-616F-FAA4-BDED-3C688E50707A}"/>
                  </a:ext>
                </a:extLst>
              </p:cNvPr>
              <p:cNvSpPr/>
              <p:nvPr/>
            </p:nvSpPr>
            <p:spPr>
              <a:xfrm>
                <a:off x="7248439" y="3446933"/>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6" name="Freeform 325">
                <a:extLst>
                  <a:ext uri="{FF2B5EF4-FFF2-40B4-BE49-F238E27FC236}">
                    <a16:creationId xmlns:a16="http://schemas.microsoft.com/office/drawing/2014/main" id="{7BC384BA-1F7F-B42D-BE0B-D4C014C191B1}"/>
                  </a:ext>
                </a:extLst>
              </p:cNvPr>
              <p:cNvSpPr/>
              <p:nvPr/>
            </p:nvSpPr>
            <p:spPr>
              <a:xfrm>
                <a:off x="7316025" y="320300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7" name="Freeform 326">
                <a:extLst>
                  <a:ext uri="{FF2B5EF4-FFF2-40B4-BE49-F238E27FC236}">
                    <a16:creationId xmlns:a16="http://schemas.microsoft.com/office/drawing/2014/main" id="{8073A133-499D-FB85-A01D-71A0D79D9EB7}"/>
                  </a:ext>
                </a:extLst>
              </p:cNvPr>
              <p:cNvSpPr/>
              <p:nvPr/>
            </p:nvSpPr>
            <p:spPr>
              <a:xfrm>
                <a:off x="7316025" y="320300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8" name="Freeform 327">
                <a:extLst>
                  <a:ext uri="{FF2B5EF4-FFF2-40B4-BE49-F238E27FC236}">
                    <a16:creationId xmlns:a16="http://schemas.microsoft.com/office/drawing/2014/main" id="{A21539B9-4CF7-A62D-38E8-80CA8A313D6D}"/>
                  </a:ext>
                </a:extLst>
              </p:cNvPr>
              <p:cNvSpPr/>
              <p:nvPr/>
            </p:nvSpPr>
            <p:spPr>
              <a:xfrm>
                <a:off x="7385864" y="312402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9" name="Freeform 328">
                <a:extLst>
                  <a:ext uri="{FF2B5EF4-FFF2-40B4-BE49-F238E27FC236}">
                    <a16:creationId xmlns:a16="http://schemas.microsoft.com/office/drawing/2014/main" id="{FC122315-5DDC-2A70-A5F8-8BDE3B7C2439}"/>
                  </a:ext>
                </a:extLst>
              </p:cNvPr>
              <p:cNvSpPr/>
              <p:nvPr/>
            </p:nvSpPr>
            <p:spPr>
              <a:xfrm>
                <a:off x="7385864" y="312402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0" name="Freeform 329">
                <a:extLst>
                  <a:ext uri="{FF2B5EF4-FFF2-40B4-BE49-F238E27FC236}">
                    <a16:creationId xmlns:a16="http://schemas.microsoft.com/office/drawing/2014/main" id="{B15BC25A-2DE3-6D59-6869-40350F757975}"/>
                  </a:ext>
                </a:extLst>
              </p:cNvPr>
              <p:cNvSpPr/>
              <p:nvPr/>
            </p:nvSpPr>
            <p:spPr>
              <a:xfrm>
                <a:off x="7455305" y="316101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1" name="Freeform 330">
                <a:extLst>
                  <a:ext uri="{FF2B5EF4-FFF2-40B4-BE49-F238E27FC236}">
                    <a16:creationId xmlns:a16="http://schemas.microsoft.com/office/drawing/2014/main" id="{524A9D42-B67C-DA7E-47AB-56BBCEF8A722}"/>
                  </a:ext>
                </a:extLst>
              </p:cNvPr>
              <p:cNvSpPr/>
              <p:nvPr/>
            </p:nvSpPr>
            <p:spPr>
              <a:xfrm>
                <a:off x="7455305" y="316101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2" name="Freeform 331">
                <a:extLst>
                  <a:ext uri="{FF2B5EF4-FFF2-40B4-BE49-F238E27FC236}">
                    <a16:creationId xmlns:a16="http://schemas.microsoft.com/office/drawing/2014/main" id="{5AE24F7E-31A2-44C6-40BA-2437F720C5A0}"/>
                  </a:ext>
                </a:extLst>
              </p:cNvPr>
              <p:cNvSpPr/>
              <p:nvPr/>
            </p:nvSpPr>
            <p:spPr>
              <a:xfrm>
                <a:off x="6770038" y="3356892"/>
                <a:ext cx="912539" cy="100309"/>
              </a:xfrm>
              <a:custGeom>
                <a:avLst/>
                <a:gdLst>
                  <a:gd name="connsiteX0" fmla="*/ 22263 w 912539"/>
                  <a:gd name="connsiteY0" fmla="*/ 11189 h 100309"/>
                  <a:gd name="connsiteX1" fmla="*/ 11132 w 912539"/>
                  <a:gd name="connsiteY1" fmla="*/ 22379 h 100309"/>
                  <a:gd name="connsiteX2" fmla="*/ 0 w 912539"/>
                  <a:gd name="connsiteY2" fmla="*/ 11189 h 100309"/>
                  <a:gd name="connsiteX3" fmla="*/ 11132 w 912539"/>
                  <a:gd name="connsiteY3" fmla="*/ 0 h 100309"/>
                  <a:gd name="connsiteX4" fmla="*/ 22263 w 912539"/>
                  <a:gd name="connsiteY4" fmla="*/ 11189 h 100309"/>
                  <a:gd name="connsiteX5" fmla="*/ 912540 w 912539"/>
                  <a:gd name="connsiteY5" fmla="*/ 89120 h 100309"/>
                  <a:gd name="connsiteX6" fmla="*/ 901408 w 912539"/>
                  <a:gd name="connsiteY6" fmla="*/ 100309 h 100309"/>
                  <a:gd name="connsiteX7" fmla="*/ 890276 w 912539"/>
                  <a:gd name="connsiteY7" fmla="*/ 89120 h 100309"/>
                  <a:gd name="connsiteX8" fmla="*/ 901408 w 912539"/>
                  <a:gd name="connsiteY8" fmla="*/ 77930 h 100309"/>
                  <a:gd name="connsiteX9" fmla="*/ 912540 w 912539"/>
                  <a:gd name="connsiteY9" fmla="*/ 89120 h 1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539" h="100309">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moveTo>
                      <a:pt x="912540" y="89120"/>
                    </a:moveTo>
                    <a:cubicBezTo>
                      <a:pt x="912540" y="95307"/>
                      <a:pt x="907504" y="100309"/>
                      <a:pt x="901408" y="100309"/>
                    </a:cubicBezTo>
                    <a:cubicBezTo>
                      <a:pt x="895312" y="100309"/>
                      <a:pt x="890276" y="95307"/>
                      <a:pt x="890276" y="89120"/>
                    </a:cubicBezTo>
                    <a:cubicBezTo>
                      <a:pt x="890276" y="82933"/>
                      <a:pt x="895312" y="77930"/>
                      <a:pt x="901408" y="77930"/>
                    </a:cubicBezTo>
                    <a:cubicBezTo>
                      <a:pt x="907504" y="77930"/>
                      <a:pt x="912540" y="82933"/>
                      <a:pt x="912540" y="89120"/>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3" name="Freeform 332">
                <a:extLst>
                  <a:ext uri="{FF2B5EF4-FFF2-40B4-BE49-F238E27FC236}">
                    <a16:creationId xmlns:a16="http://schemas.microsoft.com/office/drawing/2014/main" id="{F33ECDA6-72CF-172A-36C2-EB33F7BB945A}"/>
                  </a:ext>
                </a:extLst>
              </p:cNvPr>
              <p:cNvSpPr/>
              <p:nvPr/>
            </p:nvSpPr>
            <p:spPr>
              <a:xfrm>
                <a:off x="6770038" y="3356892"/>
                <a:ext cx="912539" cy="100309"/>
              </a:xfrm>
              <a:custGeom>
                <a:avLst/>
                <a:gdLst>
                  <a:gd name="connsiteX0" fmla="*/ 22263 w 912539"/>
                  <a:gd name="connsiteY0" fmla="*/ 11189 h 100309"/>
                  <a:gd name="connsiteX1" fmla="*/ 11132 w 912539"/>
                  <a:gd name="connsiteY1" fmla="*/ 22379 h 100309"/>
                  <a:gd name="connsiteX2" fmla="*/ 0 w 912539"/>
                  <a:gd name="connsiteY2" fmla="*/ 11189 h 100309"/>
                  <a:gd name="connsiteX3" fmla="*/ 11132 w 912539"/>
                  <a:gd name="connsiteY3" fmla="*/ 0 h 100309"/>
                  <a:gd name="connsiteX4" fmla="*/ 22263 w 912539"/>
                  <a:gd name="connsiteY4" fmla="*/ 11189 h 100309"/>
                  <a:gd name="connsiteX5" fmla="*/ 912540 w 912539"/>
                  <a:gd name="connsiteY5" fmla="*/ 89120 h 100309"/>
                  <a:gd name="connsiteX6" fmla="*/ 901408 w 912539"/>
                  <a:gd name="connsiteY6" fmla="*/ 100309 h 100309"/>
                  <a:gd name="connsiteX7" fmla="*/ 890276 w 912539"/>
                  <a:gd name="connsiteY7" fmla="*/ 89120 h 100309"/>
                  <a:gd name="connsiteX8" fmla="*/ 901408 w 912539"/>
                  <a:gd name="connsiteY8" fmla="*/ 77930 h 100309"/>
                  <a:gd name="connsiteX9" fmla="*/ 912540 w 912539"/>
                  <a:gd name="connsiteY9" fmla="*/ 89120 h 1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539" h="100309">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close/>
                    <a:moveTo>
                      <a:pt x="912540" y="89120"/>
                    </a:moveTo>
                    <a:cubicBezTo>
                      <a:pt x="912540" y="95307"/>
                      <a:pt x="907504" y="100309"/>
                      <a:pt x="901408" y="100309"/>
                    </a:cubicBezTo>
                    <a:cubicBezTo>
                      <a:pt x="895312" y="100309"/>
                      <a:pt x="890276" y="95307"/>
                      <a:pt x="890276" y="89120"/>
                    </a:cubicBezTo>
                    <a:cubicBezTo>
                      <a:pt x="890276" y="82933"/>
                      <a:pt x="895312" y="77930"/>
                      <a:pt x="901408" y="77930"/>
                    </a:cubicBezTo>
                    <a:cubicBezTo>
                      <a:pt x="907504" y="77930"/>
                      <a:pt x="912540" y="82933"/>
                      <a:pt x="912540" y="89120"/>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4" name="Freeform 333">
                <a:extLst>
                  <a:ext uri="{FF2B5EF4-FFF2-40B4-BE49-F238E27FC236}">
                    <a16:creationId xmlns:a16="http://schemas.microsoft.com/office/drawing/2014/main" id="{8A690949-2716-0085-0068-C1429F850B12}"/>
                  </a:ext>
                </a:extLst>
              </p:cNvPr>
              <p:cNvSpPr/>
              <p:nvPr/>
            </p:nvSpPr>
            <p:spPr>
              <a:xfrm>
                <a:off x="8067684" y="341297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5" name="Freeform 334">
                <a:extLst>
                  <a:ext uri="{FF2B5EF4-FFF2-40B4-BE49-F238E27FC236}">
                    <a16:creationId xmlns:a16="http://schemas.microsoft.com/office/drawing/2014/main" id="{F35E58EA-53A1-7886-C700-1553D915C7B0}"/>
                  </a:ext>
                </a:extLst>
              </p:cNvPr>
              <p:cNvSpPr/>
              <p:nvPr/>
            </p:nvSpPr>
            <p:spPr>
              <a:xfrm>
                <a:off x="8067684" y="341297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6" name="Freeform 335">
                <a:extLst>
                  <a:ext uri="{FF2B5EF4-FFF2-40B4-BE49-F238E27FC236}">
                    <a16:creationId xmlns:a16="http://schemas.microsoft.com/office/drawing/2014/main" id="{1341ABDF-C114-CC91-33D5-6773D3401129}"/>
                  </a:ext>
                </a:extLst>
              </p:cNvPr>
              <p:cNvSpPr/>
              <p:nvPr/>
            </p:nvSpPr>
            <p:spPr>
              <a:xfrm>
                <a:off x="7523950" y="321274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7" name="Freeform 336">
                <a:extLst>
                  <a:ext uri="{FF2B5EF4-FFF2-40B4-BE49-F238E27FC236}">
                    <a16:creationId xmlns:a16="http://schemas.microsoft.com/office/drawing/2014/main" id="{6FC46909-C072-9CED-278E-BD9AFC202CF5}"/>
                  </a:ext>
                </a:extLst>
              </p:cNvPr>
              <p:cNvSpPr/>
              <p:nvPr/>
            </p:nvSpPr>
            <p:spPr>
              <a:xfrm>
                <a:off x="7523950" y="321274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8" name="Freeform 337">
                <a:extLst>
                  <a:ext uri="{FF2B5EF4-FFF2-40B4-BE49-F238E27FC236}">
                    <a16:creationId xmlns:a16="http://schemas.microsoft.com/office/drawing/2014/main" id="{1977C8CC-E45C-6722-6207-81B716493A2C}"/>
                  </a:ext>
                </a:extLst>
              </p:cNvPr>
              <p:cNvSpPr/>
              <p:nvPr/>
            </p:nvSpPr>
            <p:spPr>
              <a:xfrm>
                <a:off x="7591934" y="321274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9" name="Freeform 338">
                <a:extLst>
                  <a:ext uri="{FF2B5EF4-FFF2-40B4-BE49-F238E27FC236}">
                    <a16:creationId xmlns:a16="http://schemas.microsoft.com/office/drawing/2014/main" id="{C9832860-EA45-78EB-451D-6F0F34E8F486}"/>
                  </a:ext>
                </a:extLst>
              </p:cNvPr>
              <p:cNvSpPr/>
              <p:nvPr/>
            </p:nvSpPr>
            <p:spPr>
              <a:xfrm>
                <a:off x="7591934" y="321274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27" name="Freeform 426">
                <a:extLst>
                  <a:ext uri="{FF2B5EF4-FFF2-40B4-BE49-F238E27FC236}">
                    <a16:creationId xmlns:a16="http://schemas.microsoft.com/office/drawing/2014/main" id="{10AE8A85-753A-4AA9-0C71-0534A393C484}"/>
                  </a:ext>
                </a:extLst>
              </p:cNvPr>
              <p:cNvSpPr/>
              <p:nvPr/>
            </p:nvSpPr>
            <p:spPr>
              <a:xfrm>
                <a:off x="6712656" y="3626358"/>
                <a:ext cx="13252" cy="28302"/>
              </a:xfrm>
              <a:custGeom>
                <a:avLst/>
                <a:gdLst>
                  <a:gd name="connsiteX0" fmla="*/ 0 w 13252"/>
                  <a:gd name="connsiteY0" fmla="*/ 0 h 28302"/>
                  <a:gd name="connsiteX1" fmla="*/ 0 w 13252"/>
                  <a:gd name="connsiteY1" fmla="*/ 28302 h 28302"/>
                </a:gdLst>
                <a:ahLst/>
                <a:cxnLst>
                  <a:cxn ang="0">
                    <a:pos x="connsiteX0" y="connsiteY0"/>
                  </a:cxn>
                  <a:cxn ang="0">
                    <a:pos x="connsiteX1" y="connsiteY1"/>
                  </a:cxn>
                </a:cxnLst>
                <a:rect l="l" t="t" r="r" b="b"/>
                <a:pathLst>
                  <a:path w="13252" h="28302">
                    <a:moveTo>
                      <a:pt x="0" y="0"/>
                    </a:moveTo>
                    <a:lnTo>
                      <a:pt x="0" y="28302"/>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28" name="Freeform 427">
                <a:extLst>
                  <a:ext uri="{FF2B5EF4-FFF2-40B4-BE49-F238E27FC236}">
                    <a16:creationId xmlns:a16="http://schemas.microsoft.com/office/drawing/2014/main" id="{5DC10566-21EE-624B-8683-4D8534A308E8}"/>
                  </a:ext>
                </a:extLst>
              </p:cNvPr>
              <p:cNvSpPr/>
              <p:nvPr/>
            </p:nvSpPr>
            <p:spPr>
              <a:xfrm>
                <a:off x="7331397" y="3626358"/>
                <a:ext cx="13252" cy="28302"/>
              </a:xfrm>
              <a:custGeom>
                <a:avLst/>
                <a:gdLst>
                  <a:gd name="connsiteX0" fmla="*/ 0 w 13252"/>
                  <a:gd name="connsiteY0" fmla="*/ 0 h 28302"/>
                  <a:gd name="connsiteX1" fmla="*/ 0 w 13252"/>
                  <a:gd name="connsiteY1" fmla="*/ 28302 h 28302"/>
                </a:gdLst>
                <a:ahLst/>
                <a:cxnLst>
                  <a:cxn ang="0">
                    <a:pos x="connsiteX0" y="connsiteY0"/>
                  </a:cxn>
                  <a:cxn ang="0">
                    <a:pos x="connsiteX1" y="connsiteY1"/>
                  </a:cxn>
                </a:cxnLst>
                <a:rect l="l" t="t" r="r" b="b"/>
                <a:pathLst>
                  <a:path w="13252" h="28302">
                    <a:moveTo>
                      <a:pt x="0" y="0"/>
                    </a:moveTo>
                    <a:lnTo>
                      <a:pt x="0" y="28302"/>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29" name="Freeform 428">
                <a:extLst>
                  <a:ext uri="{FF2B5EF4-FFF2-40B4-BE49-F238E27FC236}">
                    <a16:creationId xmlns:a16="http://schemas.microsoft.com/office/drawing/2014/main" id="{4679240E-EA16-FBD6-E60D-F8E8B9A3E65B}"/>
                  </a:ext>
                </a:extLst>
              </p:cNvPr>
              <p:cNvSpPr/>
              <p:nvPr/>
            </p:nvSpPr>
            <p:spPr>
              <a:xfrm>
                <a:off x="6981674" y="3626358"/>
                <a:ext cx="13252" cy="28302"/>
              </a:xfrm>
              <a:custGeom>
                <a:avLst/>
                <a:gdLst>
                  <a:gd name="connsiteX0" fmla="*/ 0 w 13252"/>
                  <a:gd name="connsiteY0" fmla="*/ 0 h 28302"/>
                  <a:gd name="connsiteX1" fmla="*/ 0 w 13252"/>
                  <a:gd name="connsiteY1" fmla="*/ 28302 h 28302"/>
                </a:gdLst>
                <a:ahLst/>
                <a:cxnLst>
                  <a:cxn ang="0">
                    <a:pos x="connsiteX0" y="connsiteY0"/>
                  </a:cxn>
                  <a:cxn ang="0">
                    <a:pos x="connsiteX1" y="connsiteY1"/>
                  </a:cxn>
                </a:cxnLst>
                <a:rect l="l" t="t" r="r" b="b"/>
                <a:pathLst>
                  <a:path w="13252" h="28302">
                    <a:moveTo>
                      <a:pt x="0" y="0"/>
                    </a:moveTo>
                    <a:lnTo>
                      <a:pt x="0" y="28302"/>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30" name="Freeform 429">
                <a:extLst>
                  <a:ext uri="{FF2B5EF4-FFF2-40B4-BE49-F238E27FC236}">
                    <a16:creationId xmlns:a16="http://schemas.microsoft.com/office/drawing/2014/main" id="{26A4E2EA-2CA0-B8D9-BF2B-88C352C64893}"/>
                  </a:ext>
                </a:extLst>
              </p:cNvPr>
              <p:cNvSpPr/>
              <p:nvPr/>
            </p:nvSpPr>
            <p:spPr>
              <a:xfrm>
                <a:off x="7673302" y="3626358"/>
                <a:ext cx="13252" cy="28302"/>
              </a:xfrm>
              <a:custGeom>
                <a:avLst/>
                <a:gdLst>
                  <a:gd name="connsiteX0" fmla="*/ 0 w 13252"/>
                  <a:gd name="connsiteY0" fmla="*/ 0 h 28302"/>
                  <a:gd name="connsiteX1" fmla="*/ 0 w 13252"/>
                  <a:gd name="connsiteY1" fmla="*/ 28302 h 28302"/>
                </a:gdLst>
                <a:ahLst/>
                <a:cxnLst>
                  <a:cxn ang="0">
                    <a:pos x="connsiteX0" y="connsiteY0"/>
                  </a:cxn>
                  <a:cxn ang="0">
                    <a:pos x="connsiteX1" y="connsiteY1"/>
                  </a:cxn>
                </a:cxnLst>
                <a:rect l="l" t="t" r="r" b="b"/>
                <a:pathLst>
                  <a:path w="13252" h="28302">
                    <a:moveTo>
                      <a:pt x="0" y="0"/>
                    </a:moveTo>
                    <a:lnTo>
                      <a:pt x="0" y="28302"/>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31" name="Freeform 430">
                <a:extLst>
                  <a:ext uri="{FF2B5EF4-FFF2-40B4-BE49-F238E27FC236}">
                    <a16:creationId xmlns:a16="http://schemas.microsoft.com/office/drawing/2014/main" id="{6D11EFC8-F52F-DA3F-32B9-C880E3F0EAF6}"/>
                  </a:ext>
                </a:extLst>
              </p:cNvPr>
              <p:cNvSpPr/>
              <p:nvPr/>
            </p:nvSpPr>
            <p:spPr>
              <a:xfrm>
                <a:off x="8078551" y="3626358"/>
                <a:ext cx="13252" cy="28302"/>
              </a:xfrm>
              <a:custGeom>
                <a:avLst/>
                <a:gdLst>
                  <a:gd name="connsiteX0" fmla="*/ 0 w 13252"/>
                  <a:gd name="connsiteY0" fmla="*/ 0 h 28302"/>
                  <a:gd name="connsiteX1" fmla="*/ 0 w 13252"/>
                  <a:gd name="connsiteY1" fmla="*/ 28302 h 28302"/>
                </a:gdLst>
                <a:ahLst/>
                <a:cxnLst>
                  <a:cxn ang="0">
                    <a:pos x="connsiteX0" y="connsiteY0"/>
                  </a:cxn>
                  <a:cxn ang="0">
                    <a:pos x="connsiteX1" y="connsiteY1"/>
                  </a:cxn>
                </a:cxnLst>
                <a:rect l="l" t="t" r="r" b="b"/>
                <a:pathLst>
                  <a:path w="13252" h="28302">
                    <a:moveTo>
                      <a:pt x="0" y="0"/>
                    </a:moveTo>
                    <a:lnTo>
                      <a:pt x="0" y="28302"/>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45" name="object 199">
                <a:extLst>
                  <a:ext uri="{FF2B5EF4-FFF2-40B4-BE49-F238E27FC236}">
                    <a16:creationId xmlns:a16="http://schemas.microsoft.com/office/drawing/2014/main" id="{57375F15-4018-529B-F0E1-92BE67C5C5A4}"/>
                  </a:ext>
                </a:extLst>
              </p:cNvPr>
              <p:cNvSpPr txBox="1"/>
              <p:nvPr/>
            </p:nvSpPr>
            <p:spPr>
              <a:xfrm>
                <a:off x="6659219" y="2349387"/>
                <a:ext cx="1332095" cy="120546"/>
              </a:xfrm>
              <a:prstGeom prst="rect">
                <a:avLst/>
              </a:prstGeom>
            </p:spPr>
            <p:txBody>
              <a:bodyPr vert="horz" wrap="none" lIns="0" tIns="12700" rIns="0" bIns="0" rtlCol="0">
                <a:spAutoFit/>
              </a:bodyPr>
              <a:lstStyle/>
              <a:p>
                <a:pPr algn="ctr">
                  <a:lnSpc>
                    <a:spcPct val="100000"/>
                  </a:lnSpc>
                  <a:spcBef>
                    <a:spcPts val="100"/>
                  </a:spcBef>
                </a:pPr>
                <a:r>
                  <a:rPr sz="700" b="1" dirty="0">
                    <a:solidFill>
                      <a:srgbClr val="001C49"/>
                    </a:solidFill>
                    <a:latin typeface="Arial"/>
                    <a:cs typeface="Arial"/>
                  </a:rPr>
                  <a:t>Efficacy</a:t>
                </a:r>
                <a:r>
                  <a:rPr lang="de-DE" sz="700" b="1" dirty="0">
                    <a:solidFill>
                      <a:srgbClr val="001C49"/>
                    </a:solidFill>
                    <a:latin typeface="Arial"/>
                    <a:cs typeface="Arial"/>
                  </a:rPr>
                  <a:t> </a:t>
                </a:r>
                <a:r>
                  <a:rPr lang="de-DE" sz="700" b="1" dirty="0">
                    <a:solidFill>
                      <a:schemeClr val="accent1"/>
                    </a:solidFill>
                    <a:latin typeface="Arial"/>
                    <a:cs typeface="Arial"/>
                  </a:rPr>
                  <a:t>– </a:t>
                </a:r>
                <a:r>
                  <a:rPr lang="en-GB" sz="700" b="1" dirty="0">
                    <a:solidFill>
                      <a:schemeClr val="accent1"/>
                    </a:solidFill>
                    <a:latin typeface="Arial"/>
                    <a:cs typeface="Arial"/>
                  </a:rPr>
                  <a:t>the treatment effect</a:t>
                </a:r>
              </a:p>
            </p:txBody>
          </p:sp>
          <p:sp>
            <p:nvSpPr>
              <p:cNvPr id="458" name="TextBox 457">
                <a:extLst>
                  <a:ext uri="{FF2B5EF4-FFF2-40B4-BE49-F238E27FC236}">
                    <a16:creationId xmlns:a16="http://schemas.microsoft.com/office/drawing/2014/main" id="{95B5B9D5-0E30-E4F0-AB40-1F2F35C0E25F}"/>
                  </a:ext>
                </a:extLst>
              </p:cNvPr>
              <p:cNvSpPr txBox="1"/>
              <p:nvPr/>
            </p:nvSpPr>
            <p:spPr>
              <a:xfrm rot="16200000">
                <a:off x="6077602" y="3081081"/>
                <a:ext cx="681277" cy="153888"/>
              </a:xfrm>
              <a:prstGeom prst="rect">
                <a:avLst/>
              </a:prstGeom>
              <a:noFill/>
            </p:spPr>
            <p:txBody>
              <a:bodyPr wrap="none" lIns="0" tIns="0" rIns="0" bIns="0" rtlCol="0">
                <a:spAutoFit/>
              </a:bodyPr>
              <a:lstStyle/>
              <a:p>
                <a:pPr algn="ctr"/>
                <a:r>
                  <a:rPr lang="en-US" sz="500" dirty="0">
                    <a:ln/>
                    <a:solidFill>
                      <a:srgbClr val="000000"/>
                    </a:solidFill>
                    <a:latin typeface="Arial" panose="020B0604020202020204" pitchFamily="34" charset="0"/>
                    <a:cs typeface="Arial" panose="020B0604020202020204" pitchFamily="34" charset="0"/>
                    <a:sym typeface="Arial"/>
                    <a:rtl val="0"/>
                  </a:rPr>
                  <a:t>Time course of recovery</a:t>
                </a:r>
                <a:br>
                  <a:rPr lang="en-US" sz="500" dirty="0">
                    <a:ln/>
                    <a:solidFill>
                      <a:srgbClr val="000000"/>
                    </a:solidFill>
                    <a:latin typeface="Arial" panose="020B0604020202020204" pitchFamily="34" charset="0"/>
                    <a:cs typeface="Arial" panose="020B0604020202020204" pitchFamily="34" charset="0"/>
                    <a:sym typeface="Arial"/>
                    <a:rtl val="0"/>
                  </a:rPr>
                </a:br>
                <a:r>
                  <a:rPr lang="en-US" sz="500" dirty="0">
                    <a:ln/>
                    <a:solidFill>
                      <a:srgbClr val="000000"/>
                    </a:solidFill>
                    <a:latin typeface="Arial" panose="020B0604020202020204" pitchFamily="34" charset="0"/>
                    <a:cs typeface="Arial" panose="020B0604020202020204" pitchFamily="34" charset="0"/>
                    <a:sym typeface="Arial"/>
                    <a:rtl val="0"/>
                  </a:rPr>
                  <a:t>ANC (10</a:t>
                </a:r>
                <a:r>
                  <a:rPr lang="en-US" sz="500" baseline="30000" dirty="0">
                    <a:ln/>
                    <a:solidFill>
                      <a:srgbClr val="000000"/>
                    </a:solidFill>
                    <a:latin typeface="Arial" panose="020B0604020202020204" pitchFamily="34" charset="0"/>
                    <a:cs typeface="Arial" panose="020B0604020202020204" pitchFamily="34" charset="0"/>
                    <a:sym typeface="Arial"/>
                    <a:rtl val="0"/>
                  </a:rPr>
                  <a:t>9</a:t>
                </a:r>
                <a:r>
                  <a:rPr lang="en-US" sz="500" dirty="0">
                    <a:ln/>
                    <a:solidFill>
                      <a:srgbClr val="000000"/>
                    </a:solidFill>
                    <a:latin typeface="Arial" panose="020B0604020202020204" pitchFamily="34" charset="0"/>
                    <a:cs typeface="Arial" panose="020B0604020202020204" pitchFamily="34" charset="0"/>
                    <a:sym typeface="Arial"/>
                    <a:rtl val="0"/>
                  </a:rPr>
                  <a:t>/L)</a:t>
                </a:r>
              </a:p>
            </p:txBody>
          </p:sp>
        </p:grpSp>
        <p:cxnSp>
          <p:nvCxnSpPr>
            <p:cNvPr id="460" name="Straight Connector 459">
              <a:extLst>
                <a:ext uri="{FF2B5EF4-FFF2-40B4-BE49-F238E27FC236}">
                  <a16:creationId xmlns:a16="http://schemas.microsoft.com/office/drawing/2014/main" id="{3532C818-4402-0825-F4A8-FE88E91754A0}"/>
                </a:ext>
              </a:extLst>
            </p:cNvPr>
            <p:cNvCxnSpPr>
              <a:cxnSpLocks/>
            </p:cNvCxnSpPr>
            <p:nvPr/>
          </p:nvCxnSpPr>
          <p:spPr>
            <a:xfrm>
              <a:off x="2572436" y="2327738"/>
              <a:ext cx="0" cy="153965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18215D12-1817-4537-A415-165FCFE91FA1}"/>
                </a:ext>
              </a:extLst>
            </p:cNvPr>
            <p:cNvCxnSpPr>
              <a:cxnSpLocks/>
            </p:cNvCxnSpPr>
            <p:nvPr/>
          </p:nvCxnSpPr>
          <p:spPr>
            <a:xfrm>
              <a:off x="4496880" y="2327738"/>
              <a:ext cx="0" cy="153965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6EB23495-3C31-D943-9EB7-D1FB254CDD0D}"/>
                </a:ext>
              </a:extLst>
            </p:cNvPr>
            <p:cNvCxnSpPr>
              <a:cxnSpLocks/>
            </p:cNvCxnSpPr>
            <p:nvPr/>
          </p:nvCxnSpPr>
          <p:spPr>
            <a:xfrm>
              <a:off x="6293044" y="2327738"/>
              <a:ext cx="0" cy="153965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888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E78FE-9A71-53B7-AFF2-7EF0C1A6F78F}"/>
              </a:ext>
            </a:extLst>
          </p:cNvPr>
          <p:cNvSpPr>
            <a:spLocks noGrp="1"/>
          </p:cNvSpPr>
          <p:nvPr>
            <p:ph type="title"/>
          </p:nvPr>
        </p:nvSpPr>
        <p:spPr/>
        <p:txBody>
          <a:bodyPr/>
          <a:lstStyle/>
          <a:p>
            <a:r>
              <a:rPr lang="en-GB" b="1" dirty="0"/>
              <a:t>Disclaimer (Sandoz internal use)</a:t>
            </a:r>
            <a:br>
              <a:rPr lang="en-GB" b="1" dirty="0">
                <a:solidFill>
                  <a:srgbClr val="FF0000"/>
                </a:solidFill>
              </a:rPr>
            </a:br>
            <a:endParaRPr lang="en-AR" dirty="0">
              <a:solidFill>
                <a:srgbClr val="FF0000"/>
              </a:solidFill>
            </a:endParaRPr>
          </a:p>
        </p:txBody>
      </p:sp>
      <p:sp>
        <p:nvSpPr>
          <p:cNvPr id="6" name="Content Placeholder 5">
            <a:extLst>
              <a:ext uri="{FF2B5EF4-FFF2-40B4-BE49-F238E27FC236}">
                <a16:creationId xmlns:a16="http://schemas.microsoft.com/office/drawing/2014/main" id="{6399EA1D-C2E6-D779-395A-D23AFB00E67F}"/>
              </a:ext>
            </a:extLst>
          </p:cNvPr>
          <p:cNvSpPr>
            <a:spLocks noGrp="1"/>
          </p:cNvSpPr>
          <p:nvPr>
            <p:ph idx="1"/>
          </p:nvPr>
        </p:nvSpPr>
        <p:spPr>
          <a:xfrm>
            <a:off x="243000" y="1135381"/>
            <a:ext cx="8660494" cy="3478292"/>
          </a:xfrm>
        </p:spPr>
        <p:txBody>
          <a:bodyPr>
            <a:normAutofit fontScale="77500" lnSpcReduction="20000"/>
          </a:bodyPr>
          <a:lstStyle/>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800" dirty="0"/>
              <a:t>The contents of this training were co-created with and approved by an international advisory committee of experts in MS nursing and nurse education, sponsored by Sandoz</a:t>
            </a:r>
          </a:p>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800" dirty="0"/>
              <a:t>This training provides an overview of biosimilars at an international level, nurse roles and responsibilities differ between geographies, therefore please note that localization may be required to reflect this</a:t>
            </a:r>
          </a:p>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800" dirty="0"/>
              <a:t>This training is approved for global external use to provide biosimilar training to MS nurses and other relevant stakeholders</a:t>
            </a:r>
          </a:p>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800" dirty="0"/>
              <a:t>Use of these slides for external presentation or any information or communication developed as a consequence of these slides should be reviewed and approved per local procedures and regulations</a:t>
            </a:r>
          </a:p>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800" dirty="0"/>
              <a:t>Local activities </a:t>
            </a:r>
            <a:r>
              <a:rPr lang="en-US" sz="1800" u="sng" dirty="0"/>
              <a:t>must</a:t>
            </a:r>
            <a:r>
              <a:rPr lang="en-US" sz="1800" dirty="0"/>
              <a:t> comply with all locally applicable laws, rules and regulations. In cases of conflict or discrepancies between company rules, industry regulations and/or applicable legal provisions, the stricter rule prevails</a:t>
            </a:r>
          </a:p>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800" dirty="0">
                <a:latin typeface="Arial" panose="020B0604020202020204"/>
              </a:rPr>
              <a:t>The</a:t>
            </a:r>
            <a:r>
              <a:rPr kumimoji="0" lang="en-US" sz="1800" b="0" i="0" u="none" strike="noStrike" kern="1200" cap="none" spc="0" normalizeH="0" baseline="0" noProof="0" dirty="0">
                <a:ln>
                  <a:noFill/>
                </a:ln>
                <a:effectLst/>
                <a:uLnTx/>
                <a:uFillTx/>
                <a:latin typeface="Arial" panose="020B0604020202020204"/>
                <a:ea typeface="+mn-ea"/>
                <a:cs typeface="+mn-cs"/>
              </a:rPr>
              <a:t> references and images in this deck </a:t>
            </a:r>
            <a:r>
              <a:rPr lang="en-US" sz="1800" dirty="0"/>
              <a:t>have been derived from the Sandoz Brand Hub. Always consider copyright policy. Images should not be used in any other material for any other purpose</a:t>
            </a:r>
          </a:p>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800" dirty="0"/>
              <a:t>For more detailed information on an individual product, please check and consider the locally approved prescribing information of the respective drug</a:t>
            </a:r>
          </a:p>
          <a:p>
            <a:pPr marL="0" indent="0">
              <a:spcBef>
                <a:spcPts val="4800"/>
              </a:spcBef>
              <a:spcAft>
                <a:spcPts val="2400"/>
              </a:spcAft>
              <a:buNone/>
            </a:pPr>
            <a:endParaRPr lang="en-US" sz="1800" dirty="0"/>
          </a:p>
          <a:p>
            <a:pPr marL="0" indent="0">
              <a:spcBef>
                <a:spcPts val="4800"/>
              </a:spcBef>
              <a:spcAft>
                <a:spcPts val="2400"/>
              </a:spcAft>
              <a:buNone/>
            </a:pPr>
            <a:endParaRPr lang="en-US" sz="1800" dirty="0"/>
          </a:p>
        </p:txBody>
      </p:sp>
      <p:sp>
        <p:nvSpPr>
          <p:cNvPr id="2" name="Slide Number Placeholder 1">
            <a:extLst>
              <a:ext uri="{FF2B5EF4-FFF2-40B4-BE49-F238E27FC236}">
                <a16:creationId xmlns:a16="http://schemas.microsoft.com/office/drawing/2014/main" id="{3A8C4D37-A0EA-3B8A-BA51-0279CD4BEA69}"/>
              </a:ext>
            </a:extLst>
          </p:cNvPr>
          <p:cNvSpPr>
            <a:spLocks noGrp="1"/>
          </p:cNvSpPr>
          <p:nvPr>
            <p:ph type="sldNum" sz="quarter" idx="12"/>
          </p:nvPr>
        </p:nvSpPr>
        <p:spPr/>
        <p:txBody>
          <a:bodyPr/>
          <a:lstStyle/>
          <a:p>
            <a:fld id="{47547CF9-5B10-D24F-A8D7-45A9778164F7}" type="slidenum">
              <a:rPr lang="uk-UA" smtClean="0"/>
              <a:pPr/>
              <a:t>2</a:t>
            </a:fld>
            <a:endParaRPr lang="uk-UA"/>
          </a:p>
        </p:txBody>
      </p:sp>
    </p:spTree>
    <p:extLst>
      <p:ext uri="{BB962C8B-B14F-4D97-AF65-F5344CB8AC3E}">
        <p14:creationId xmlns:p14="http://schemas.microsoft.com/office/powerpoint/2010/main" val="794050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621FC-B1A8-926A-BAE2-5F5EAEBF07FC}"/>
              </a:ext>
            </a:extLst>
          </p:cNvPr>
          <p:cNvSpPr>
            <a:spLocks noGrp="1"/>
          </p:cNvSpPr>
          <p:nvPr>
            <p:ph type="title"/>
          </p:nvPr>
        </p:nvSpPr>
        <p:spPr/>
        <p:txBody>
          <a:bodyPr>
            <a:normAutofit/>
          </a:bodyPr>
          <a:lstStyle/>
          <a:p>
            <a:r>
              <a:rPr lang="en-US" dirty="0"/>
              <a:t>Biosimilar medicines are approved based on the </a:t>
            </a:r>
            <a:br>
              <a:rPr lang="en-US" dirty="0"/>
            </a:br>
            <a:r>
              <a:rPr lang="en-US" dirty="0"/>
              <a:t>‘Totality of Evidence’ data package</a:t>
            </a:r>
            <a:r>
              <a:rPr lang="en-US" baseline="30000" dirty="0"/>
              <a:t>1,2</a:t>
            </a:r>
            <a:endParaRPr lang="en-GB" baseline="30000" dirty="0"/>
          </a:p>
        </p:txBody>
      </p:sp>
      <p:grpSp>
        <p:nvGrpSpPr>
          <p:cNvPr id="48" name="Group 47">
            <a:extLst>
              <a:ext uri="{FF2B5EF4-FFF2-40B4-BE49-F238E27FC236}">
                <a16:creationId xmlns:a16="http://schemas.microsoft.com/office/drawing/2014/main" id="{34BAC453-B23B-19DB-E789-1131150C462D}"/>
              </a:ext>
            </a:extLst>
          </p:cNvPr>
          <p:cNvGrpSpPr/>
          <p:nvPr/>
        </p:nvGrpSpPr>
        <p:grpSpPr>
          <a:xfrm>
            <a:off x="688022" y="1103222"/>
            <a:ext cx="7923178" cy="3261134"/>
            <a:chOff x="609601" y="1555029"/>
            <a:chExt cx="10972799" cy="4737227"/>
          </a:xfrm>
        </p:grpSpPr>
        <p:grpSp>
          <p:nvGrpSpPr>
            <p:cNvPr id="49" name="Group 48">
              <a:extLst>
                <a:ext uri="{FF2B5EF4-FFF2-40B4-BE49-F238E27FC236}">
                  <a16:creationId xmlns:a16="http://schemas.microsoft.com/office/drawing/2014/main" id="{D300DFDB-F4B1-6B31-9A67-795443ACAC59}"/>
                </a:ext>
              </a:extLst>
            </p:cNvPr>
            <p:cNvGrpSpPr/>
            <p:nvPr/>
          </p:nvGrpSpPr>
          <p:grpSpPr>
            <a:xfrm>
              <a:off x="4518968" y="5413970"/>
              <a:ext cx="6993724" cy="878286"/>
              <a:chOff x="4759371" y="4716407"/>
              <a:chExt cx="6993724" cy="878286"/>
            </a:xfrm>
          </p:grpSpPr>
          <p:grpSp>
            <p:nvGrpSpPr>
              <p:cNvPr id="81" name="Group 80">
                <a:extLst>
                  <a:ext uri="{FF2B5EF4-FFF2-40B4-BE49-F238E27FC236}">
                    <a16:creationId xmlns:a16="http://schemas.microsoft.com/office/drawing/2014/main" id="{13E48942-20F5-11F5-24F2-AF7E6B833931}"/>
                  </a:ext>
                </a:extLst>
              </p:cNvPr>
              <p:cNvGrpSpPr/>
              <p:nvPr/>
            </p:nvGrpSpPr>
            <p:grpSpPr>
              <a:xfrm>
                <a:off x="7117278" y="4863729"/>
                <a:ext cx="2257707" cy="693263"/>
                <a:chOff x="6598120" y="4863729"/>
                <a:chExt cx="2257707" cy="693263"/>
              </a:xfrm>
            </p:grpSpPr>
            <p:sp>
              <p:nvSpPr>
                <p:cNvPr id="88" name="TextBox 87">
                  <a:extLst>
                    <a:ext uri="{FF2B5EF4-FFF2-40B4-BE49-F238E27FC236}">
                      <a16:creationId xmlns:a16="http://schemas.microsoft.com/office/drawing/2014/main" id="{14269488-A12F-C583-944F-30870CBF3259}"/>
                    </a:ext>
                  </a:extLst>
                </p:cNvPr>
                <p:cNvSpPr txBox="1">
                  <a:spLocks/>
                </p:cNvSpPr>
                <p:nvPr/>
              </p:nvSpPr>
              <p:spPr>
                <a:xfrm>
                  <a:off x="6598120" y="5102896"/>
                  <a:ext cx="2257707" cy="45409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4D4D4D"/>
                      </a:solidFill>
                      <a:effectLst/>
                      <a:uLnTx/>
                      <a:uFillTx/>
                    </a:rPr>
                    <a:t>Indistinguishable secondary protein structure</a:t>
                  </a:r>
                  <a:r>
                    <a:rPr kumimoji="0" lang="en-US" sz="800" b="0" i="0" u="none" strike="noStrike" kern="0" cap="none" spc="0" normalizeH="0" baseline="30000" noProof="0">
                      <a:ln>
                        <a:noFill/>
                      </a:ln>
                      <a:solidFill>
                        <a:srgbClr val="4D4D4D"/>
                      </a:solidFill>
                      <a:effectLst/>
                      <a:uLnTx/>
                      <a:uFillTx/>
                    </a:rPr>
                    <a:t>3</a:t>
                  </a:r>
                  <a:endParaRPr kumimoji="0" lang="en-GB" sz="800" b="0" i="0" u="none" strike="noStrike" kern="0" cap="none" spc="0" normalizeH="0" baseline="30000" noProof="0">
                    <a:ln>
                      <a:noFill/>
                    </a:ln>
                    <a:solidFill>
                      <a:srgbClr val="4D4D4D"/>
                    </a:solidFill>
                    <a:effectLst/>
                    <a:uLnTx/>
                    <a:uFillTx/>
                  </a:endParaRPr>
                </a:p>
              </p:txBody>
            </p:sp>
            <p:pic>
              <p:nvPicPr>
                <p:cNvPr id="89" name="Picture 88">
                  <a:extLst>
                    <a:ext uri="{FF2B5EF4-FFF2-40B4-BE49-F238E27FC236}">
                      <a16:creationId xmlns:a16="http://schemas.microsoft.com/office/drawing/2014/main" id="{ED5C64E0-5B0B-8AF2-7DDA-DE18AFA28D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029" y="4863729"/>
                  <a:ext cx="1245891" cy="210575"/>
                </a:xfrm>
                <a:prstGeom prst="rect">
                  <a:avLst/>
                </a:prstGeom>
              </p:spPr>
            </p:pic>
          </p:grpSp>
          <p:grpSp>
            <p:nvGrpSpPr>
              <p:cNvPr id="82" name="Group 81">
                <a:extLst>
                  <a:ext uri="{FF2B5EF4-FFF2-40B4-BE49-F238E27FC236}">
                    <a16:creationId xmlns:a16="http://schemas.microsoft.com/office/drawing/2014/main" id="{B2BE95F1-CA23-0971-2EC2-533ABD367194}"/>
                  </a:ext>
                </a:extLst>
              </p:cNvPr>
              <p:cNvGrpSpPr/>
              <p:nvPr/>
            </p:nvGrpSpPr>
            <p:grpSpPr>
              <a:xfrm>
                <a:off x="4759371" y="4922177"/>
                <a:ext cx="2257707" cy="634816"/>
                <a:chOff x="4759371" y="4922177"/>
                <a:chExt cx="2257707" cy="634816"/>
              </a:xfrm>
            </p:grpSpPr>
            <p:sp>
              <p:nvSpPr>
                <p:cNvPr id="86" name="TextBox 85">
                  <a:extLst>
                    <a:ext uri="{FF2B5EF4-FFF2-40B4-BE49-F238E27FC236}">
                      <a16:creationId xmlns:a16="http://schemas.microsoft.com/office/drawing/2014/main" id="{3B6EBD95-77ED-D10F-F739-6713E3DDB8ED}"/>
                    </a:ext>
                  </a:extLst>
                </p:cNvPr>
                <p:cNvSpPr txBox="1">
                  <a:spLocks/>
                </p:cNvSpPr>
                <p:nvPr/>
              </p:nvSpPr>
              <p:spPr>
                <a:xfrm>
                  <a:off x="4759371" y="5102899"/>
                  <a:ext cx="2257707" cy="45409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4D4D4D"/>
                      </a:solidFill>
                      <a:effectLst/>
                      <a:uLnTx/>
                      <a:uFillTx/>
                    </a:rPr>
                    <a:t>Identical primary amino acid sequence</a:t>
                  </a:r>
                  <a:r>
                    <a:rPr kumimoji="0" lang="en-US" sz="800" b="0" i="0" u="none" strike="noStrike" kern="0" cap="none" spc="0" normalizeH="0" baseline="30000" noProof="0">
                      <a:ln>
                        <a:noFill/>
                      </a:ln>
                      <a:solidFill>
                        <a:srgbClr val="4D4D4D"/>
                      </a:solidFill>
                      <a:effectLst/>
                      <a:uLnTx/>
                      <a:uFillTx/>
                    </a:rPr>
                    <a:t>3</a:t>
                  </a:r>
                  <a:endParaRPr kumimoji="0" lang="en-GB" sz="800" b="0" i="0" u="none" strike="noStrike" kern="0" cap="none" spc="0" normalizeH="0" baseline="30000" noProof="0">
                    <a:ln>
                      <a:noFill/>
                    </a:ln>
                    <a:solidFill>
                      <a:srgbClr val="4D4D4D"/>
                    </a:solidFill>
                    <a:effectLst/>
                    <a:uLnTx/>
                    <a:uFillTx/>
                  </a:endParaRPr>
                </a:p>
              </p:txBody>
            </p:sp>
            <p:pic>
              <p:nvPicPr>
                <p:cNvPr id="87" name="Picture 86">
                  <a:extLst>
                    <a:ext uri="{FF2B5EF4-FFF2-40B4-BE49-F238E27FC236}">
                      <a16:creationId xmlns:a16="http://schemas.microsoft.com/office/drawing/2014/main" id="{E81E753F-B8B8-D27B-FD4F-09DDA3746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287" y="4922177"/>
                  <a:ext cx="1245891" cy="93676"/>
                </a:xfrm>
                <a:prstGeom prst="rect">
                  <a:avLst/>
                </a:prstGeom>
              </p:spPr>
            </p:pic>
          </p:grpSp>
          <p:grpSp>
            <p:nvGrpSpPr>
              <p:cNvPr id="83" name="Group 82">
                <a:extLst>
                  <a:ext uri="{FF2B5EF4-FFF2-40B4-BE49-F238E27FC236}">
                    <a16:creationId xmlns:a16="http://schemas.microsoft.com/office/drawing/2014/main" id="{90C754F5-9856-4C74-6A01-DEB4B6475671}"/>
                  </a:ext>
                </a:extLst>
              </p:cNvPr>
              <p:cNvGrpSpPr/>
              <p:nvPr/>
            </p:nvGrpSpPr>
            <p:grpSpPr>
              <a:xfrm>
                <a:off x="9298706" y="4716407"/>
                <a:ext cx="2454389" cy="878286"/>
                <a:chOff x="9298706" y="4716407"/>
                <a:chExt cx="2454389" cy="878286"/>
              </a:xfrm>
            </p:grpSpPr>
            <p:sp>
              <p:nvSpPr>
                <p:cNvPr id="84" name="TextBox 83">
                  <a:extLst>
                    <a:ext uri="{FF2B5EF4-FFF2-40B4-BE49-F238E27FC236}">
                      <a16:creationId xmlns:a16="http://schemas.microsoft.com/office/drawing/2014/main" id="{6C1D0A59-3FEC-E207-45D1-2D9BACDE8A96}"/>
                    </a:ext>
                  </a:extLst>
                </p:cNvPr>
                <p:cNvSpPr txBox="1">
                  <a:spLocks/>
                </p:cNvSpPr>
                <p:nvPr/>
              </p:nvSpPr>
              <p:spPr>
                <a:xfrm>
                  <a:off x="9298706" y="5102895"/>
                  <a:ext cx="2454389" cy="49179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4D4D4D"/>
                      </a:solidFill>
                      <a:effectLst/>
                      <a:uLnTx/>
                      <a:uFillTx/>
                    </a:rPr>
                    <a:t>Indistinguishable protein 3D arrangement of atoms</a:t>
                  </a:r>
                  <a:r>
                    <a:rPr kumimoji="0" lang="en-US" sz="800" b="0" i="0" u="none" strike="noStrike" kern="0" cap="none" spc="0" normalizeH="0" baseline="30000" noProof="0">
                      <a:ln>
                        <a:noFill/>
                      </a:ln>
                      <a:solidFill>
                        <a:srgbClr val="4D4D4D"/>
                      </a:solidFill>
                      <a:effectLst/>
                      <a:uLnTx/>
                      <a:uFillTx/>
                    </a:rPr>
                    <a:t>3</a:t>
                  </a:r>
                  <a:endParaRPr kumimoji="0" lang="en-GB" sz="800" b="0" i="0" u="none" strike="noStrike" kern="0" cap="none" spc="0" normalizeH="0" baseline="30000" noProof="0">
                    <a:ln>
                      <a:noFill/>
                    </a:ln>
                    <a:solidFill>
                      <a:srgbClr val="4D4D4D"/>
                    </a:solidFill>
                    <a:effectLst/>
                    <a:uLnTx/>
                    <a:uFillTx/>
                  </a:endParaRPr>
                </a:p>
              </p:txBody>
            </p:sp>
            <p:pic>
              <p:nvPicPr>
                <p:cNvPr id="85" name="Picture 84">
                  <a:extLst>
                    <a:ext uri="{FF2B5EF4-FFF2-40B4-BE49-F238E27FC236}">
                      <a16:creationId xmlns:a16="http://schemas.microsoft.com/office/drawing/2014/main" id="{8D01A92B-9F57-E240-C2F8-4791285B39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7981" y="4716407"/>
                  <a:ext cx="392119" cy="429023"/>
                </a:xfrm>
                <a:prstGeom prst="rect">
                  <a:avLst/>
                </a:prstGeom>
              </p:spPr>
            </p:pic>
          </p:grpSp>
        </p:grpSp>
        <p:sp>
          <p:nvSpPr>
            <p:cNvPr id="50" name="Rectangle 18">
              <a:extLst>
                <a:ext uri="{FF2B5EF4-FFF2-40B4-BE49-F238E27FC236}">
                  <a16:creationId xmlns:a16="http://schemas.microsoft.com/office/drawing/2014/main" id="{36C8F080-B798-FF19-D9E6-08AECC5B7C8D}"/>
                </a:ext>
              </a:extLst>
            </p:cNvPr>
            <p:cNvSpPr txBox="1"/>
            <p:nvPr/>
          </p:nvSpPr>
          <p:spPr bwMode="gray">
            <a:xfrm>
              <a:off x="9144211" y="1555029"/>
              <a:ext cx="1669439" cy="22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marL="266700" lvl="0" indent="-266700" defTabSz="876300"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mn-lt"/>
                  <a:cs typeface="+mn-cs"/>
                </a:defRPr>
              </a:lvl1pPr>
              <a:lvl2pPr marL="542925" lvl="1" indent="-274638" defTabSz="876300" eaLnBrk="0" hangingPunct="0">
                <a:lnSpc>
                  <a:spcPct val="95000"/>
                </a:lnSpc>
                <a:spcBef>
                  <a:spcPct val="20000"/>
                </a:spcBef>
                <a:spcAft>
                  <a:spcPct val="20000"/>
                </a:spcAft>
                <a:buClr>
                  <a:srgbClr val="005BC3"/>
                </a:buClr>
                <a:buFont typeface="Arial" pitchFamily="34" charset="0"/>
                <a:buChar char="•"/>
                <a:defRPr sz="2000">
                  <a:solidFill>
                    <a:schemeClr val="tx2"/>
                  </a:solidFill>
                  <a:latin typeface="+mn-lt"/>
                </a:defRPr>
              </a:lvl2pPr>
              <a:lvl3pPr marL="752475" lvl="2" indent="-207963" defTabSz="876300" eaLnBrk="0" hangingPunct="0">
                <a:lnSpc>
                  <a:spcPct val="95000"/>
                </a:lnSpc>
                <a:spcBef>
                  <a:spcPct val="20000"/>
                </a:spcBef>
                <a:spcAft>
                  <a:spcPct val="20000"/>
                </a:spcAft>
                <a:buClr>
                  <a:srgbClr val="005BC3"/>
                </a:buClr>
                <a:buFont typeface="Arial" pitchFamily="34" charset="0"/>
                <a:buChar char="–"/>
                <a:defRPr>
                  <a:solidFill>
                    <a:schemeClr val="tx2"/>
                  </a:solidFill>
                  <a:latin typeface="+mn-lt"/>
                </a:defRPr>
              </a:lvl3pPr>
              <a:lvl4pPr marL="990600" lvl="3" indent="-236538" defTabSz="876300" eaLnBrk="0" hangingPunct="0">
                <a:lnSpc>
                  <a:spcPct val="95000"/>
                </a:lnSpc>
                <a:spcBef>
                  <a:spcPct val="20000"/>
                </a:spcBef>
                <a:buClr>
                  <a:srgbClr val="005BC3"/>
                </a:buClr>
                <a:buFont typeface="Arial" pitchFamily="34" charset="0"/>
                <a:buChar char="»"/>
                <a:defRPr>
                  <a:solidFill>
                    <a:schemeClr val="tx2"/>
                  </a:solidFill>
                  <a:latin typeface="+mn-lt"/>
                </a:defRPr>
              </a:lvl4pPr>
              <a:lvl5pPr marL="1209675" lvl="4" indent="-217488" defTabSz="876300" eaLnBrk="0" hangingPunct="0">
                <a:spcBef>
                  <a:spcPct val="20000"/>
                </a:spcBef>
                <a:buClr>
                  <a:srgbClr val="005BC3"/>
                </a:buClr>
                <a:buFont typeface="Arial" pitchFamily="34" charset="0"/>
                <a:buChar char="•"/>
                <a:defRPr sz="1400">
                  <a:solidFill>
                    <a:schemeClr val="tx2"/>
                  </a:solidFill>
                  <a:latin typeface="+mn-lt"/>
                </a:defRPr>
              </a:lvl5pPr>
              <a:lvl6pPr marL="1666875" indent="-217488" defTabSz="876300" fontAlgn="base">
                <a:spcBef>
                  <a:spcPct val="20000"/>
                </a:spcBef>
                <a:spcAft>
                  <a:spcPct val="0"/>
                </a:spcAft>
                <a:buClr>
                  <a:srgbClr val="005BC3"/>
                </a:buClr>
                <a:buFont typeface="Arial" charset="0"/>
                <a:buChar char="•"/>
                <a:defRPr sz="1400">
                  <a:solidFill>
                    <a:schemeClr val="tx2"/>
                  </a:solidFill>
                  <a:latin typeface="+mn-lt"/>
                </a:defRPr>
              </a:lvl6pPr>
              <a:lvl7pPr marL="2124075" indent="-217488" defTabSz="876300" fontAlgn="base">
                <a:spcBef>
                  <a:spcPct val="20000"/>
                </a:spcBef>
                <a:spcAft>
                  <a:spcPct val="0"/>
                </a:spcAft>
                <a:buClr>
                  <a:srgbClr val="005BC3"/>
                </a:buClr>
                <a:buFont typeface="Arial" charset="0"/>
                <a:buChar char="•"/>
                <a:defRPr sz="1400">
                  <a:solidFill>
                    <a:schemeClr val="tx2"/>
                  </a:solidFill>
                  <a:latin typeface="+mn-lt"/>
                </a:defRPr>
              </a:lvl7pPr>
              <a:lvl8pPr marL="2581275" indent="-217488" defTabSz="876300" fontAlgn="base">
                <a:spcBef>
                  <a:spcPct val="20000"/>
                </a:spcBef>
                <a:spcAft>
                  <a:spcPct val="0"/>
                </a:spcAft>
                <a:buClr>
                  <a:srgbClr val="005BC3"/>
                </a:buClr>
                <a:buFont typeface="Arial" charset="0"/>
                <a:buChar char="•"/>
                <a:defRPr sz="1400">
                  <a:solidFill>
                    <a:schemeClr val="tx2"/>
                  </a:solidFill>
                  <a:latin typeface="+mn-lt"/>
                </a:defRPr>
              </a:lvl8pPr>
              <a:lvl9pPr marL="3038475" indent="-217488" defTabSz="876300" fontAlgn="base">
                <a:spcBef>
                  <a:spcPct val="20000"/>
                </a:spcBef>
                <a:spcAft>
                  <a:spcPct val="0"/>
                </a:spcAft>
                <a:buClr>
                  <a:srgbClr val="005BC3"/>
                </a:buClr>
                <a:buFont typeface="Arial" charset="0"/>
                <a:buChar char="•"/>
                <a:defRPr sz="1400">
                  <a:solidFill>
                    <a:schemeClr val="tx2"/>
                  </a:solidFill>
                  <a:latin typeface="+mn-lt"/>
                </a:defRPr>
              </a:lvl9pPr>
            </a:lstStyle>
            <a:p>
              <a:pPr marL="0" marR="0" lvl="0" indent="0" algn="ctr" defTabSz="876300" eaLnBrk="1" fontAlgn="auto" latinLnBrk="0" hangingPunct="1">
                <a:lnSpc>
                  <a:spcPct val="100000"/>
                </a:lnSpc>
                <a:spcBef>
                  <a:spcPct val="0"/>
                </a:spcBef>
                <a:spcAft>
                  <a:spcPct val="0"/>
                </a:spcAft>
                <a:buClrTx/>
                <a:buSzTx/>
                <a:buFont typeface="Wingdings" pitchFamily="2" charset="2"/>
                <a:buNone/>
                <a:tabLst/>
                <a:defRPr/>
              </a:pPr>
              <a:r>
                <a:rPr kumimoji="0" lang="en-GB" altLang="en-US" sz="1000" b="1" i="0" u="none" strike="noStrike" kern="0" cap="none" spc="0" normalizeH="0" baseline="0" noProof="0">
                  <a:ln>
                    <a:noFill/>
                  </a:ln>
                  <a:solidFill>
                    <a:schemeClr val="accent2"/>
                  </a:solidFill>
                  <a:effectLst/>
                  <a:uLnTx/>
                  <a:uFillTx/>
                  <a:cs typeface="+mn-cs"/>
                </a:rPr>
                <a:t>Biosimilar medicine</a:t>
              </a:r>
            </a:p>
          </p:txBody>
        </p:sp>
        <p:sp>
          <p:nvSpPr>
            <p:cNvPr id="51" name="Rectangle 18">
              <a:extLst>
                <a:ext uri="{FF2B5EF4-FFF2-40B4-BE49-F238E27FC236}">
                  <a16:creationId xmlns:a16="http://schemas.microsoft.com/office/drawing/2014/main" id="{31244215-5106-52CD-A772-3699C12F7726}"/>
                </a:ext>
              </a:extLst>
            </p:cNvPr>
            <p:cNvSpPr txBox="1"/>
            <p:nvPr/>
          </p:nvSpPr>
          <p:spPr bwMode="gray">
            <a:xfrm>
              <a:off x="1378045" y="1555029"/>
              <a:ext cx="1669439" cy="22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marL="266700" lvl="0" indent="-266700" defTabSz="876300"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mn-lt"/>
                  <a:cs typeface="+mn-cs"/>
                </a:defRPr>
              </a:lvl1pPr>
              <a:lvl2pPr marL="542925" lvl="1" indent="-274638" defTabSz="876300" eaLnBrk="0" hangingPunct="0">
                <a:lnSpc>
                  <a:spcPct val="95000"/>
                </a:lnSpc>
                <a:spcBef>
                  <a:spcPct val="20000"/>
                </a:spcBef>
                <a:spcAft>
                  <a:spcPct val="20000"/>
                </a:spcAft>
                <a:buClr>
                  <a:srgbClr val="005BC3"/>
                </a:buClr>
                <a:buFont typeface="Arial" pitchFamily="34" charset="0"/>
                <a:buChar char="•"/>
                <a:defRPr sz="2000">
                  <a:solidFill>
                    <a:schemeClr val="tx2"/>
                  </a:solidFill>
                  <a:latin typeface="+mn-lt"/>
                </a:defRPr>
              </a:lvl2pPr>
              <a:lvl3pPr marL="752475" lvl="2" indent="-207963" defTabSz="876300" eaLnBrk="0" hangingPunct="0">
                <a:lnSpc>
                  <a:spcPct val="95000"/>
                </a:lnSpc>
                <a:spcBef>
                  <a:spcPct val="20000"/>
                </a:spcBef>
                <a:spcAft>
                  <a:spcPct val="20000"/>
                </a:spcAft>
                <a:buClr>
                  <a:srgbClr val="005BC3"/>
                </a:buClr>
                <a:buFont typeface="Arial" pitchFamily="34" charset="0"/>
                <a:buChar char="–"/>
                <a:defRPr>
                  <a:solidFill>
                    <a:schemeClr val="tx2"/>
                  </a:solidFill>
                  <a:latin typeface="+mn-lt"/>
                </a:defRPr>
              </a:lvl3pPr>
              <a:lvl4pPr marL="990600" lvl="3" indent="-236538" defTabSz="876300" eaLnBrk="0" hangingPunct="0">
                <a:lnSpc>
                  <a:spcPct val="95000"/>
                </a:lnSpc>
                <a:spcBef>
                  <a:spcPct val="20000"/>
                </a:spcBef>
                <a:buClr>
                  <a:srgbClr val="005BC3"/>
                </a:buClr>
                <a:buFont typeface="Arial" pitchFamily="34" charset="0"/>
                <a:buChar char="»"/>
                <a:defRPr>
                  <a:solidFill>
                    <a:schemeClr val="tx2"/>
                  </a:solidFill>
                  <a:latin typeface="+mn-lt"/>
                </a:defRPr>
              </a:lvl4pPr>
              <a:lvl5pPr marL="1209675" lvl="4" indent="-217488" defTabSz="876300" eaLnBrk="0" hangingPunct="0">
                <a:spcBef>
                  <a:spcPct val="20000"/>
                </a:spcBef>
                <a:buClr>
                  <a:srgbClr val="005BC3"/>
                </a:buClr>
                <a:buFont typeface="Arial" pitchFamily="34" charset="0"/>
                <a:buChar char="•"/>
                <a:defRPr sz="1400">
                  <a:solidFill>
                    <a:schemeClr val="tx2"/>
                  </a:solidFill>
                  <a:latin typeface="+mn-lt"/>
                </a:defRPr>
              </a:lvl5pPr>
              <a:lvl6pPr marL="1666875" indent="-217488" defTabSz="876300" fontAlgn="base">
                <a:spcBef>
                  <a:spcPct val="20000"/>
                </a:spcBef>
                <a:spcAft>
                  <a:spcPct val="0"/>
                </a:spcAft>
                <a:buClr>
                  <a:srgbClr val="005BC3"/>
                </a:buClr>
                <a:buFont typeface="Arial" charset="0"/>
                <a:buChar char="•"/>
                <a:defRPr sz="1400">
                  <a:solidFill>
                    <a:schemeClr val="tx2"/>
                  </a:solidFill>
                  <a:latin typeface="+mn-lt"/>
                </a:defRPr>
              </a:lvl6pPr>
              <a:lvl7pPr marL="2124075" indent="-217488" defTabSz="876300" fontAlgn="base">
                <a:spcBef>
                  <a:spcPct val="20000"/>
                </a:spcBef>
                <a:spcAft>
                  <a:spcPct val="0"/>
                </a:spcAft>
                <a:buClr>
                  <a:srgbClr val="005BC3"/>
                </a:buClr>
                <a:buFont typeface="Arial" charset="0"/>
                <a:buChar char="•"/>
                <a:defRPr sz="1400">
                  <a:solidFill>
                    <a:schemeClr val="tx2"/>
                  </a:solidFill>
                  <a:latin typeface="+mn-lt"/>
                </a:defRPr>
              </a:lvl7pPr>
              <a:lvl8pPr marL="2581275" indent="-217488" defTabSz="876300" fontAlgn="base">
                <a:spcBef>
                  <a:spcPct val="20000"/>
                </a:spcBef>
                <a:spcAft>
                  <a:spcPct val="0"/>
                </a:spcAft>
                <a:buClr>
                  <a:srgbClr val="005BC3"/>
                </a:buClr>
                <a:buFont typeface="Arial" charset="0"/>
                <a:buChar char="•"/>
                <a:defRPr sz="1400">
                  <a:solidFill>
                    <a:schemeClr val="tx2"/>
                  </a:solidFill>
                  <a:latin typeface="+mn-lt"/>
                </a:defRPr>
              </a:lvl8pPr>
              <a:lvl9pPr marL="3038475" indent="-217488" defTabSz="876300" fontAlgn="base">
                <a:spcBef>
                  <a:spcPct val="20000"/>
                </a:spcBef>
                <a:spcAft>
                  <a:spcPct val="0"/>
                </a:spcAft>
                <a:buClr>
                  <a:srgbClr val="005BC3"/>
                </a:buClr>
                <a:buFont typeface="Arial" charset="0"/>
                <a:buChar char="•"/>
                <a:defRPr sz="1400">
                  <a:solidFill>
                    <a:schemeClr val="tx2"/>
                  </a:solidFill>
                  <a:latin typeface="+mn-lt"/>
                </a:defRPr>
              </a:lvl9pPr>
            </a:lstStyle>
            <a:p>
              <a:pPr marL="0" marR="0" lvl="0" indent="0" algn="ctr" defTabSz="876300" eaLnBrk="1" fontAlgn="auto" latinLnBrk="0" hangingPunct="1">
                <a:lnSpc>
                  <a:spcPct val="100000"/>
                </a:lnSpc>
                <a:spcBef>
                  <a:spcPct val="0"/>
                </a:spcBef>
                <a:spcAft>
                  <a:spcPct val="0"/>
                </a:spcAft>
                <a:buClrTx/>
                <a:buSzTx/>
                <a:buFont typeface="Wingdings" pitchFamily="2" charset="2"/>
                <a:buNone/>
                <a:tabLst/>
                <a:defRPr/>
              </a:pPr>
              <a:r>
                <a:rPr kumimoji="0" lang="en-GB" altLang="en-US" sz="1000" b="1" i="0" u="none" strike="noStrike" kern="0" cap="none" spc="0" normalizeH="0" baseline="0" noProof="0">
                  <a:ln>
                    <a:noFill/>
                  </a:ln>
                  <a:solidFill>
                    <a:schemeClr val="accent6">
                      <a:lumMod val="75000"/>
                    </a:schemeClr>
                  </a:solidFill>
                  <a:effectLst/>
                  <a:uLnTx/>
                  <a:uFillTx/>
                  <a:cs typeface="+mn-cs"/>
                </a:rPr>
                <a:t>Reference medicine</a:t>
              </a:r>
            </a:p>
          </p:txBody>
        </p:sp>
        <p:sp>
          <p:nvSpPr>
            <p:cNvPr id="52" name="Left Brace 51">
              <a:extLst>
                <a:ext uri="{FF2B5EF4-FFF2-40B4-BE49-F238E27FC236}">
                  <a16:creationId xmlns:a16="http://schemas.microsoft.com/office/drawing/2014/main" id="{215FD072-B2B0-F7D9-FEE7-FAED43D311E8}"/>
                </a:ext>
              </a:extLst>
            </p:cNvPr>
            <p:cNvSpPr/>
            <p:nvPr/>
          </p:nvSpPr>
          <p:spPr>
            <a:xfrm rot="5400000">
              <a:off x="7804537" y="1506711"/>
              <a:ext cx="624003" cy="6931720"/>
            </a:xfrm>
            <a:prstGeom prst="leftBrace">
              <a:avLst>
                <a:gd name="adj1" fmla="val 1677"/>
                <a:gd name="adj2" fmla="val 23478"/>
              </a:avLst>
            </a:prstGeom>
            <a:noFill/>
            <a:ln w="12700" cap="sq"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a typeface="+mn-ea"/>
                <a:cs typeface="+mn-cs"/>
              </a:endParaRPr>
            </a:p>
          </p:txBody>
        </p:sp>
        <p:cxnSp>
          <p:nvCxnSpPr>
            <p:cNvPr id="53" name="Straight Arrow Connector 52">
              <a:extLst>
                <a:ext uri="{FF2B5EF4-FFF2-40B4-BE49-F238E27FC236}">
                  <a16:creationId xmlns:a16="http://schemas.microsoft.com/office/drawing/2014/main" id="{F86B964F-74CE-EF63-B6A5-0D659EC4DC8E}"/>
                </a:ext>
              </a:extLst>
            </p:cNvPr>
            <p:cNvCxnSpPr>
              <a:cxnSpLocks/>
            </p:cNvCxnSpPr>
            <p:nvPr/>
          </p:nvCxnSpPr>
          <p:spPr>
            <a:xfrm flipH="1">
              <a:off x="2506104" y="2295510"/>
              <a:ext cx="7315200" cy="0"/>
            </a:xfrm>
            <a:prstGeom prst="straightConnector1">
              <a:avLst/>
            </a:prstGeom>
            <a:noFill/>
            <a:ln w="12700" cap="sq" cmpd="sng" algn="ctr">
              <a:solidFill>
                <a:srgbClr val="D6C6B6"/>
              </a:solidFill>
              <a:prstDash val="dash"/>
              <a:tailEnd type="none"/>
            </a:ln>
            <a:effectLst/>
          </p:spPr>
        </p:cxnSp>
        <p:cxnSp>
          <p:nvCxnSpPr>
            <p:cNvPr id="54" name="Straight Arrow Connector 53">
              <a:extLst>
                <a:ext uri="{FF2B5EF4-FFF2-40B4-BE49-F238E27FC236}">
                  <a16:creationId xmlns:a16="http://schemas.microsoft.com/office/drawing/2014/main" id="{EE9C8EB9-2CAF-EAA3-49C9-FDA7A77E1FDF}"/>
                </a:ext>
              </a:extLst>
            </p:cNvPr>
            <p:cNvCxnSpPr>
              <a:cxnSpLocks/>
            </p:cNvCxnSpPr>
            <p:nvPr/>
          </p:nvCxnSpPr>
          <p:spPr>
            <a:xfrm flipH="1" flipV="1">
              <a:off x="2506104" y="3617944"/>
              <a:ext cx="7315200" cy="0"/>
            </a:xfrm>
            <a:prstGeom prst="straightConnector1">
              <a:avLst/>
            </a:prstGeom>
            <a:noFill/>
            <a:ln w="12700" cap="sq" cmpd="sng" algn="ctr">
              <a:solidFill>
                <a:srgbClr val="D6C6B6"/>
              </a:solidFill>
              <a:prstDash val="dash"/>
              <a:tailEnd type="none"/>
            </a:ln>
            <a:effectLst/>
          </p:spPr>
        </p:cxnSp>
        <p:cxnSp>
          <p:nvCxnSpPr>
            <p:cNvPr id="55" name="Straight Arrow Connector 54">
              <a:extLst>
                <a:ext uri="{FF2B5EF4-FFF2-40B4-BE49-F238E27FC236}">
                  <a16:creationId xmlns:a16="http://schemas.microsoft.com/office/drawing/2014/main" id="{67619428-2E18-FA02-3BC9-A8C7F57129BF}"/>
                </a:ext>
              </a:extLst>
            </p:cNvPr>
            <p:cNvCxnSpPr>
              <a:cxnSpLocks/>
            </p:cNvCxnSpPr>
            <p:nvPr/>
          </p:nvCxnSpPr>
          <p:spPr>
            <a:xfrm flipH="1" flipV="1">
              <a:off x="2506104" y="4253812"/>
              <a:ext cx="7315200" cy="0"/>
            </a:xfrm>
            <a:prstGeom prst="straightConnector1">
              <a:avLst/>
            </a:prstGeom>
            <a:noFill/>
            <a:ln w="12700" cap="sq" cmpd="sng" algn="ctr">
              <a:solidFill>
                <a:srgbClr val="D6C6B6"/>
              </a:solidFill>
              <a:prstDash val="dash"/>
              <a:tailEnd type="none"/>
            </a:ln>
            <a:effectLst/>
          </p:spPr>
        </p:cxnSp>
        <p:cxnSp>
          <p:nvCxnSpPr>
            <p:cNvPr id="56" name="Straight Arrow Connector 55">
              <a:extLst>
                <a:ext uri="{FF2B5EF4-FFF2-40B4-BE49-F238E27FC236}">
                  <a16:creationId xmlns:a16="http://schemas.microsoft.com/office/drawing/2014/main" id="{4BF6A164-F7D5-CE08-533A-841E75A53B3E}"/>
                </a:ext>
              </a:extLst>
            </p:cNvPr>
            <p:cNvCxnSpPr>
              <a:cxnSpLocks/>
            </p:cNvCxnSpPr>
            <p:nvPr/>
          </p:nvCxnSpPr>
          <p:spPr>
            <a:xfrm flipH="1" flipV="1">
              <a:off x="2506104" y="2963288"/>
              <a:ext cx="7315200" cy="0"/>
            </a:xfrm>
            <a:prstGeom prst="straightConnector1">
              <a:avLst/>
            </a:prstGeom>
            <a:noFill/>
            <a:ln w="12700" cap="sq" cmpd="sng" algn="ctr">
              <a:solidFill>
                <a:srgbClr val="D6C6B6"/>
              </a:solidFill>
              <a:prstDash val="dash"/>
              <a:tailEnd type="none"/>
            </a:ln>
            <a:effectLst/>
          </p:spPr>
        </p:cxnSp>
        <p:sp>
          <p:nvSpPr>
            <p:cNvPr id="57" name="Rectangle 56">
              <a:extLst>
                <a:ext uri="{FF2B5EF4-FFF2-40B4-BE49-F238E27FC236}">
                  <a16:creationId xmlns:a16="http://schemas.microsoft.com/office/drawing/2014/main" id="{9B6D9CB1-9F30-484F-6DB9-441776F81030}"/>
                </a:ext>
              </a:extLst>
            </p:cNvPr>
            <p:cNvSpPr/>
            <p:nvPr/>
          </p:nvSpPr>
          <p:spPr>
            <a:xfrm flipH="1">
              <a:off x="3706248" y="3401943"/>
              <a:ext cx="4645324" cy="430263"/>
            </a:xfrm>
            <a:prstGeom prst="rect">
              <a:avLst/>
            </a:prstGeom>
            <a:solidFill>
              <a:schemeClr val="bg2"/>
            </a:solidFill>
            <a:ln w="12700" cap="sq" cmpd="sng" algn="ctr">
              <a:noFill/>
              <a:prstDash val="solid"/>
            </a:ln>
            <a:effectLst/>
          </p:spPr>
          <p:txBody>
            <a:bodyPr lIns="0" tIns="0" rIns="0" bIns="0" rtlCol="0" anchor="ctr">
              <a:noAutofit/>
            </a:bodyPr>
            <a:lstStyle/>
            <a:p>
              <a:pPr marL="53975" marR="0" lvl="0" indent="0" algn="ctr" defTabSz="914400" eaLnBrk="1" fontAlgn="auto" latinLnBrk="0" hangingPunct="1">
                <a:lnSpc>
                  <a:spcPct val="100000"/>
                </a:lnSpc>
                <a:spcBef>
                  <a:spcPts val="0"/>
                </a:spcBef>
                <a:spcAft>
                  <a:spcPts val="0"/>
                </a:spcAft>
                <a:buClrTx/>
                <a:buSzTx/>
                <a:buFontTx/>
                <a:buNone/>
                <a:tabLst/>
                <a:defRPr/>
              </a:pPr>
              <a:r>
                <a:rPr kumimoji="0" lang="en-US" sz="800" i="0" u="none" strike="noStrike" kern="0" cap="none" spc="0" normalizeH="0" baseline="0" noProof="0">
                  <a:ln>
                    <a:noFill/>
                  </a:ln>
                  <a:solidFill>
                    <a:srgbClr val="4D4D4D"/>
                  </a:solidFill>
                  <a:effectLst/>
                  <a:uLnTx/>
                  <a:uFillTx/>
                  <a:ea typeface="+mn-ea"/>
                  <a:cs typeface="+mn-cs"/>
                </a:rPr>
                <a:t>Demonstrates the </a:t>
              </a:r>
              <a:r>
                <a:rPr kumimoji="0" lang="en-US" sz="800" b="1" i="0" u="none" strike="noStrike" kern="0" cap="none" spc="0" normalizeH="0" baseline="0" noProof="0">
                  <a:ln>
                    <a:noFill/>
                  </a:ln>
                  <a:solidFill>
                    <a:srgbClr val="4D4D4D"/>
                  </a:solidFill>
                  <a:effectLst/>
                  <a:uLnTx/>
                  <a:uFillTx/>
                  <a:ea typeface="+mn-ea"/>
                  <a:cs typeface="+mn-cs"/>
                </a:rPr>
                <a:t>biosimilar matches the reference medicine in terms of molecular interactions with their target</a:t>
              </a:r>
              <a:r>
                <a:rPr kumimoji="0" lang="en-US" sz="800" b="1" i="0" u="none" strike="noStrike" kern="0" cap="none" spc="0" normalizeH="0" baseline="30000" noProof="0">
                  <a:ln>
                    <a:noFill/>
                  </a:ln>
                  <a:solidFill>
                    <a:srgbClr val="4D4D4D"/>
                  </a:solidFill>
                  <a:effectLst/>
                  <a:uLnTx/>
                  <a:uFillTx/>
                  <a:ea typeface="+mn-ea"/>
                  <a:cs typeface="+mn-cs"/>
                </a:rPr>
                <a:t>1,2*</a:t>
              </a:r>
            </a:p>
          </p:txBody>
        </p:sp>
        <p:sp>
          <p:nvSpPr>
            <p:cNvPr id="58" name="Rectangle 57">
              <a:extLst>
                <a:ext uri="{FF2B5EF4-FFF2-40B4-BE49-F238E27FC236}">
                  <a16:creationId xmlns:a16="http://schemas.microsoft.com/office/drawing/2014/main" id="{97230C16-7022-B228-BD34-3218231C6551}"/>
                </a:ext>
              </a:extLst>
            </p:cNvPr>
            <p:cNvSpPr/>
            <p:nvPr/>
          </p:nvSpPr>
          <p:spPr>
            <a:xfrm flipH="1">
              <a:off x="3706247" y="4037812"/>
              <a:ext cx="4645326" cy="430263"/>
            </a:xfrm>
            <a:prstGeom prst="rect">
              <a:avLst/>
            </a:prstGeom>
            <a:solidFill>
              <a:schemeClr val="bg2"/>
            </a:solidFill>
            <a:ln w="12700" cap="sq" cmpd="sng" algn="ctr">
              <a:noFill/>
              <a:prstDash val="solid"/>
            </a:ln>
            <a:effectLst/>
          </p:spPr>
          <p:txBody>
            <a:bodyPr lIns="0" tIns="0" rIns="0" bIns="0" rtlCol="0" anchor="ctr">
              <a:noAutofit/>
            </a:bodyPr>
            <a:lstStyle/>
            <a:p>
              <a:pPr marL="53975" marR="0" lvl="0" indent="0" algn="ctr" defTabSz="914400" eaLnBrk="1" fontAlgn="auto" latinLnBrk="0" hangingPunct="1">
                <a:lnSpc>
                  <a:spcPct val="100000"/>
                </a:lnSpc>
                <a:spcBef>
                  <a:spcPts val="0"/>
                </a:spcBef>
                <a:spcAft>
                  <a:spcPts val="0"/>
                </a:spcAft>
                <a:buClrTx/>
                <a:buSzTx/>
                <a:buFontTx/>
                <a:buNone/>
                <a:tabLst/>
                <a:defRPr/>
              </a:pPr>
              <a:r>
                <a:rPr kumimoji="0" lang="en-US" sz="800" i="0" u="none" strike="noStrike" kern="0" cap="none" spc="0" normalizeH="0" baseline="0" noProof="0" dirty="0">
                  <a:ln>
                    <a:noFill/>
                  </a:ln>
                  <a:solidFill>
                    <a:srgbClr val="4D4D4D"/>
                  </a:solidFill>
                  <a:effectLst/>
                  <a:uLnTx/>
                  <a:uFillTx/>
                  <a:ea typeface="+mn-ea"/>
                  <a:cs typeface="+mn-cs"/>
                </a:rPr>
                <a:t>Demonstrates the </a:t>
              </a:r>
              <a:r>
                <a:rPr kumimoji="0" lang="en-US" sz="800" b="1" i="0" u="none" strike="noStrike" kern="0" cap="none" spc="0" normalizeH="0" baseline="0" noProof="0" dirty="0">
                  <a:ln>
                    <a:noFill/>
                  </a:ln>
                  <a:solidFill>
                    <a:srgbClr val="4D4D4D"/>
                  </a:solidFill>
                  <a:effectLst/>
                  <a:uLnTx/>
                  <a:uFillTx/>
                  <a:ea typeface="+mn-ea"/>
                  <a:cs typeface="+mn-cs"/>
                </a:rPr>
                <a:t>biosimilar and reference medicines have matching chemical structures and interactions</a:t>
              </a:r>
              <a:r>
                <a:rPr kumimoji="0" lang="en-US" sz="800" b="1" i="0" u="none" strike="noStrike" kern="0" cap="none" spc="0" normalizeH="0" baseline="30000" noProof="0" dirty="0">
                  <a:ln>
                    <a:noFill/>
                  </a:ln>
                  <a:solidFill>
                    <a:srgbClr val="4D4D4D"/>
                  </a:solidFill>
                  <a:effectLst/>
                  <a:uLnTx/>
                  <a:uFillTx/>
                  <a:ea typeface="+mn-ea"/>
                  <a:cs typeface="+mn-cs"/>
                </a:rPr>
                <a:t>1,2</a:t>
              </a:r>
            </a:p>
          </p:txBody>
        </p:sp>
        <p:sp>
          <p:nvSpPr>
            <p:cNvPr id="59" name="Rectangle 58">
              <a:extLst>
                <a:ext uri="{FF2B5EF4-FFF2-40B4-BE49-F238E27FC236}">
                  <a16:creationId xmlns:a16="http://schemas.microsoft.com/office/drawing/2014/main" id="{9653CE68-6E2F-9752-0717-BEB29E275613}"/>
                </a:ext>
              </a:extLst>
            </p:cNvPr>
            <p:cNvSpPr/>
            <p:nvPr/>
          </p:nvSpPr>
          <p:spPr>
            <a:xfrm flipH="1">
              <a:off x="4115786" y="2747288"/>
              <a:ext cx="3849244" cy="430263"/>
            </a:xfrm>
            <a:prstGeom prst="rect">
              <a:avLst/>
            </a:prstGeom>
            <a:solidFill>
              <a:schemeClr val="bg2"/>
            </a:solidFill>
            <a:ln w="12700" cap="sq" cmpd="sng" algn="ctr">
              <a:noFill/>
              <a:prstDash val="solid"/>
            </a:ln>
            <a:effectLst/>
          </p:spPr>
          <p:txBody>
            <a:bodyPr lIns="0" tIns="0" rIns="91440" bIns="0" rtlCol="0" anchor="ctr">
              <a:noAutofit/>
            </a:bodyPr>
            <a:lstStyle/>
            <a:p>
              <a:pPr marL="53975" marR="0" lvl="0" indent="0" algn="ctr" defTabSz="914400" eaLnBrk="1" fontAlgn="auto" latinLnBrk="0" hangingPunct="1">
                <a:lnSpc>
                  <a:spcPct val="100000"/>
                </a:lnSpc>
                <a:spcBef>
                  <a:spcPts val="0"/>
                </a:spcBef>
                <a:spcAft>
                  <a:spcPts val="0"/>
                </a:spcAft>
                <a:buClrTx/>
                <a:buSzTx/>
                <a:buFontTx/>
                <a:buNone/>
                <a:tabLst/>
                <a:defRPr/>
              </a:pPr>
              <a:r>
                <a:rPr kumimoji="0" lang="en-US" sz="800" i="0" u="none" strike="noStrike" kern="0" cap="none" spc="0" normalizeH="0" baseline="0" noProof="0">
                  <a:ln>
                    <a:noFill/>
                  </a:ln>
                  <a:solidFill>
                    <a:srgbClr val="4D4D4D"/>
                  </a:solidFill>
                  <a:effectLst/>
                  <a:uLnTx/>
                  <a:uFillTx/>
                  <a:ea typeface="+mn-ea"/>
                  <a:cs typeface="+mn-cs"/>
                </a:rPr>
                <a:t>Demonstrates the </a:t>
              </a:r>
              <a:r>
                <a:rPr kumimoji="0" lang="en-US" sz="800" b="1" i="0" u="none" strike="noStrike" kern="0" cap="none" spc="0" normalizeH="0" baseline="0" noProof="0">
                  <a:ln>
                    <a:noFill/>
                  </a:ln>
                  <a:solidFill>
                    <a:srgbClr val="4D4D4D"/>
                  </a:solidFill>
                  <a:effectLst/>
                  <a:uLnTx/>
                  <a:uFillTx/>
                  <a:ea typeface="+mn-ea"/>
                  <a:cs typeface="+mn-cs"/>
                </a:rPr>
                <a:t>biosimilar matches the reference medicine in terms of PK and PD activity</a:t>
              </a:r>
              <a:r>
                <a:rPr kumimoji="0" lang="en-US" sz="800" b="1" i="0" u="none" strike="noStrike" kern="0" cap="none" spc="0" normalizeH="0" baseline="30000" noProof="0">
                  <a:ln>
                    <a:noFill/>
                  </a:ln>
                  <a:solidFill>
                    <a:srgbClr val="4D4D4D"/>
                  </a:solidFill>
                  <a:effectLst/>
                  <a:uLnTx/>
                  <a:uFillTx/>
                  <a:ea typeface="+mn-ea"/>
                  <a:cs typeface="+mn-cs"/>
                </a:rPr>
                <a:t>1,2</a:t>
              </a:r>
            </a:p>
          </p:txBody>
        </p:sp>
        <p:sp>
          <p:nvSpPr>
            <p:cNvPr id="60" name="Rectangle 59">
              <a:extLst>
                <a:ext uri="{FF2B5EF4-FFF2-40B4-BE49-F238E27FC236}">
                  <a16:creationId xmlns:a16="http://schemas.microsoft.com/office/drawing/2014/main" id="{E744BFF5-3936-8C14-9FE9-63D4621AE59F}"/>
                </a:ext>
              </a:extLst>
            </p:cNvPr>
            <p:cNvSpPr/>
            <p:nvPr/>
          </p:nvSpPr>
          <p:spPr>
            <a:xfrm flipH="1">
              <a:off x="3887739" y="2079511"/>
              <a:ext cx="4292532" cy="430263"/>
            </a:xfrm>
            <a:prstGeom prst="rect">
              <a:avLst/>
            </a:prstGeom>
            <a:solidFill>
              <a:schemeClr val="bg2"/>
            </a:solidFill>
            <a:ln w="12700" cap="sq" cmpd="sng" algn="ctr">
              <a:noFill/>
              <a:prstDash val="solid"/>
            </a:ln>
            <a:effectLst/>
          </p:spPr>
          <p:txBody>
            <a:bodyPr lIns="0" tIns="0" rIns="0" bIns="0" rtlCol="0" anchor="ctr">
              <a:noAutofit/>
            </a:bodyPr>
            <a:lstStyle/>
            <a:p>
              <a:pPr marL="53975" marR="0" lvl="0" indent="0" algn="ctr" defTabSz="914400" eaLnBrk="1" fontAlgn="auto" latinLnBrk="0" hangingPunct="1">
                <a:lnSpc>
                  <a:spcPct val="100000"/>
                </a:lnSpc>
                <a:spcBef>
                  <a:spcPts val="0"/>
                </a:spcBef>
                <a:spcAft>
                  <a:spcPts val="0"/>
                </a:spcAft>
                <a:buClrTx/>
                <a:buSzTx/>
                <a:buFontTx/>
                <a:buNone/>
                <a:tabLst/>
                <a:defRPr/>
              </a:pPr>
              <a:r>
                <a:rPr kumimoji="0" lang="en-GB" sz="800" i="0" u="none" strike="noStrike" kern="0" cap="none" spc="0" normalizeH="0" baseline="0" noProof="0">
                  <a:ln>
                    <a:noFill/>
                  </a:ln>
                  <a:solidFill>
                    <a:srgbClr val="4D4D4D"/>
                  </a:solidFill>
                  <a:effectLst/>
                  <a:uLnTx/>
                  <a:uFillTx/>
                  <a:ea typeface="+mn-ea"/>
                  <a:cs typeface="+mn-cs"/>
                </a:rPr>
                <a:t>Conducted if necessary </a:t>
              </a:r>
              <a:r>
                <a:rPr kumimoji="0" lang="en-GB" sz="800" b="1" i="0" u="none" strike="noStrike" kern="0" cap="none" spc="0" normalizeH="0" baseline="0" noProof="0">
                  <a:ln>
                    <a:noFill/>
                  </a:ln>
                  <a:solidFill>
                    <a:srgbClr val="4D4D4D"/>
                  </a:solidFill>
                  <a:effectLst/>
                  <a:uLnTx/>
                  <a:uFillTx/>
                  <a:ea typeface="+mn-ea"/>
                  <a:cs typeface="+mn-cs"/>
                </a:rPr>
                <a:t>to confirm biosimilarity in terms of equivalent efficacy, comparable safety, and immunogenicity</a:t>
              </a:r>
              <a:r>
                <a:rPr kumimoji="0" lang="en-GB" sz="800" b="1" i="0" u="none" strike="noStrike" kern="0" cap="none" spc="0" normalizeH="0" baseline="30000" noProof="0">
                  <a:ln>
                    <a:noFill/>
                  </a:ln>
                  <a:solidFill>
                    <a:srgbClr val="4D4D4D"/>
                  </a:solidFill>
                  <a:effectLst/>
                  <a:uLnTx/>
                  <a:uFillTx/>
                  <a:ea typeface="+mn-ea"/>
                  <a:cs typeface="+mn-cs"/>
                </a:rPr>
                <a:t>1,2</a:t>
              </a:r>
              <a:endParaRPr kumimoji="0" lang="en-US" sz="800" b="1" i="0" u="none" strike="noStrike" kern="0" cap="none" spc="0" normalizeH="0" baseline="30000" noProof="0">
                <a:ln>
                  <a:noFill/>
                </a:ln>
                <a:solidFill>
                  <a:srgbClr val="4D4D4D"/>
                </a:solidFill>
                <a:effectLst/>
                <a:uLnTx/>
                <a:uFillTx/>
                <a:ea typeface="+mn-ea"/>
                <a:cs typeface="+mn-cs"/>
              </a:endParaRPr>
            </a:p>
          </p:txBody>
        </p:sp>
        <p:grpSp>
          <p:nvGrpSpPr>
            <p:cNvPr id="61" name="Group 60">
              <a:extLst>
                <a:ext uri="{FF2B5EF4-FFF2-40B4-BE49-F238E27FC236}">
                  <a16:creationId xmlns:a16="http://schemas.microsoft.com/office/drawing/2014/main" id="{CEC5C8AF-97CE-FFD8-D78C-929E9ECBB928}"/>
                </a:ext>
              </a:extLst>
            </p:cNvPr>
            <p:cNvGrpSpPr/>
            <p:nvPr/>
          </p:nvGrpSpPr>
          <p:grpSpPr>
            <a:xfrm>
              <a:off x="609601" y="1826197"/>
              <a:ext cx="3206636" cy="2805348"/>
              <a:chOff x="609601" y="2049717"/>
              <a:chExt cx="3206636" cy="2805348"/>
            </a:xfrm>
          </p:grpSpPr>
          <p:sp>
            <p:nvSpPr>
              <p:cNvPr id="72" name="Freeform 7">
                <a:extLst>
                  <a:ext uri="{FF2B5EF4-FFF2-40B4-BE49-F238E27FC236}">
                    <a16:creationId xmlns:a16="http://schemas.microsoft.com/office/drawing/2014/main" id="{85D5F196-F0BB-C437-B3FA-507D2A2005AE}"/>
                  </a:ext>
                </a:extLst>
              </p:cNvPr>
              <p:cNvSpPr/>
              <p:nvPr/>
            </p:nvSpPr>
            <p:spPr>
              <a:xfrm>
                <a:off x="609601" y="2049717"/>
                <a:ext cx="3206636" cy="2805348"/>
              </a:xfrm>
              <a:custGeom>
                <a:avLst/>
                <a:gdLst>
                  <a:gd name="connsiteX0" fmla="*/ 3186370 w 3206636"/>
                  <a:gd name="connsiteY0" fmla="*/ 149865 h 2805348"/>
                  <a:gd name="connsiteX1" fmla="*/ 3099629 w 3206636"/>
                  <a:gd name="connsiteY1" fmla="*/ 0 h 2805348"/>
                  <a:gd name="connsiteX2" fmla="*/ 107007 w 3206636"/>
                  <a:gd name="connsiteY2" fmla="*/ 0 h 2805348"/>
                  <a:gd name="connsiteX3" fmla="*/ 20266 w 3206636"/>
                  <a:gd name="connsiteY3" fmla="*/ 149865 h 2805348"/>
                  <a:gd name="connsiteX4" fmla="*/ 1516859 w 3206636"/>
                  <a:gd name="connsiteY4" fmla="*/ 2743539 h 2805348"/>
                  <a:gd name="connsiteX5" fmla="*/ 1689821 w 3206636"/>
                  <a:gd name="connsiteY5" fmla="*/ 2743539 h 2805348"/>
                  <a:gd name="connsiteX6" fmla="*/ 3186370 w 3206636"/>
                  <a:gd name="connsiteY6" fmla="*/ 149865 h 280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6636" h="2805348">
                    <a:moveTo>
                      <a:pt x="3186370" y="149865"/>
                    </a:moveTo>
                    <a:cubicBezTo>
                      <a:pt x="3233919" y="67452"/>
                      <a:pt x="3194901" y="0"/>
                      <a:pt x="3099629" y="0"/>
                    </a:cubicBezTo>
                    <a:lnTo>
                      <a:pt x="107007" y="0"/>
                    </a:lnTo>
                    <a:cubicBezTo>
                      <a:pt x="11735" y="0"/>
                      <a:pt x="-27283" y="67452"/>
                      <a:pt x="20266" y="149865"/>
                    </a:cubicBezTo>
                    <a:lnTo>
                      <a:pt x="1516859" y="2743539"/>
                    </a:lnTo>
                    <a:cubicBezTo>
                      <a:pt x="1564408" y="2825952"/>
                      <a:pt x="1642228" y="2825952"/>
                      <a:pt x="1689821" y="2743539"/>
                    </a:cubicBezTo>
                    <a:lnTo>
                      <a:pt x="3186370" y="149865"/>
                    </a:lnTo>
                    <a:close/>
                  </a:path>
                </a:pathLst>
              </a:custGeom>
              <a:solidFill>
                <a:schemeClr val="bg1"/>
              </a:solidFill>
              <a:ln w="0" cap="flat">
                <a:no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ndParaRPr>
              </a:p>
            </p:txBody>
          </p:sp>
          <p:sp>
            <p:nvSpPr>
              <p:cNvPr id="73" name="Freeform 8">
                <a:extLst>
                  <a:ext uri="{FF2B5EF4-FFF2-40B4-BE49-F238E27FC236}">
                    <a16:creationId xmlns:a16="http://schemas.microsoft.com/office/drawing/2014/main" id="{95274BF6-7E90-74CD-AF3D-F446CEE6C293}"/>
                  </a:ext>
                </a:extLst>
              </p:cNvPr>
              <p:cNvSpPr/>
              <p:nvPr/>
            </p:nvSpPr>
            <p:spPr>
              <a:xfrm>
                <a:off x="754934" y="2153534"/>
                <a:ext cx="2915928" cy="547834"/>
              </a:xfrm>
              <a:custGeom>
                <a:avLst/>
                <a:gdLst>
                  <a:gd name="connsiteX0" fmla="*/ 2915928 w 2915928"/>
                  <a:gd name="connsiteY0" fmla="*/ 43195 h 547834"/>
                  <a:gd name="connsiteX1" fmla="*/ 2909909 w 2915928"/>
                  <a:gd name="connsiteY1" fmla="*/ 65117 h 547834"/>
                  <a:gd name="connsiteX2" fmla="*/ 2643407 w 2915928"/>
                  <a:gd name="connsiteY2" fmla="*/ 526993 h 547834"/>
                  <a:gd name="connsiteX3" fmla="*/ 2643320 w 2915928"/>
                  <a:gd name="connsiteY3" fmla="*/ 526993 h 547834"/>
                  <a:gd name="connsiteX4" fmla="*/ 2606337 w 2915928"/>
                  <a:gd name="connsiteY4" fmla="*/ 547834 h 547834"/>
                  <a:gd name="connsiteX5" fmla="*/ 309547 w 2915928"/>
                  <a:gd name="connsiteY5" fmla="*/ 547834 h 547834"/>
                  <a:gd name="connsiteX6" fmla="*/ 271785 w 2915928"/>
                  <a:gd name="connsiteY6" fmla="*/ 525696 h 547834"/>
                  <a:gd name="connsiteX7" fmla="*/ 271785 w 2915928"/>
                  <a:gd name="connsiteY7" fmla="*/ 525696 h 547834"/>
                  <a:gd name="connsiteX8" fmla="*/ 5500 w 2915928"/>
                  <a:gd name="connsiteY8" fmla="*/ 64296 h 547834"/>
                  <a:gd name="connsiteX9" fmla="*/ 5500 w 2915928"/>
                  <a:gd name="connsiteY9" fmla="*/ 64296 h 547834"/>
                  <a:gd name="connsiteX10" fmla="*/ 0 w 2915928"/>
                  <a:gd name="connsiteY10" fmla="*/ 43195 h 547834"/>
                  <a:gd name="connsiteX11" fmla="*/ 42656 w 2915928"/>
                  <a:gd name="connsiteY11" fmla="*/ 0 h 547834"/>
                  <a:gd name="connsiteX12" fmla="*/ 42656 w 2915928"/>
                  <a:gd name="connsiteY12" fmla="*/ 0 h 547834"/>
                  <a:gd name="connsiteX13" fmla="*/ 2873099 w 2915928"/>
                  <a:gd name="connsiteY13" fmla="*/ 0 h 547834"/>
                  <a:gd name="connsiteX14" fmla="*/ 2873099 w 2915928"/>
                  <a:gd name="connsiteY14" fmla="*/ 0 h 547834"/>
                  <a:gd name="connsiteX15" fmla="*/ 2915885 w 2915928"/>
                  <a:gd name="connsiteY15" fmla="*/ 43239 h 54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5928" h="547834">
                    <a:moveTo>
                      <a:pt x="2915928" y="43195"/>
                    </a:moveTo>
                    <a:cubicBezTo>
                      <a:pt x="2915928" y="51195"/>
                      <a:pt x="2913720" y="58718"/>
                      <a:pt x="2909909" y="65117"/>
                    </a:cubicBezTo>
                    <a:lnTo>
                      <a:pt x="2643407" y="526993"/>
                    </a:lnTo>
                    <a:lnTo>
                      <a:pt x="2643320" y="526993"/>
                    </a:lnTo>
                    <a:cubicBezTo>
                      <a:pt x="2635742" y="539489"/>
                      <a:pt x="2622014" y="547834"/>
                      <a:pt x="2606337" y="547834"/>
                    </a:cubicBezTo>
                    <a:lnTo>
                      <a:pt x="309547" y="547834"/>
                    </a:lnTo>
                    <a:cubicBezTo>
                      <a:pt x="293308" y="547834"/>
                      <a:pt x="279190" y="538927"/>
                      <a:pt x="271785" y="525696"/>
                    </a:cubicBezTo>
                    <a:lnTo>
                      <a:pt x="271785" y="525696"/>
                    </a:lnTo>
                    <a:lnTo>
                      <a:pt x="5500" y="64296"/>
                    </a:lnTo>
                    <a:lnTo>
                      <a:pt x="5500" y="64296"/>
                    </a:lnTo>
                    <a:cubicBezTo>
                      <a:pt x="1992" y="58026"/>
                      <a:pt x="0" y="50849"/>
                      <a:pt x="0" y="43195"/>
                    </a:cubicBezTo>
                    <a:cubicBezTo>
                      <a:pt x="0" y="19544"/>
                      <a:pt x="19054" y="346"/>
                      <a:pt x="42656" y="0"/>
                    </a:cubicBezTo>
                    <a:lnTo>
                      <a:pt x="42656" y="0"/>
                    </a:lnTo>
                    <a:cubicBezTo>
                      <a:pt x="42656" y="0"/>
                      <a:pt x="2873099" y="0"/>
                      <a:pt x="2873099" y="0"/>
                    </a:cubicBezTo>
                    <a:lnTo>
                      <a:pt x="2873099" y="0"/>
                    </a:lnTo>
                    <a:cubicBezTo>
                      <a:pt x="2896787" y="303"/>
                      <a:pt x="2915885" y="19544"/>
                      <a:pt x="2915885" y="43239"/>
                    </a:cubicBezTo>
                    <a:close/>
                  </a:path>
                </a:pathLst>
              </a:custGeom>
              <a:solidFill>
                <a:schemeClr val="accent4"/>
              </a:solidFill>
              <a:ln w="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ndParaRPr>
              </a:p>
            </p:txBody>
          </p:sp>
          <p:sp>
            <p:nvSpPr>
              <p:cNvPr id="74" name="Freeform 9">
                <a:extLst>
                  <a:ext uri="{FF2B5EF4-FFF2-40B4-BE49-F238E27FC236}">
                    <a16:creationId xmlns:a16="http://schemas.microsoft.com/office/drawing/2014/main" id="{1CB2226D-2E15-5935-6D76-69AE2A299207}"/>
                  </a:ext>
                </a:extLst>
              </p:cNvPr>
              <p:cNvSpPr/>
              <p:nvPr/>
            </p:nvSpPr>
            <p:spPr>
              <a:xfrm>
                <a:off x="1111034" y="2770593"/>
                <a:ext cx="2203813" cy="585453"/>
              </a:xfrm>
              <a:custGeom>
                <a:avLst/>
                <a:gdLst>
                  <a:gd name="connsiteX0" fmla="*/ 2203727 w 2203813"/>
                  <a:gd name="connsiteY0" fmla="*/ 43239 h 585452"/>
                  <a:gd name="connsiteX1" fmla="*/ 2199656 w 2203813"/>
                  <a:gd name="connsiteY1" fmla="*/ 61485 h 585452"/>
                  <a:gd name="connsiteX2" fmla="*/ 2199873 w 2203813"/>
                  <a:gd name="connsiteY2" fmla="*/ 61485 h 585452"/>
                  <a:gd name="connsiteX3" fmla="*/ 2198617 w 2203813"/>
                  <a:gd name="connsiteY3" fmla="*/ 63647 h 585452"/>
                  <a:gd name="connsiteX4" fmla="*/ 2198141 w 2203813"/>
                  <a:gd name="connsiteY4" fmla="*/ 64469 h 585452"/>
                  <a:gd name="connsiteX5" fmla="*/ 1910679 w 2203813"/>
                  <a:gd name="connsiteY5" fmla="*/ 562665 h 585452"/>
                  <a:gd name="connsiteX6" fmla="*/ 1910246 w 2203813"/>
                  <a:gd name="connsiteY6" fmla="*/ 563400 h 585452"/>
                  <a:gd name="connsiteX7" fmla="*/ 1910029 w 2203813"/>
                  <a:gd name="connsiteY7" fmla="*/ 563746 h 585452"/>
                  <a:gd name="connsiteX8" fmla="*/ 1910029 w 2203813"/>
                  <a:gd name="connsiteY8" fmla="*/ 563746 h 585452"/>
                  <a:gd name="connsiteX9" fmla="*/ 1872527 w 2203813"/>
                  <a:gd name="connsiteY9" fmla="*/ 585452 h 585452"/>
                  <a:gd name="connsiteX10" fmla="*/ 331200 w 2203813"/>
                  <a:gd name="connsiteY10" fmla="*/ 585452 h 585452"/>
                  <a:gd name="connsiteX11" fmla="*/ 293481 w 2203813"/>
                  <a:gd name="connsiteY11" fmla="*/ 563400 h 585452"/>
                  <a:gd name="connsiteX12" fmla="*/ 293481 w 2203813"/>
                  <a:gd name="connsiteY12" fmla="*/ 563400 h 585452"/>
                  <a:gd name="connsiteX13" fmla="*/ 293178 w 2203813"/>
                  <a:gd name="connsiteY13" fmla="*/ 562838 h 585452"/>
                  <a:gd name="connsiteX14" fmla="*/ 293178 w 2203813"/>
                  <a:gd name="connsiteY14" fmla="*/ 562838 h 585452"/>
                  <a:gd name="connsiteX15" fmla="*/ 6106 w 2203813"/>
                  <a:gd name="connsiteY15" fmla="*/ 65334 h 585452"/>
                  <a:gd name="connsiteX16" fmla="*/ 0 w 2203813"/>
                  <a:gd name="connsiteY16" fmla="*/ 43239 h 585452"/>
                  <a:gd name="connsiteX17" fmla="*/ 43305 w 2203813"/>
                  <a:gd name="connsiteY17" fmla="*/ 0 h 585452"/>
                  <a:gd name="connsiteX18" fmla="*/ 2160508 w 2203813"/>
                  <a:gd name="connsiteY18" fmla="*/ 0 h 585452"/>
                  <a:gd name="connsiteX19" fmla="*/ 2203814 w 2203813"/>
                  <a:gd name="connsiteY19" fmla="*/ 43239 h 58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03813" h="585452">
                    <a:moveTo>
                      <a:pt x="2203727" y="43239"/>
                    </a:moveTo>
                    <a:cubicBezTo>
                      <a:pt x="2203727" y="49768"/>
                      <a:pt x="2202255" y="55951"/>
                      <a:pt x="2199656" y="61485"/>
                    </a:cubicBezTo>
                    <a:lnTo>
                      <a:pt x="2199873" y="61485"/>
                    </a:lnTo>
                    <a:lnTo>
                      <a:pt x="2198617" y="63647"/>
                    </a:lnTo>
                    <a:cubicBezTo>
                      <a:pt x="2198444" y="63950"/>
                      <a:pt x="2198314" y="64210"/>
                      <a:pt x="2198141" y="64469"/>
                    </a:cubicBezTo>
                    <a:lnTo>
                      <a:pt x="1910679" y="562665"/>
                    </a:lnTo>
                    <a:cubicBezTo>
                      <a:pt x="1910549" y="562925"/>
                      <a:pt x="1910376" y="563184"/>
                      <a:pt x="1910246" y="563400"/>
                    </a:cubicBezTo>
                    <a:lnTo>
                      <a:pt x="1910029" y="563746"/>
                    </a:lnTo>
                    <a:lnTo>
                      <a:pt x="1910029" y="563746"/>
                    </a:lnTo>
                    <a:cubicBezTo>
                      <a:pt x="1902538" y="576718"/>
                      <a:pt x="1888550" y="585452"/>
                      <a:pt x="1872527" y="585452"/>
                    </a:cubicBezTo>
                    <a:lnTo>
                      <a:pt x="331200" y="585452"/>
                    </a:lnTo>
                    <a:cubicBezTo>
                      <a:pt x="315004" y="585452"/>
                      <a:pt x="300886" y="576545"/>
                      <a:pt x="293481" y="563400"/>
                    </a:cubicBezTo>
                    <a:lnTo>
                      <a:pt x="293481" y="563400"/>
                    </a:lnTo>
                    <a:lnTo>
                      <a:pt x="293178" y="562838"/>
                    </a:lnTo>
                    <a:cubicBezTo>
                      <a:pt x="293178" y="562838"/>
                      <a:pt x="293178" y="562838"/>
                      <a:pt x="293178" y="562838"/>
                    </a:cubicBezTo>
                    <a:lnTo>
                      <a:pt x="6106" y="65334"/>
                    </a:lnTo>
                    <a:cubicBezTo>
                      <a:pt x="2252" y="58848"/>
                      <a:pt x="0" y="51324"/>
                      <a:pt x="0" y="43239"/>
                    </a:cubicBezTo>
                    <a:cubicBezTo>
                      <a:pt x="0" y="19371"/>
                      <a:pt x="19401" y="0"/>
                      <a:pt x="43305" y="0"/>
                    </a:cubicBezTo>
                    <a:lnTo>
                      <a:pt x="2160508" y="0"/>
                    </a:lnTo>
                    <a:cubicBezTo>
                      <a:pt x="2184413" y="0"/>
                      <a:pt x="2203814" y="19371"/>
                      <a:pt x="2203814" y="43239"/>
                    </a:cubicBezTo>
                    <a:close/>
                  </a:path>
                </a:pathLst>
              </a:custGeom>
              <a:solidFill>
                <a:schemeClr val="accent3"/>
              </a:solidFill>
              <a:ln w="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ndParaRPr>
              </a:p>
            </p:txBody>
          </p:sp>
          <p:sp>
            <p:nvSpPr>
              <p:cNvPr id="75" name="Freeform 10">
                <a:extLst>
                  <a:ext uri="{FF2B5EF4-FFF2-40B4-BE49-F238E27FC236}">
                    <a16:creationId xmlns:a16="http://schemas.microsoft.com/office/drawing/2014/main" id="{96D76A50-D747-77CE-263F-843779C923D7}"/>
                  </a:ext>
                </a:extLst>
              </p:cNvPr>
              <p:cNvSpPr/>
              <p:nvPr/>
            </p:nvSpPr>
            <p:spPr>
              <a:xfrm>
                <a:off x="1488702" y="3425225"/>
                <a:ext cx="1448133" cy="585495"/>
              </a:xfrm>
              <a:custGeom>
                <a:avLst/>
                <a:gdLst>
                  <a:gd name="connsiteX0" fmla="*/ 1444106 w 1448133"/>
                  <a:gd name="connsiteY0" fmla="*/ 61529 h 585495"/>
                  <a:gd name="connsiteX1" fmla="*/ 1444409 w 1448133"/>
                  <a:gd name="connsiteY1" fmla="*/ 61529 h 585495"/>
                  <a:gd name="connsiteX2" fmla="*/ 1154566 w 1448133"/>
                  <a:gd name="connsiteY2" fmla="*/ 563833 h 585495"/>
                  <a:gd name="connsiteX3" fmla="*/ 1154566 w 1448133"/>
                  <a:gd name="connsiteY3" fmla="*/ 563833 h 585495"/>
                  <a:gd name="connsiteX4" fmla="*/ 1117064 w 1448133"/>
                  <a:gd name="connsiteY4" fmla="*/ 585495 h 585495"/>
                  <a:gd name="connsiteX5" fmla="*/ 331287 w 1448133"/>
                  <a:gd name="connsiteY5" fmla="*/ 585495 h 585495"/>
                  <a:gd name="connsiteX6" fmla="*/ 294001 w 1448133"/>
                  <a:gd name="connsiteY6" fmla="*/ 564179 h 585495"/>
                  <a:gd name="connsiteX7" fmla="*/ 293957 w 1448133"/>
                  <a:gd name="connsiteY7" fmla="*/ 564179 h 585495"/>
                  <a:gd name="connsiteX8" fmla="*/ 5586 w 1448133"/>
                  <a:gd name="connsiteY8" fmla="*/ 64426 h 585495"/>
                  <a:gd name="connsiteX9" fmla="*/ 5586 w 1448133"/>
                  <a:gd name="connsiteY9" fmla="*/ 64426 h 585495"/>
                  <a:gd name="connsiteX10" fmla="*/ 0 w 1448133"/>
                  <a:gd name="connsiteY10" fmla="*/ 43239 h 585495"/>
                  <a:gd name="connsiteX11" fmla="*/ 41790 w 1448133"/>
                  <a:gd name="connsiteY11" fmla="*/ 87 h 585495"/>
                  <a:gd name="connsiteX12" fmla="*/ 41790 w 1448133"/>
                  <a:gd name="connsiteY12" fmla="*/ 0 h 585495"/>
                  <a:gd name="connsiteX13" fmla="*/ 1404828 w 1448133"/>
                  <a:gd name="connsiteY13" fmla="*/ 0 h 585495"/>
                  <a:gd name="connsiteX14" fmla="*/ 1448134 w 1448133"/>
                  <a:gd name="connsiteY14" fmla="*/ 43239 h 585495"/>
                  <a:gd name="connsiteX15" fmla="*/ 1444020 w 1448133"/>
                  <a:gd name="connsiteY15" fmla="*/ 61529 h 58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8133" h="585495">
                    <a:moveTo>
                      <a:pt x="1444106" y="61529"/>
                    </a:moveTo>
                    <a:lnTo>
                      <a:pt x="1444409" y="61529"/>
                    </a:lnTo>
                    <a:lnTo>
                      <a:pt x="1154566" y="563833"/>
                    </a:lnTo>
                    <a:lnTo>
                      <a:pt x="1154566" y="563833"/>
                    </a:lnTo>
                    <a:cubicBezTo>
                      <a:pt x="1147074" y="576761"/>
                      <a:pt x="1133130" y="585495"/>
                      <a:pt x="1117064" y="585495"/>
                    </a:cubicBezTo>
                    <a:lnTo>
                      <a:pt x="331287" y="585495"/>
                    </a:lnTo>
                    <a:cubicBezTo>
                      <a:pt x="315393" y="585495"/>
                      <a:pt x="301536" y="576934"/>
                      <a:pt x="294001" y="564179"/>
                    </a:cubicBezTo>
                    <a:lnTo>
                      <a:pt x="293957" y="564179"/>
                    </a:lnTo>
                    <a:lnTo>
                      <a:pt x="5586" y="64426"/>
                    </a:lnTo>
                    <a:lnTo>
                      <a:pt x="5586" y="64426"/>
                    </a:lnTo>
                    <a:cubicBezTo>
                      <a:pt x="2035" y="58156"/>
                      <a:pt x="0" y="50935"/>
                      <a:pt x="0" y="43239"/>
                    </a:cubicBezTo>
                    <a:cubicBezTo>
                      <a:pt x="0" y="19847"/>
                      <a:pt x="18578" y="865"/>
                      <a:pt x="41790" y="87"/>
                    </a:cubicBezTo>
                    <a:lnTo>
                      <a:pt x="41790" y="0"/>
                    </a:lnTo>
                    <a:lnTo>
                      <a:pt x="1404828" y="0"/>
                    </a:lnTo>
                    <a:cubicBezTo>
                      <a:pt x="1428733" y="0"/>
                      <a:pt x="1448134" y="19371"/>
                      <a:pt x="1448134" y="43239"/>
                    </a:cubicBezTo>
                    <a:cubicBezTo>
                      <a:pt x="1448134" y="49768"/>
                      <a:pt x="1446618" y="55951"/>
                      <a:pt x="1444020" y="61529"/>
                    </a:cubicBezTo>
                    <a:close/>
                  </a:path>
                </a:pathLst>
              </a:custGeom>
              <a:solidFill>
                <a:schemeClr val="accent2"/>
              </a:solidFill>
              <a:ln w="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ndParaRPr>
              </a:p>
            </p:txBody>
          </p:sp>
          <p:sp>
            <p:nvSpPr>
              <p:cNvPr id="76" name="Freeform 11">
                <a:extLst>
                  <a:ext uri="{FF2B5EF4-FFF2-40B4-BE49-F238E27FC236}">
                    <a16:creationId xmlns:a16="http://schemas.microsoft.com/office/drawing/2014/main" id="{DE8F4BB1-72C0-014C-BC5C-2CCE7E6612B5}"/>
                  </a:ext>
                </a:extLst>
              </p:cNvPr>
              <p:cNvSpPr/>
              <p:nvPr/>
            </p:nvSpPr>
            <p:spPr>
              <a:xfrm>
                <a:off x="1866541" y="4079903"/>
                <a:ext cx="692713" cy="611697"/>
              </a:xfrm>
              <a:custGeom>
                <a:avLst/>
                <a:gdLst>
                  <a:gd name="connsiteX0" fmla="*/ 688210 w 692713"/>
                  <a:gd name="connsiteY0" fmla="*/ 62307 h 611697"/>
                  <a:gd name="connsiteX1" fmla="*/ 688383 w 692713"/>
                  <a:gd name="connsiteY1" fmla="*/ 62307 h 611697"/>
                  <a:gd name="connsiteX2" fmla="*/ 383989 w 692713"/>
                  <a:gd name="connsiteY2" fmla="*/ 589819 h 611697"/>
                  <a:gd name="connsiteX3" fmla="*/ 383989 w 692713"/>
                  <a:gd name="connsiteY3" fmla="*/ 589819 h 611697"/>
                  <a:gd name="connsiteX4" fmla="*/ 346357 w 692713"/>
                  <a:gd name="connsiteY4" fmla="*/ 611698 h 611697"/>
                  <a:gd name="connsiteX5" fmla="*/ 308724 w 692713"/>
                  <a:gd name="connsiteY5" fmla="*/ 589819 h 611697"/>
                  <a:gd name="connsiteX6" fmla="*/ 308724 w 692713"/>
                  <a:gd name="connsiteY6" fmla="*/ 589819 h 611697"/>
                  <a:gd name="connsiteX7" fmla="*/ 5586 w 692713"/>
                  <a:gd name="connsiteY7" fmla="*/ 64469 h 611697"/>
                  <a:gd name="connsiteX8" fmla="*/ 5586 w 692713"/>
                  <a:gd name="connsiteY8" fmla="*/ 64469 h 611697"/>
                  <a:gd name="connsiteX9" fmla="*/ 0 w 692713"/>
                  <a:gd name="connsiteY9" fmla="*/ 43239 h 611697"/>
                  <a:gd name="connsiteX10" fmla="*/ 43305 w 692713"/>
                  <a:gd name="connsiteY10" fmla="*/ 0 h 611697"/>
                  <a:gd name="connsiteX11" fmla="*/ 649408 w 692713"/>
                  <a:gd name="connsiteY11" fmla="*/ 0 h 611697"/>
                  <a:gd name="connsiteX12" fmla="*/ 692714 w 692713"/>
                  <a:gd name="connsiteY12" fmla="*/ 43239 h 611697"/>
                  <a:gd name="connsiteX13" fmla="*/ 688253 w 692713"/>
                  <a:gd name="connsiteY13" fmla="*/ 62307 h 61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2713" h="611697">
                    <a:moveTo>
                      <a:pt x="688210" y="62307"/>
                    </a:moveTo>
                    <a:lnTo>
                      <a:pt x="688383" y="62307"/>
                    </a:lnTo>
                    <a:lnTo>
                      <a:pt x="383989" y="589819"/>
                    </a:lnTo>
                    <a:lnTo>
                      <a:pt x="383989" y="589819"/>
                    </a:lnTo>
                    <a:cubicBezTo>
                      <a:pt x="376541" y="602877"/>
                      <a:pt x="362510" y="611698"/>
                      <a:pt x="346357" y="611698"/>
                    </a:cubicBezTo>
                    <a:cubicBezTo>
                      <a:pt x="330204" y="611698"/>
                      <a:pt x="316173" y="602877"/>
                      <a:pt x="308724" y="589819"/>
                    </a:cubicBezTo>
                    <a:lnTo>
                      <a:pt x="308724" y="589819"/>
                    </a:lnTo>
                    <a:lnTo>
                      <a:pt x="5586" y="64469"/>
                    </a:lnTo>
                    <a:lnTo>
                      <a:pt x="5586" y="64469"/>
                    </a:lnTo>
                    <a:cubicBezTo>
                      <a:pt x="2035" y="58199"/>
                      <a:pt x="0" y="50978"/>
                      <a:pt x="0" y="43239"/>
                    </a:cubicBezTo>
                    <a:cubicBezTo>
                      <a:pt x="0" y="19371"/>
                      <a:pt x="19401" y="0"/>
                      <a:pt x="43305" y="0"/>
                    </a:cubicBezTo>
                    <a:lnTo>
                      <a:pt x="649408" y="0"/>
                    </a:lnTo>
                    <a:cubicBezTo>
                      <a:pt x="673313" y="0"/>
                      <a:pt x="692714" y="19371"/>
                      <a:pt x="692714" y="43239"/>
                    </a:cubicBezTo>
                    <a:cubicBezTo>
                      <a:pt x="692714" y="50070"/>
                      <a:pt x="691068" y="56556"/>
                      <a:pt x="688253" y="62307"/>
                    </a:cubicBezTo>
                    <a:close/>
                  </a:path>
                </a:pathLst>
              </a:custGeom>
              <a:solidFill>
                <a:schemeClr val="accent1"/>
              </a:solidFill>
              <a:ln w="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ndParaRPr>
              </a:p>
            </p:txBody>
          </p:sp>
          <p:sp>
            <p:nvSpPr>
              <p:cNvPr id="77" name="Rectángulo 17">
                <a:extLst>
                  <a:ext uri="{FF2B5EF4-FFF2-40B4-BE49-F238E27FC236}">
                    <a16:creationId xmlns:a16="http://schemas.microsoft.com/office/drawing/2014/main" id="{93E9577F-3DAE-DC52-FA70-3CEDF8A653AA}"/>
                  </a:ext>
                </a:extLst>
              </p:cNvPr>
              <p:cNvSpPr/>
              <p:nvPr/>
            </p:nvSpPr>
            <p:spPr>
              <a:xfrm>
                <a:off x="1990895" y="2349207"/>
                <a:ext cx="444000" cy="156480"/>
              </a:xfrm>
              <a:prstGeom prst="rect">
                <a:avLst/>
              </a:prstGeom>
            </p:spPr>
            <p:txBody>
              <a:bodyPr wrap="non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a:ln>
                      <a:noFill/>
                    </a:ln>
                    <a:solidFill>
                      <a:schemeClr val="accent1"/>
                    </a:solidFill>
                    <a:effectLst/>
                    <a:uLnTx/>
                    <a:uFillTx/>
                  </a:rPr>
                  <a:t>Clinical</a:t>
                </a:r>
                <a:endParaRPr kumimoji="0" lang="es-ES_tradnl" sz="700" b="0" i="0" u="none" strike="noStrike" kern="0" cap="none" spc="0" normalizeH="0" baseline="0" noProof="0">
                  <a:ln>
                    <a:noFill/>
                  </a:ln>
                  <a:solidFill>
                    <a:schemeClr val="accent1"/>
                  </a:solidFill>
                  <a:effectLst/>
                  <a:uLnTx/>
                  <a:uFillTx/>
                </a:endParaRPr>
              </a:p>
            </p:txBody>
          </p:sp>
          <p:sp>
            <p:nvSpPr>
              <p:cNvPr id="78" name="Rectángulo 18">
                <a:extLst>
                  <a:ext uri="{FF2B5EF4-FFF2-40B4-BE49-F238E27FC236}">
                    <a16:creationId xmlns:a16="http://schemas.microsoft.com/office/drawing/2014/main" id="{2AAB23DD-1CF3-CE8E-1916-837DD88FB251}"/>
                  </a:ext>
                </a:extLst>
              </p:cNvPr>
              <p:cNvSpPr/>
              <p:nvPr/>
            </p:nvSpPr>
            <p:spPr>
              <a:xfrm>
                <a:off x="2024240" y="2985075"/>
                <a:ext cx="377399" cy="156480"/>
              </a:xfrm>
              <a:prstGeom prst="rect">
                <a:avLst/>
              </a:prstGeom>
            </p:spPr>
            <p:txBody>
              <a:bodyPr wrap="non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a:ln>
                      <a:noFill/>
                    </a:ln>
                    <a:solidFill>
                      <a:schemeClr val="bg1"/>
                    </a:solidFill>
                    <a:effectLst/>
                    <a:uLnTx/>
                    <a:uFillTx/>
                  </a:rPr>
                  <a:t>PK/PD</a:t>
                </a:r>
                <a:endParaRPr kumimoji="0" lang="es-ES_tradnl" sz="700" b="0" i="0" u="none" strike="noStrike" kern="0" cap="none" spc="0" normalizeH="0" baseline="0" noProof="0">
                  <a:ln>
                    <a:noFill/>
                  </a:ln>
                  <a:solidFill>
                    <a:schemeClr val="bg1"/>
                  </a:solidFill>
                  <a:effectLst/>
                  <a:uLnTx/>
                  <a:uFillTx/>
                </a:endParaRPr>
              </a:p>
            </p:txBody>
          </p:sp>
          <p:sp>
            <p:nvSpPr>
              <p:cNvPr id="79" name="Rectángulo 19">
                <a:extLst>
                  <a:ext uri="{FF2B5EF4-FFF2-40B4-BE49-F238E27FC236}">
                    <a16:creationId xmlns:a16="http://schemas.microsoft.com/office/drawing/2014/main" id="{AF84BA5F-6309-02C1-2C7D-4F500B369B88}"/>
                  </a:ext>
                </a:extLst>
              </p:cNvPr>
              <p:cNvSpPr/>
              <p:nvPr/>
            </p:nvSpPr>
            <p:spPr>
              <a:xfrm>
                <a:off x="1900856" y="3639728"/>
                <a:ext cx="623818" cy="156480"/>
              </a:xfrm>
              <a:prstGeom prst="rect">
                <a:avLst/>
              </a:prstGeom>
            </p:spPr>
            <p:txBody>
              <a:bodyPr wrap="non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a:ln>
                      <a:noFill/>
                    </a:ln>
                    <a:solidFill>
                      <a:schemeClr val="bg1"/>
                    </a:solidFill>
                    <a:effectLst/>
                    <a:uLnTx/>
                    <a:uFillTx/>
                  </a:rPr>
                  <a:t>Preclinical</a:t>
                </a:r>
                <a:endParaRPr kumimoji="0" lang="es-ES_tradnl" sz="700" b="0" i="0" u="none" strike="noStrike" kern="0" cap="none" spc="0" normalizeH="0" baseline="0" noProof="0">
                  <a:ln>
                    <a:noFill/>
                  </a:ln>
                  <a:solidFill>
                    <a:schemeClr val="bg1"/>
                  </a:solidFill>
                  <a:effectLst/>
                  <a:uLnTx/>
                  <a:uFillTx/>
                </a:endParaRPr>
              </a:p>
            </p:txBody>
          </p:sp>
          <p:sp>
            <p:nvSpPr>
              <p:cNvPr id="80" name="Rectángulo 20">
                <a:extLst>
                  <a:ext uri="{FF2B5EF4-FFF2-40B4-BE49-F238E27FC236}">
                    <a16:creationId xmlns:a16="http://schemas.microsoft.com/office/drawing/2014/main" id="{ACCC86BF-5461-6745-C6DF-EF987CD13E4E}"/>
                  </a:ext>
                </a:extLst>
              </p:cNvPr>
              <p:cNvSpPr/>
              <p:nvPr/>
            </p:nvSpPr>
            <p:spPr>
              <a:xfrm>
                <a:off x="1960795" y="4134191"/>
                <a:ext cx="503940" cy="134126"/>
              </a:xfrm>
              <a:prstGeom prst="rect">
                <a:avLst/>
              </a:prstGeom>
            </p:spPr>
            <p:txBody>
              <a:bodyPr wrap="non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1" i="0" u="none" strike="noStrike" kern="0" cap="none" normalizeH="0" noProof="0">
                    <a:ln>
                      <a:noFill/>
                    </a:ln>
                    <a:solidFill>
                      <a:schemeClr val="bg1"/>
                    </a:solidFill>
                    <a:effectLst/>
                    <a:uLnTx/>
                    <a:uFillTx/>
                  </a:rPr>
                  <a:t>Analytical</a:t>
                </a:r>
              </a:p>
            </p:txBody>
          </p:sp>
        </p:grpSp>
        <p:grpSp>
          <p:nvGrpSpPr>
            <p:cNvPr id="62" name="Group 61">
              <a:extLst>
                <a:ext uri="{FF2B5EF4-FFF2-40B4-BE49-F238E27FC236}">
                  <a16:creationId xmlns:a16="http://schemas.microsoft.com/office/drawing/2014/main" id="{BE4116B8-B241-3C48-66E0-2DC73A10F190}"/>
                </a:ext>
              </a:extLst>
            </p:cNvPr>
            <p:cNvGrpSpPr/>
            <p:nvPr/>
          </p:nvGrpSpPr>
          <p:grpSpPr>
            <a:xfrm flipV="1">
              <a:off x="8375764" y="1826197"/>
              <a:ext cx="3206636" cy="2805348"/>
              <a:chOff x="609601" y="2049717"/>
              <a:chExt cx="3206636" cy="2805348"/>
            </a:xfrm>
          </p:grpSpPr>
          <p:sp>
            <p:nvSpPr>
              <p:cNvPr id="63" name="Freeform 15">
                <a:extLst>
                  <a:ext uri="{FF2B5EF4-FFF2-40B4-BE49-F238E27FC236}">
                    <a16:creationId xmlns:a16="http://schemas.microsoft.com/office/drawing/2014/main" id="{F4B3814C-5B8A-E64A-9D7B-2CFC9B025EF3}"/>
                  </a:ext>
                </a:extLst>
              </p:cNvPr>
              <p:cNvSpPr/>
              <p:nvPr/>
            </p:nvSpPr>
            <p:spPr>
              <a:xfrm>
                <a:off x="609601" y="2049717"/>
                <a:ext cx="3206636" cy="2805348"/>
              </a:xfrm>
              <a:custGeom>
                <a:avLst/>
                <a:gdLst>
                  <a:gd name="connsiteX0" fmla="*/ 3186370 w 3206636"/>
                  <a:gd name="connsiteY0" fmla="*/ 149865 h 2805348"/>
                  <a:gd name="connsiteX1" fmla="*/ 3099629 w 3206636"/>
                  <a:gd name="connsiteY1" fmla="*/ 0 h 2805348"/>
                  <a:gd name="connsiteX2" fmla="*/ 107007 w 3206636"/>
                  <a:gd name="connsiteY2" fmla="*/ 0 h 2805348"/>
                  <a:gd name="connsiteX3" fmla="*/ 20266 w 3206636"/>
                  <a:gd name="connsiteY3" fmla="*/ 149865 h 2805348"/>
                  <a:gd name="connsiteX4" fmla="*/ 1516859 w 3206636"/>
                  <a:gd name="connsiteY4" fmla="*/ 2743539 h 2805348"/>
                  <a:gd name="connsiteX5" fmla="*/ 1689821 w 3206636"/>
                  <a:gd name="connsiteY5" fmla="*/ 2743539 h 2805348"/>
                  <a:gd name="connsiteX6" fmla="*/ 3186370 w 3206636"/>
                  <a:gd name="connsiteY6" fmla="*/ 149865 h 280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6636" h="2805348">
                    <a:moveTo>
                      <a:pt x="3186370" y="149865"/>
                    </a:moveTo>
                    <a:cubicBezTo>
                      <a:pt x="3233919" y="67452"/>
                      <a:pt x="3194901" y="0"/>
                      <a:pt x="3099629" y="0"/>
                    </a:cubicBezTo>
                    <a:lnTo>
                      <a:pt x="107007" y="0"/>
                    </a:lnTo>
                    <a:cubicBezTo>
                      <a:pt x="11735" y="0"/>
                      <a:pt x="-27283" y="67452"/>
                      <a:pt x="20266" y="149865"/>
                    </a:cubicBezTo>
                    <a:lnTo>
                      <a:pt x="1516859" y="2743539"/>
                    </a:lnTo>
                    <a:cubicBezTo>
                      <a:pt x="1564408" y="2825952"/>
                      <a:pt x="1642228" y="2825952"/>
                      <a:pt x="1689821" y="2743539"/>
                    </a:cubicBezTo>
                    <a:lnTo>
                      <a:pt x="3186370" y="149865"/>
                    </a:lnTo>
                    <a:close/>
                  </a:path>
                </a:pathLst>
              </a:custGeom>
              <a:solidFill>
                <a:schemeClr val="bg1"/>
              </a:solidFill>
              <a:ln w="0" cap="flat">
                <a:no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ndParaRPr>
              </a:p>
            </p:txBody>
          </p:sp>
          <p:sp>
            <p:nvSpPr>
              <p:cNvPr id="64" name="Freeform 16">
                <a:extLst>
                  <a:ext uri="{FF2B5EF4-FFF2-40B4-BE49-F238E27FC236}">
                    <a16:creationId xmlns:a16="http://schemas.microsoft.com/office/drawing/2014/main" id="{EE1A7059-9BFB-926D-D4BD-EAAC14394211}"/>
                  </a:ext>
                </a:extLst>
              </p:cNvPr>
              <p:cNvSpPr/>
              <p:nvPr/>
            </p:nvSpPr>
            <p:spPr>
              <a:xfrm>
                <a:off x="754934" y="2153533"/>
                <a:ext cx="2915928" cy="547834"/>
              </a:xfrm>
              <a:custGeom>
                <a:avLst/>
                <a:gdLst>
                  <a:gd name="connsiteX0" fmla="*/ 2915928 w 2915928"/>
                  <a:gd name="connsiteY0" fmla="*/ 43195 h 547834"/>
                  <a:gd name="connsiteX1" fmla="*/ 2909909 w 2915928"/>
                  <a:gd name="connsiteY1" fmla="*/ 65117 h 547834"/>
                  <a:gd name="connsiteX2" fmla="*/ 2643407 w 2915928"/>
                  <a:gd name="connsiteY2" fmla="*/ 526993 h 547834"/>
                  <a:gd name="connsiteX3" fmla="*/ 2643320 w 2915928"/>
                  <a:gd name="connsiteY3" fmla="*/ 526993 h 547834"/>
                  <a:gd name="connsiteX4" fmla="*/ 2606337 w 2915928"/>
                  <a:gd name="connsiteY4" fmla="*/ 547834 h 547834"/>
                  <a:gd name="connsiteX5" fmla="*/ 309547 w 2915928"/>
                  <a:gd name="connsiteY5" fmla="*/ 547834 h 547834"/>
                  <a:gd name="connsiteX6" fmla="*/ 271785 w 2915928"/>
                  <a:gd name="connsiteY6" fmla="*/ 525696 h 547834"/>
                  <a:gd name="connsiteX7" fmla="*/ 271785 w 2915928"/>
                  <a:gd name="connsiteY7" fmla="*/ 525696 h 547834"/>
                  <a:gd name="connsiteX8" fmla="*/ 5500 w 2915928"/>
                  <a:gd name="connsiteY8" fmla="*/ 64296 h 547834"/>
                  <a:gd name="connsiteX9" fmla="*/ 5500 w 2915928"/>
                  <a:gd name="connsiteY9" fmla="*/ 64296 h 547834"/>
                  <a:gd name="connsiteX10" fmla="*/ 0 w 2915928"/>
                  <a:gd name="connsiteY10" fmla="*/ 43195 h 547834"/>
                  <a:gd name="connsiteX11" fmla="*/ 42656 w 2915928"/>
                  <a:gd name="connsiteY11" fmla="*/ 0 h 547834"/>
                  <a:gd name="connsiteX12" fmla="*/ 42656 w 2915928"/>
                  <a:gd name="connsiteY12" fmla="*/ 0 h 547834"/>
                  <a:gd name="connsiteX13" fmla="*/ 2873099 w 2915928"/>
                  <a:gd name="connsiteY13" fmla="*/ 0 h 547834"/>
                  <a:gd name="connsiteX14" fmla="*/ 2873099 w 2915928"/>
                  <a:gd name="connsiteY14" fmla="*/ 0 h 547834"/>
                  <a:gd name="connsiteX15" fmla="*/ 2915885 w 2915928"/>
                  <a:gd name="connsiteY15" fmla="*/ 43239 h 54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5928" h="547834">
                    <a:moveTo>
                      <a:pt x="2915928" y="43195"/>
                    </a:moveTo>
                    <a:cubicBezTo>
                      <a:pt x="2915928" y="51195"/>
                      <a:pt x="2913720" y="58718"/>
                      <a:pt x="2909909" y="65117"/>
                    </a:cubicBezTo>
                    <a:lnTo>
                      <a:pt x="2643407" y="526993"/>
                    </a:lnTo>
                    <a:lnTo>
                      <a:pt x="2643320" y="526993"/>
                    </a:lnTo>
                    <a:cubicBezTo>
                      <a:pt x="2635742" y="539489"/>
                      <a:pt x="2622014" y="547834"/>
                      <a:pt x="2606337" y="547834"/>
                    </a:cubicBezTo>
                    <a:lnTo>
                      <a:pt x="309547" y="547834"/>
                    </a:lnTo>
                    <a:cubicBezTo>
                      <a:pt x="293308" y="547834"/>
                      <a:pt x="279190" y="538927"/>
                      <a:pt x="271785" y="525696"/>
                    </a:cubicBezTo>
                    <a:lnTo>
                      <a:pt x="271785" y="525696"/>
                    </a:lnTo>
                    <a:lnTo>
                      <a:pt x="5500" y="64296"/>
                    </a:lnTo>
                    <a:lnTo>
                      <a:pt x="5500" y="64296"/>
                    </a:lnTo>
                    <a:cubicBezTo>
                      <a:pt x="1992" y="58026"/>
                      <a:pt x="0" y="50849"/>
                      <a:pt x="0" y="43195"/>
                    </a:cubicBezTo>
                    <a:cubicBezTo>
                      <a:pt x="0" y="19544"/>
                      <a:pt x="19054" y="346"/>
                      <a:pt x="42656" y="0"/>
                    </a:cubicBezTo>
                    <a:lnTo>
                      <a:pt x="42656" y="0"/>
                    </a:lnTo>
                    <a:cubicBezTo>
                      <a:pt x="42656" y="0"/>
                      <a:pt x="2873099" y="0"/>
                      <a:pt x="2873099" y="0"/>
                    </a:cubicBezTo>
                    <a:lnTo>
                      <a:pt x="2873099" y="0"/>
                    </a:lnTo>
                    <a:cubicBezTo>
                      <a:pt x="2896787" y="303"/>
                      <a:pt x="2915885" y="19544"/>
                      <a:pt x="2915885" y="43239"/>
                    </a:cubicBezTo>
                    <a:close/>
                  </a:path>
                </a:pathLst>
              </a:custGeom>
              <a:solidFill>
                <a:schemeClr val="accent1"/>
              </a:solidFill>
              <a:ln w="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ndParaRPr>
              </a:p>
            </p:txBody>
          </p:sp>
          <p:sp>
            <p:nvSpPr>
              <p:cNvPr id="65" name="Freeform 17">
                <a:extLst>
                  <a:ext uri="{FF2B5EF4-FFF2-40B4-BE49-F238E27FC236}">
                    <a16:creationId xmlns:a16="http://schemas.microsoft.com/office/drawing/2014/main" id="{3C797CDF-D618-B2B6-BDAE-1E70BDC19A94}"/>
                  </a:ext>
                </a:extLst>
              </p:cNvPr>
              <p:cNvSpPr/>
              <p:nvPr/>
            </p:nvSpPr>
            <p:spPr>
              <a:xfrm>
                <a:off x="1111034" y="2770592"/>
                <a:ext cx="2203813" cy="585452"/>
              </a:xfrm>
              <a:custGeom>
                <a:avLst/>
                <a:gdLst>
                  <a:gd name="connsiteX0" fmla="*/ 2203727 w 2203813"/>
                  <a:gd name="connsiteY0" fmla="*/ 43239 h 585452"/>
                  <a:gd name="connsiteX1" fmla="*/ 2199656 w 2203813"/>
                  <a:gd name="connsiteY1" fmla="*/ 61485 h 585452"/>
                  <a:gd name="connsiteX2" fmla="*/ 2199873 w 2203813"/>
                  <a:gd name="connsiteY2" fmla="*/ 61485 h 585452"/>
                  <a:gd name="connsiteX3" fmla="*/ 2198617 w 2203813"/>
                  <a:gd name="connsiteY3" fmla="*/ 63647 h 585452"/>
                  <a:gd name="connsiteX4" fmla="*/ 2198141 w 2203813"/>
                  <a:gd name="connsiteY4" fmla="*/ 64469 h 585452"/>
                  <a:gd name="connsiteX5" fmla="*/ 1910679 w 2203813"/>
                  <a:gd name="connsiteY5" fmla="*/ 562665 h 585452"/>
                  <a:gd name="connsiteX6" fmla="*/ 1910246 w 2203813"/>
                  <a:gd name="connsiteY6" fmla="*/ 563400 h 585452"/>
                  <a:gd name="connsiteX7" fmla="*/ 1910029 w 2203813"/>
                  <a:gd name="connsiteY7" fmla="*/ 563746 h 585452"/>
                  <a:gd name="connsiteX8" fmla="*/ 1910029 w 2203813"/>
                  <a:gd name="connsiteY8" fmla="*/ 563746 h 585452"/>
                  <a:gd name="connsiteX9" fmla="*/ 1872527 w 2203813"/>
                  <a:gd name="connsiteY9" fmla="*/ 585452 h 585452"/>
                  <a:gd name="connsiteX10" fmla="*/ 331200 w 2203813"/>
                  <a:gd name="connsiteY10" fmla="*/ 585452 h 585452"/>
                  <a:gd name="connsiteX11" fmla="*/ 293481 w 2203813"/>
                  <a:gd name="connsiteY11" fmla="*/ 563400 h 585452"/>
                  <a:gd name="connsiteX12" fmla="*/ 293481 w 2203813"/>
                  <a:gd name="connsiteY12" fmla="*/ 563400 h 585452"/>
                  <a:gd name="connsiteX13" fmla="*/ 293178 w 2203813"/>
                  <a:gd name="connsiteY13" fmla="*/ 562838 h 585452"/>
                  <a:gd name="connsiteX14" fmla="*/ 293178 w 2203813"/>
                  <a:gd name="connsiteY14" fmla="*/ 562838 h 585452"/>
                  <a:gd name="connsiteX15" fmla="*/ 6106 w 2203813"/>
                  <a:gd name="connsiteY15" fmla="*/ 65334 h 585452"/>
                  <a:gd name="connsiteX16" fmla="*/ 0 w 2203813"/>
                  <a:gd name="connsiteY16" fmla="*/ 43239 h 585452"/>
                  <a:gd name="connsiteX17" fmla="*/ 43305 w 2203813"/>
                  <a:gd name="connsiteY17" fmla="*/ 0 h 585452"/>
                  <a:gd name="connsiteX18" fmla="*/ 2160508 w 2203813"/>
                  <a:gd name="connsiteY18" fmla="*/ 0 h 585452"/>
                  <a:gd name="connsiteX19" fmla="*/ 2203814 w 2203813"/>
                  <a:gd name="connsiteY19" fmla="*/ 43239 h 58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03813" h="585452">
                    <a:moveTo>
                      <a:pt x="2203727" y="43239"/>
                    </a:moveTo>
                    <a:cubicBezTo>
                      <a:pt x="2203727" y="49768"/>
                      <a:pt x="2202255" y="55951"/>
                      <a:pt x="2199656" y="61485"/>
                    </a:cubicBezTo>
                    <a:lnTo>
                      <a:pt x="2199873" y="61485"/>
                    </a:lnTo>
                    <a:lnTo>
                      <a:pt x="2198617" y="63647"/>
                    </a:lnTo>
                    <a:cubicBezTo>
                      <a:pt x="2198444" y="63950"/>
                      <a:pt x="2198314" y="64210"/>
                      <a:pt x="2198141" y="64469"/>
                    </a:cubicBezTo>
                    <a:lnTo>
                      <a:pt x="1910679" y="562665"/>
                    </a:lnTo>
                    <a:cubicBezTo>
                      <a:pt x="1910549" y="562925"/>
                      <a:pt x="1910376" y="563184"/>
                      <a:pt x="1910246" y="563400"/>
                    </a:cubicBezTo>
                    <a:lnTo>
                      <a:pt x="1910029" y="563746"/>
                    </a:lnTo>
                    <a:lnTo>
                      <a:pt x="1910029" y="563746"/>
                    </a:lnTo>
                    <a:cubicBezTo>
                      <a:pt x="1902538" y="576718"/>
                      <a:pt x="1888550" y="585452"/>
                      <a:pt x="1872527" y="585452"/>
                    </a:cubicBezTo>
                    <a:lnTo>
                      <a:pt x="331200" y="585452"/>
                    </a:lnTo>
                    <a:cubicBezTo>
                      <a:pt x="315004" y="585452"/>
                      <a:pt x="300886" y="576545"/>
                      <a:pt x="293481" y="563400"/>
                    </a:cubicBezTo>
                    <a:lnTo>
                      <a:pt x="293481" y="563400"/>
                    </a:lnTo>
                    <a:lnTo>
                      <a:pt x="293178" y="562838"/>
                    </a:lnTo>
                    <a:cubicBezTo>
                      <a:pt x="293178" y="562838"/>
                      <a:pt x="293178" y="562838"/>
                      <a:pt x="293178" y="562838"/>
                    </a:cubicBezTo>
                    <a:lnTo>
                      <a:pt x="6106" y="65334"/>
                    </a:lnTo>
                    <a:cubicBezTo>
                      <a:pt x="2252" y="58848"/>
                      <a:pt x="0" y="51324"/>
                      <a:pt x="0" y="43239"/>
                    </a:cubicBezTo>
                    <a:cubicBezTo>
                      <a:pt x="0" y="19371"/>
                      <a:pt x="19401" y="0"/>
                      <a:pt x="43305" y="0"/>
                    </a:cubicBezTo>
                    <a:lnTo>
                      <a:pt x="2160508" y="0"/>
                    </a:lnTo>
                    <a:cubicBezTo>
                      <a:pt x="2184413" y="0"/>
                      <a:pt x="2203814" y="19371"/>
                      <a:pt x="2203814" y="43239"/>
                    </a:cubicBezTo>
                    <a:close/>
                  </a:path>
                </a:pathLst>
              </a:custGeom>
              <a:solidFill>
                <a:schemeClr val="accent2"/>
              </a:solidFill>
              <a:ln w="0" cap="flat">
                <a:noFill/>
                <a:prstDash val="solid"/>
                <a:miter/>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ndParaRPr>
              </a:p>
            </p:txBody>
          </p:sp>
          <p:sp>
            <p:nvSpPr>
              <p:cNvPr id="66" name="Freeform 18">
                <a:extLst>
                  <a:ext uri="{FF2B5EF4-FFF2-40B4-BE49-F238E27FC236}">
                    <a16:creationId xmlns:a16="http://schemas.microsoft.com/office/drawing/2014/main" id="{0A5146F2-DE4E-76E4-BAA6-030BEC26AD3A}"/>
                  </a:ext>
                </a:extLst>
              </p:cNvPr>
              <p:cNvSpPr/>
              <p:nvPr/>
            </p:nvSpPr>
            <p:spPr>
              <a:xfrm>
                <a:off x="1488701" y="3425226"/>
                <a:ext cx="1448133" cy="585495"/>
              </a:xfrm>
              <a:custGeom>
                <a:avLst/>
                <a:gdLst>
                  <a:gd name="connsiteX0" fmla="*/ 1444106 w 1448133"/>
                  <a:gd name="connsiteY0" fmla="*/ 61529 h 585495"/>
                  <a:gd name="connsiteX1" fmla="*/ 1444409 w 1448133"/>
                  <a:gd name="connsiteY1" fmla="*/ 61529 h 585495"/>
                  <a:gd name="connsiteX2" fmla="*/ 1154566 w 1448133"/>
                  <a:gd name="connsiteY2" fmla="*/ 563833 h 585495"/>
                  <a:gd name="connsiteX3" fmla="*/ 1154566 w 1448133"/>
                  <a:gd name="connsiteY3" fmla="*/ 563833 h 585495"/>
                  <a:gd name="connsiteX4" fmla="*/ 1117064 w 1448133"/>
                  <a:gd name="connsiteY4" fmla="*/ 585495 h 585495"/>
                  <a:gd name="connsiteX5" fmla="*/ 331287 w 1448133"/>
                  <a:gd name="connsiteY5" fmla="*/ 585495 h 585495"/>
                  <a:gd name="connsiteX6" fmla="*/ 294001 w 1448133"/>
                  <a:gd name="connsiteY6" fmla="*/ 564179 h 585495"/>
                  <a:gd name="connsiteX7" fmla="*/ 293957 w 1448133"/>
                  <a:gd name="connsiteY7" fmla="*/ 564179 h 585495"/>
                  <a:gd name="connsiteX8" fmla="*/ 5586 w 1448133"/>
                  <a:gd name="connsiteY8" fmla="*/ 64426 h 585495"/>
                  <a:gd name="connsiteX9" fmla="*/ 5586 w 1448133"/>
                  <a:gd name="connsiteY9" fmla="*/ 64426 h 585495"/>
                  <a:gd name="connsiteX10" fmla="*/ 0 w 1448133"/>
                  <a:gd name="connsiteY10" fmla="*/ 43239 h 585495"/>
                  <a:gd name="connsiteX11" fmla="*/ 41790 w 1448133"/>
                  <a:gd name="connsiteY11" fmla="*/ 87 h 585495"/>
                  <a:gd name="connsiteX12" fmla="*/ 41790 w 1448133"/>
                  <a:gd name="connsiteY12" fmla="*/ 0 h 585495"/>
                  <a:gd name="connsiteX13" fmla="*/ 1404828 w 1448133"/>
                  <a:gd name="connsiteY13" fmla="*/ 0 h 585495"/>
                  <a:gd name="connsiteX14" fmla="*/ 1448134 w 1448133"/>
                  <a:gd name="connsiteY14" fmla="*/ 43239 h 585495"/>
                  <a:gd name="connsiteX15" fmla="*/ 1444020 w 1448133"/>
                  <a:gd name="connsiteY15" fmla="*/ 61529 h 58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8133" h="585495">
                    <a:moveTo>
                      <a:pt x="1444106" y="61529"/>
                    </a:moveTo>
                    <a:lnTo>
                      <a:pt x="1444409" y="61529"/>
                    </a:lnTo>
                    <a:lnTo>
                      <a:pt x="1154566" y="563833"/>
                    </a:lnTo>
                    <a:lnTo>
                      <a:pt x="1154566" y="563833"/>
                    </a:lnTo>
                    <a:cubicBezTo>
                      <a:pt x="1147074" y="576761"/>
                      <a:pt x="1133130" y="585495"/>
                      <a:pt x="1117064" y="585495"/>
                    </a:cubicBezTo>
                    <a:lnTo>
                      <a:pt x="331287" y="585495"/>
                    </a:lnTo>
                    <a:cubicBezTo>
                      <a:pt x="315393" y="585495"/>
                      <a:pt x="301536" y="576934"/>
                      <a:pt x="294001" y="564179"/>
                    </a:cubicBezTo>
                    <a:lnTo>
                      <a:pt x="293957" y="564179"/>
                    </a:lnTo>
                    <a:lnTo>
                      <a:pt x="5586" y="64426"/>
                    </a:lnTo>
                    <a:lnTo>
                      <a:pt x="5586" y="64426"/>
                    </a:lnTo>
                    <a:cubicBezTo>
                      <a:pt x="2035" y="58156"/>
                      <a:pt x="0" y="50935"/>
                      <a:pt x="0" y="43239"/>
                    </a:cubicBezTo>
                    <a:cubicBezTo>
                      <a:pt x="0" y="19847"/>
                      <a:pt x="18578" y="865"/>
                      <a:pt x="41790" y="87"/>
                    </a:cubicBezTo>
                    <a:lnTo>
                      <a:pt x="41790" y="0"/>
                    </a:lnTo>
                    <a:lnTo>
                      <a:pt x="1404828" y="0"/>
                    </a:lnTo>
                    <a:cubicBezTo>
                      <a:pt x="1428733" y="0"/>
                      <a:pt x="1448134" y="19371"/>
                      <a:pt x="1448134" y="43239"/>
                    </a:cubicBezTo>
                    <a:cubicBezTo>
                      <a:pt x="1448134" y="49768"/>
                      <a:pt x="1446618" y="55951"/>
                      <a:pt x="1444020" y="61529"/>
                    </a:cubicBezTo>
                    <a:close/>
                  </a:path>
                </a:pathLst>
              </a:custGeom>
              <a:solidFill>
                <a:schemeClr val="accent3"/>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ndParaRPr>
              </a:p>
            </p:txBody>
          </p:sp>
          <p:sp>
            <p:nvSpPr>
              <p:cNvPr id="67" name="Freeform 19">
                <a:extLst>
                  <a:ext uri="{FF2B5EF4-FFF2-40B4-BE49-F238E27FC236}">
                    <a16:creationId xmlns:a16="http://schemas.microsoft.com/office/drawing/2014/main" id="{ABBE08AC-0289-1C83-338F-4D8C04D388EC}"/>
                  </a:ext>
                </a:extLst>
              </p:cNvPr>
              <p:cNvSpPr/>
              <p:nvPr/>
            </p:nvSpPr>
            <p:spPr>
              <a:xfrm>
                <a:off x="1866541" y="4079903"/>
                <a:ext cx="692713" cy="611697"/>
              </a:xfrm>
              <a:custGeom>
                <a:avLst/>
                <a:gdLst>
                  <a:gd name="connsiteX0" fmla="*/ 688210 w 692713"/>
                  <a:gd name="connsiteY0" fmla="*/ 62307 h 611697"/>
                  <a:gd name="connsiteX1" fmla="*/ 688383 w 692713"/>
                  <a:gd name="connsiteY1" fmla="*/ 62307 h 611697"/>
                  <a:gd name="connsiteX2" fmla="*/ 383989 w 692713"/>
                  <a:gd name="connsiteY2" fmla="*/ 589819 h 611697"/>
                  <a:gd name="connsiteX3" fmla="*/ 383989 w 692713"/>
                  <a:gd name="connsiteY3" fmla="*/ 589819 h 611697"/>
                  <a:gd name="connsiteX4" fmla="*/ 346357 w 692713"/>
                  <a:gd name="connsiteY4" fmla="*/ 611698 h 611697"/>
                  <a:gd name="connsiteX5" fmla="*/ 308724 w 692713"/>
                  <a:gd name="connsiteY5" fmla="*/ 589819 h 611697"/>
                  <a:gd name="connsiteX6" fmla="*/ 308724 w 692713"/>
                  <a:gd name="connsiteY6" fmla="*/ 589819 h 611697"/>
                  <a:gd name="connsiteX7" fmla="*/ 5586 w 692713"/>
                  <a:gd name="connsiteY7" fmla="*/ 64469 h 611697"/>
                  <a:gd name="connsiteX8" fmla="*/ 5586 w 692713"/>
                  <a:gd name="connsiteY8" fmla="*/ 64469 h 611697"/>
                  <a:gd name="connsiteX9" fmla="*/ 0 w 692713"/>
                  <a:gd name="connsiteY9" fmla="*/ 43239 h 611697"/>
                  <a:gd name="connsiteX10" fmla="*/ 43305 w 692713"/>
                  <a:gd name="connsiteY10" fmla="*/ 0 h 611697"/>
                  <a:gd name="connsiteX11" fmla="*/ 649408 w 692713"/>
                  <a:gd name="connsiteY11" fmla="*/ 0 h 611697"/>
                  <a:gd name="connsiteX12" fmla="*/ 692714 w 692713"/>
                  <a:gd name="connsiteY12" fmla="*/ 43239 h 611697"/>
                  <a:gd name="connsiteX13" fmla="*/ 688253 w 692713"/>
                  <a:gd name="connsiteY13" fmla="*/ 62307 h 61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2713" h="611697">
                    <a:moveTo>
                      <a:pt x="688210" y="62307"/>
                    </a:moveTo>
                    <a:lnTo>
                      <a:pt x="688383" y="62307"/>
                    </a:lnTo>
                    <a:lnTo>
                      <a:pt x="383989" y="589819"/>
                    </a:lnTo>
                    <a:lnTo>
                      <a:pt x="383989" y="589819"/>
                    </a:lnTo>
                    <a:cubicBezTo>
                      <a:pt x="376541" y="602877"/>
                      <a:pt x="362510" y="611698"/>
                      <a:pt x="346357" y="611698"/>
                    </a:cubicBezTo>
                    <a:cubicBezTo>
                      <a:pt x="330204" y="611698"/>
                      <a:pt x="316173" y="602877"/>
                      <a:pt x="308724" y="589819"/>
                    </a:cubicBezTo>
                    <a:lnTo>
                      <a:pt x="308724" y="589819"/>
                    </a:lnTo>
                    <a:lnTo>
                      <a:pt x="5586" y="64469"/>
                    </a:lnTo>
                    <a:lnTo>
                      <a:pt x="5586" y="64469"/>
                    </a:lnTo>
                    <a:cubicBezTo>
                      <a:pt x="2035" y="58199"/>
                      <a:pt x="0" y="50978"/>
                      <a:pt x="0" y="43239"/>
                    </a:cubicBezTo>
                    <a:cubicBezTo>
                      <a:pt x="0" y="19371"/>
                      <a:pt x="19401" y="0"/>
                      <a:pt x="43305" y="0"/>
                    </a:cubicBezTo>
                    <a:lnTo>
                      <a:pt x="649408" y="0"/>
                    </a:lnTo>
                    <a:cubicBezTo>
                      <a:pt x="673313" y="0"/>
                      <a:pt x="692714" y="19371"/>
                      <a:pt x="692714" y="43239"/>
                    </a:cubicBezTo>
                    <a:cubicBezTo>
                      <a:pt x="692714" y="50070"/>
                      <a:pt x="691068" y="56556"/>
                      <a:pt x="688253" y="62307"/>
                    </a:cubicBezTo>
                    <a:close/>
                  </a:path>
                </a:pathLst>
              </a:custGeom>
              <a:solidFill>
                <a:schemeClr val="accent4"/>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endParaRPr>
              </a:p>
            </p:txBody>
          </p:sp>
          <p:sp>
            <p:nvSpPr>
              <p:cNvPr id="68" name="Rectángulo 17">
                <a:extLst>
                  <a:ext uri="{FF2B5EF4-FFF2-40B4-BE49-F238E27FC236}">
                    <a16:creationId xmlns:a16="http://schemas.microsoft.com/office/drawing/2014/main" id="{23D46471-57F2-F44C-E616-9D8521132633}"/>
                  </a:ext>
                </a:extLst>
              </p:cNvPr>
              <p:cNvSpPr/>
              <p:nvPr/>
            </p:nvSpPr>
            <p:spPr>
              <a:xfrm flipV="1">
                <a:off x="1918747" y="2349212"/>
                <a:ext cx="588299" cy="156480"/>
              </a:xfrm>
              <a:prstGeom prst="rect">
                <a:avLst/>
              </a:prstGeom>
            </p:spPr>
            <p:txBody>
              <a:bodyPr wrap="non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chemeClr val="bg1"/>
                    </a:solidFill>
                    <a:effectLst/>
                    <a:uLnTx/>
                    <a:uFillTx/>
                  </a:rPr>
                  <a:t>Analytical</a:t>
                </a:r>
              </a:p>
            </p:txBody>
          </p:sp>
          <p:sp>
            <p:nvSpPr>
              <p:cNvPr id="69" name="Rectángulo 18">
                <a:extLst>
                  <a:ext uri="{FF2B5EF4-FFF2-40B4-BE49-F238E27FC236}">
                    <a16:creationId xmlns:a16="http://schemas.microsoft.com/office/drawing/2014/main" id="{5882C56F-BE0E-F5B3-D3AF-516FC8175134}"/>
                  </a:ext>
                </a:extLst>
              </p:cNvPr>
              <p:cNvSpPr/>
              <p:nvPr/>
            </p:nvSpPr>
            <p:spPr>
              <a:xfrm flipV="1">
                <a:off x="1901029" y="2985082"/>
                <a:ext cx="623818" cy="156480"/>
              </a:xfrm>
              <a:prstGeom prst="rect">
                <a:avLst/>
              </a:prstGeom>
            </p:spPr>
            <p:txBody>
              <a:bodyPr wrap="non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a:ln>
                      <a:noFill/>
                    </a:ln>
                    <a:solidFill>
                      <a:schemeClr val="bg1"/>
                    </a:solidFill>
                    <a:effectLst/>
                    <a:uLnTx/>
                    <a:uFillTx/>
                  </a:rPr>
                  <a:t>Preclinical</a:t>
                </a:r>
              </a:p>
            </p:txBody>
          </p:sp>
          <p:sp>
            <p:nvSpPr>
              <p:cNvPr id="70" name="Rectángulo 19">
                <a:extLst>
                  <a:ext uri="{FF2B5EF4-FFF2-40B4-BE49-F238E27FC236}">
                    <a16:creationId xmlns:a16="http://schemas.microsoft.com/office/drawing/2014/main" id="{28EB1910-7353-BEC6-8B10-9100E031D880}"/>
                  </a:ext>
                </a:extLst>
              </p:cNvPr>
              <p:cNvSpPr/>
              <p:nvPr/>
            </p:nvSpPr>
            <p:spPr>
              <a:xfrm flipV="1">
                <a:off x="2024066" y="3639737"/>
                <a:ext cx="377399" cy="156480"/>
              </a:xfrm>
              <a:prstGeom prst="rect">
                <a:avLst/>
              </a:prstGeom>
            </p:spPr>
            <p:txBody>
              <a:bodyPr wrap="non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a:ln>
                      <a:noFill/>
                    </a:ln>
                    <a:solidFill>
                      <a:schemeClr val="bg1"/>
                    </a:solidFill>
                    <a:effectLst/>
                    <a:uLnTx/>
                    <a:uFillTx/>
                  </a:rPr>
                  <a:t>PK/PD</a:t>
                </a:r>
              </a:p>
            </p:txBody>
          </p:sp>
          <p:sp>
            <p:nvSpPr>
              <p:cNvPr id="71" name="Rectángulo 20">
                <a:extLst>
                  <a:ext uri="{FF2B5EF4-FFF2-40B4-BE49-F238E27FC236}">
                    <a16:creationId xmlns:a16="http://schemas.microsoft.com/office/drawing/2014/main" id="{39BEB0D3-14FD-F556-C19F-9DDC96DFACDC}"/>
                  </a:ext>
                </a:extLst>
              </p:cNvPr>
              <p:cNvSpPr/>
              <p:nvPr/>
            </p:nvSpPr>
            <p:spPr>
              <a:xfrm flipV="1">
                <a:off x="2024065" y="4247804"/>
                <a:ext cx="377399" cy="134126"/>
              </a:xfrm>
              <a:prstGeom prst="rect">
                <a:avLst/>
              </a:prstGeom>
            </p:spPr>
            <p:txBody>
              <a:bodyPr wrap="none" lIns="0" tIns="0" rIns="0" b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1" i="0" u="none" strike="noStrike" kern="0" cap="none" spc="0" normalizeH="0" baseline="0" noProof="0">
                    <a:ln>
                      <a:noFill/>
                    </a:ln>
                    <a:solidFill>
                      <a:schemeClr val="accent1"/>
                    </a:solidFill>
                    <a:effectLst/>
                    <a:uLnTx/>
                    <a:uFillTx/>
                  </a:rPr>
                  <a:t>Clinical</a:t>
                </a:r>
              </a:p>
            </p:txBody>
          </p:sp>
        </p:grpSp>
      </p:grpSp>
      <p:sp>
        <p:nvSpPr>
          <p:cNvPr id="7" name="Slide Number Placeholder 6">
            <a:extLst>
              <a:ext uri="{FF2B5EF4-FFF2-40B4-BE49-F238E27FC236}">
                <a16:creationId xmlns:a16="http://schemas.microsoft.com/office/drawing/2014/main" id="{A86916A4-694F-8C01-A290-31950C69A48D}"/>
              </a:ext>
            </a:extLst>
          </p:cNvPr>
          <p:cNvSpPr>
            <a:spLocks noGrp="1"/>
          </p:cNvSpPr>
          <p:nvPr>
            <p:ph type="sldNum" sz="quarter" idx="12"/>
          </p:nvPr>
        </p:nvSpPr>
        <p:spPr/>
        <p:txBody>
          <a:bodyPr/>
          <a:lstStyle/>
          <a:p>
            <a:fld id="{A31C51CB-94C2-40E2-B070-08CEE3D6A386}" type="slidenum">
              <a:rPr lang="en-GB" smtClean="0"/>
              <a:t>20</a:t>
            </a:fld>
            <a:endParaRPr lang="en-GB"/>
          </a:p>
        </p:txBody>
      </p:sp>
      <p:sp>
        <p:nvSpPr>
          <p:cNvPr id="3" name="TextBox 2">
            <a:extLst>
              <a:ext uri="{FF2B5EF4-FFF2-40B4-BE49-F238E27FC236}">
                <a16:creationId xmlns:a16="http://schemas.microsoft.com/office/drawing/2014/main" id="{926E73F8-C870-48BA-ACDE-CFAC4AAF96FA}"/>
              </a:ext>
            </a:extLst>
          </p:cNvPr>
          <p:cNvSpPr txBox="1"/>
          <p:nvPr/>
        </p:nvSpPr>
        <p:spPr>
          <a:xfrm>
            <a:off x="3671888" y="3556038"/>
            <a:ext cx="4834337" cy="167600"/>
          </a:xfrm>
          <a:prstGeom prst="rect">
            <a:avLst/>
          </a:prstGeom>
          <a:solidFill>
            <a:schemeClr val="bg2"/>
          </a:solidFill>
        </p:spPr>
        <p:txBody>
          <a:bodyPr wrap="square" lIns="0" tIns="0" rIns="0" bIns="0" rtlCol="0">
            <a:noAutofit/>
          </a:bodyPr>
          <a:lstStyle/>
          <a:p>
            <a:pPr algn="ctr"/>
            <a:r>
              <a:rPr lang="en-GB" sz="800" spc="-10" dirty="0">
                <a:solidFill>
                  <a:schemeClr val="accent1"/>
                </a:solidFill>
              </a:rPr>
              <a:t>Analytical and functional characterization demonstrates that the biosimilar and reference medicine have:</a:t>
            </a:r>
            <a:endParaRPr lang="en-US" sz="800" spc="-10" dirty="0">
              <a:solidFill>
                <a:schemeClr val="accent1"/>
              </a:solidFill>
            </a:endParaRPr>
          </a:p>
        </p:txBody>
      </p:sp>
      <p:cxnSp>
        <p:nvCxnSpPr>
          <p:cNvPr id="5" name="Straight Connector 4">
            <a:extLst>
              <a:ext uri="{FF2B5EF4-FFF2-40B4-BE49-F238E27FC236}">
                <a16:creationId xmlns:a16="http://schemas.microsoft.com/office/drawing/2014/main" id="{7449A6B6-45C2-BD74-0B20-95114BDE9DB3}"/>
              </a:ext>
            </a:extLst>
          </p:cNvPr>
          <p:cNvCxnSpPr/>
          <p:nvPr/>
        </p:nvCxnSpPr>
        <p:spPr>
          <a:xfrm>
            <a:off x="7436012" y="3047938"/>
            <a:ext cx="0" cy="248323"/>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93438DE-F882-3445-B169-99BA79C16ABA}"/>
              </a:ext>
            </a:extLst>
          </p:cNvPr>
          <p:cNvCxnSpPr>
            <a:cxnSpLocks/>
          </p:cNvCxnSpPr>
          <p:nvPr/>
        </p:nvCxnSpPr>
        <p:spPr>
          <a:xfrm>
            <a:off x="4635910" y="3149646"/>
            <a:ext cx="0" cy="30793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D66EEE2-E092-F3D0-9DD4-C16582C4C438}"/>
              </a:ext>
            </a:extLst>
          </p:cNvPr>
          <p:cNvSpPr>
            <a:spLocks noGrp="1"/>
          </p:cNvSpPr>
          <p:nvPr>
            <p:ph type="ftr" sz="quarter" idx="11"/>
          </p:nvPr>
        </p:nvSpPr>
        <p:spPr>
          <a:xfrm>
            <a:off x="420573" y="4827355"/>
            <a:ext cx="7555633" cy="134999"/>
          </a:xfrm>
        </p:spPr>
        <p:txBody>
          <a:bodyPr/>
          <a:lstStyle/>
          <a:p>
            <a:r>
              <a:rPr lang="en-US" sz="500">
                <a:latin typeface="Arial "/>
                <a:cs typeface="Times New Roman" panose="02020603050405020304" pitchFamily="18" charset="0"/>
              </a:rPr>
              <a:t>Figures adapted from: Chang S, Hanauer S. Curr Treat Options Gastroenterol 2017;15(1):53–70; McCamish M, Woollett G. Clin Pharmacol Ther 2012;91(3):405–417.</a:t>
            </a:r>
          </a:p>
          <a:p>
            <a:r>
              <a:rPr lang="en-US" sz="500">
                <a:latin typeface="Arial "/>
                <a:cs typeface="Times New Roman" panose="02020603050405020304" pitchFamily="18" charset="0"/>
              </a:rPr>
              <a:t>*In vivo preclinical studies are not a requirement of the EMA and US FDA for the approval of biosimilar medicines when extensive analytical and functional characterization has already demonstrated the proposed biosimilar and reference medicines to be highly similar.</a:t>
            </a:r>
            <a:r>
              <a:rPr lang="en-US" sz="500" baseline="30000">
                <a:latin typeface="Arial "/>
                <a:cs typeface="Times New Roman" panose="02020603050405020304" pitchFamily="18" charset="0"/>
              </a:rPr>
              <a:t>2,3</a:t>
            </a:r>
            <a:r>
              <a:rPr lang="en-US" sz="500">
                <a:latin typeface="Arial "/>
                <a:cs typeface="Times New Roman" panose="02020603050405020304" pitchFamily="18" charset="0"/>
              </a:rPr>
              <a:t>  </a:t>
            </a:r>
          </a:p>
          <a:p>
            <a:r>
              <a:rPr lang="en-US" sz="500">
                <a:latin typeface="Arial "/>
                <a:cs typeface="Times New Roman" panose="02020603050405020304" pitchFamily="18" charset="0"/>
              </a:rPr>
              <a:t>EMA, European Medicines Agency; FDA, United States Food and Drug Administration; PD, pharmacodynamic; PK, pharmacokinetic.</a:t>
            </a:r>
          </a:p>
          <a:p>
            <a:r>
              <a:rPr lang="en-US" sz="500">
                <a:latin typeface="Arial "/>
                <a:cs typeface="Times New Roman" panose="02020603050405020304" pitchFamily="18" charset="0"/>
              </a:rPr>
              <a:t>1. US FDA. Biosimilar development process. Available at: https://www.fda.gov/files/drugs/published/Biosimilar-Development-Process.pdf. Accessed August 2023; 2. EMA. Guideline on similar biological medicinal products. Available at: https://www.ema.europa.eu/en/documents/scientific-guideline/guideline-similar-biological-medicinal-products-rev1_en.pdf. Accessed August 2023; 3. US FDA. Guidance for industry. 2015. Available at: http://www.fda.gov/downloads/Drugs/GuidanceComplianceRegulatoryInformation/Guidances/UCM291128.pdf. Accessed August 2023.</a:t>
            </a:r>
          </a:p>
        </p:txBody>
      </p:sp>
    </p:spTree>
    <p:extLst>
      <p:ext uri="{BB962C8B-B14F-4D97-AF65-F5344CB8AC3E}">
        <p14:creationId xmlns:p14="http://schemas.microsoft.com/office/powerpoint/2010/main" val="4868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8">
            <a:extLst>
              <a:ext uri="{FF2B5EF4-FFF2-40B4-BE49-F238E27FC236}">
                <a16:creationId xmlns:a16="http://schemas.microsoft.com/office/drawing/2014/main" id="{D6ECF220-8F10-A0EE-18CE-761FC9B0DC42}"/>
              </a:ext>
            </a:extLst>
          </p:cNvPr>
          <p:cNvSpPr>
            <a:spLocks/>
          </p:cNvSpPr>
          <p:nvPr/>
        </p:nvSpPr>
        <p:spPr>
          <a:xfrm>
            <a:off x="243000" y="1243300"/>
            <a:ext cx="2284166" cy="3261552"/>
          </a:xfrm>
          <a:prstGeom prst="rect">
            <a:avLst/>
          </a:prstGeom>
          <a:solidFill>
            <a:schemeClr val="accent5">
              <a:lumMod val="20000"/>
              <a:lumOff val="80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2" name="Title 1"/>
          <p:cNvSpPr>
            <a:spLocks noGrp="1"/>
          </p:cNvSpPr>
          <p:nvPr>
            <p:ph type="title"/>
          </p:nvPr>
        </p:nvSpPr>
        <p:spPr/>
        <p:txBody>
          <a:bodyPr>
            <a:normAutofit/>
          </a:bodyPr>
          <a:lstStyle/>
          <a:p>
            <a:r>
              <a:rPr lang="en-GB" b="1" dirty="0"/>
              <a:t>Extrapolation: </a:t>
            </a:r>
            <a:r>
              <a:rPr lang="en-US" b="1" dirty="0"/>
              <a:t>The same molecule will behave the same way in all indications</a:t>
            </a:r>
          </a:p>
        </p:txBody>
      </p:sp>
      <p:sp>
        <p:nvSpPr>
          <p:cNvPr id="5" name="Footer Placeholder 4">
            <a:extLst>
              <a:ext uri="{FF2B5EF4-FFF2-40B4-BE49-F238E27FC236}">
                <a16:creationId xmlns:a16="http://schemas.microsoft.com/office/drawing/2014/main" id="{FF5DB4FC-FBAA-39CD-CBD4-B6A6579AFD02}"/>
              </a:ext>
            </a:extLst>
          </p:cNvPr>
          <p:cNvSpPr>
            <a:spLocks noGrp="1"/>
          </p:cNvSpPr>
          <p:nvPr>
            <p:ph type="ftr" sz="quarter" idx="11"/>
          </p:nvPr>
        </p:nvSpPr>
        <p:spPr>
          <a:xfrm>
            <a:off x="420573" y="4568901"/>
            <a:ext cx="7406640" cy="393454"/>
          </a:xfrm>
        </p:spPr>
        <p:txBody>
          <a:bodyPr/>
          <a:lstStyle/>
          <a:p>
            <a:pPr algn="l"/>
            <a:r>
              <a:rPr lang="en-GB" sz="500" b="0" i="0" u="none" strike="noStrike" baseline="0" dirty="0"/>
              <a:t>1. </a:t>
            </a:r>
            <a:r>
              <a:rPr kumimoji="0" lang="en-US" sz="500" b="0" i="0" u="none" strike="noStrike" kern="1200" cap="none" spc="0" normalizeH="0" baseline="0" noProof="0" dirty="0">
                <a:ln>
                  <a:noFill/>
                </a:ln>
                <a:effectLst/>
                <a:uLnTx/>
                <a:uFillTx/>
                <a:ea typeface="+mn-ea"/>
                <a:cs typeface="+mn-cs"/>
              </a:rPr>
              <a:t>European Commission 2013. What you need to know about biosimilar medicinal products. Available at: https://ec.europa.eu/docsroom/documents/8242/ attachments/1/translations/</a:t>
            </a:r>
            <a:r>
              <a:rPr kumimoji="0" lang="en-US" sz="500" b="0" i="0" u="none" strike="noStrike" kern="1200" cap="none" spc="0" normalizeH="0" baseline="0" noProof="0" dirty="0" err="1">
                <a:ln>
                  <a:noFill/>
                </a:ln>
                <a:effectLst/>
                <a:uLnTx/>
                <a:uFillTx/>
                <a:ea typeface="+mn-ea"/>
                <a:cs typeface="+mn-cs"/>
              </a:rPr>
              <a:t>en</a:t>
            </a:r>
            <a:r>
              <a:rPr kumimoji="0" lang="en-US" sz="500" b="0" i="0" u="none" strike="noStrike" kern="1200" cap="none" spc="0" normalizeH="0" baseline="0" noProof="0" dirty="0">
                <a:ln>
                  <a:noFill/>
                </a:ln>
                <a:effectLst/>
                <a:uLnTx/>
                <a:uFillTx/>
                <a:ea typeface="+mn-ea"/>
                <a:cs typeface="+mn-cs"/>
              </a:rPr>
              <a:t>/renditions/pdf. Accessed March 2023</a:t>
            </a:r>
            <a:r>
              <a:rPr lang="en-GB" sz="500" b="0" i="0" u="none" strike="noStrike" baseline="0" dirty="0"/>
              <a:t>; 2. </a:t>
            </a:r>
            <a:r>
              <a:rPr kumimoji="0" lang="en-US" sz="500" b="0" i="0" u="none" strike="noStrike" kern="1200" cap="none" spc="0" normalizeH="0" baseline="0" noProof="0" dirty="0">
                <a:ln>
                  <a:noFill/>
                </a:ln>
                <a:effectLst/>
                <a:uLnTx/>
                <a:uFillTx/>
                <a:ea typeface="+mn-ea"/>
                <a:cs typeface="+mn-cs"/>
              </a:rPr>
              <a:t>EMA and EC. Biosimilars in the EU. 2019. </a:t>
            </a:r>
            <a:r>
              <a:rPr kumimoji="0" lang="en-GB" sz="500" b="0" i="0" u="none" strike="noStrike" kern="1200" cap="none" spc="0" normalizeH="0" baseline="0" noProof="0" dirty="0">
                <a:ln>
                  <a:noFill/>
                </a:ln>
                <a:effectLst/>
                <a:uLnTx/>
                <a:uFillTx/>
                <a:ea typeface="+mn-ea"/>
                <a:cs typeface="+mn-cs"/>
              </a:rPr>
              <a:t>Available at: </a:t>
            </a:r>
            <a:r>
              <a:rPr lang="en-GB" sz="500" dirty="0"/>
              <a:t>https://www.ema.europa.eu/en/documents/leaflet/biosimilars-eu-information-guide-healthcare-professionals_en.pdf</a:t>
            </a:r>
            <a:r>
              <a:rPr kumimoji="0" lang="en-GB" sz="500" b="0" i="0" u="none" strike="noStrike" kern="1200" cap="none" spc="0" normalizeH="0" baseline="0" noProof="0" dirty="0">
                <a:ln>
                  <a:noFill/>
                </a:ln>
                <a:effectLst/>
                <a:uLnTx/>
                <a:uFillTx/>
                <a:ea typeface="+mn-ea"/>
                <a:cs typeface="+mn-cs"/>
              </a:rPr>
              <a:t>. Accessed August 2023</a:t>
            </a:r>
            <a:r>
              <a:rPr lang="en-GB" sz="500" b="0" i="0" u="none" strike="noStrike" baseline="0" dirty="0"/>
              <a:t>; </a:t>
            </a:r>
            <a:br>
              <a:rPr lang="en-GB" sz="500" b="0" i="0" u="none" strike="noStrike" baseline="0" dirty="0"/>
            </a:br>
            <a:r>
              <a:rPr lang="en-GB" sz="500" b="0" i="0" u="none" strike="noStrike" baseline="0" dirty="0"/>
              <a:t>3. Weise M, et al</a:t>
            </a:r>
            <a:r>
              <a:rPr lang="en-GB" sz="500" dirty="0"/>
              <a:t>.</a:t>
            </a:r>
            <a:r>
              <a:rPr lang="en-GB" sz="500" b="0" i="0" u="none" strike="noStrike" baseline="0" dirty="0"/>
              <a:t> Blood 2014;124(22):3191–3196 ;4. Rojas-</a:t>
            </a:r>
            <a:r>
              <a:rPr lang="en-GB" sz="500" b="0" i="0" u="none" strike="noStrike" baseline="0" dirty="0" err="1"/>
              <a:t>Chavarro</a:t>
            </a:r>
            <a:r>
              <a:rPr lang="en-GB" sz="500" b="0" i="0" u="none" strike="noStrike" baseline="0" dirty="0"/>
              <a:t> LF, de Mora F</a:t>
            </a:r>
            <a:r>
              <a:rPr lang="en-GB" sz="500" dirty="0"/>
              <a:t>, et al. Drug </a:t>
            </a:r>
            <a:r>
              <a:rPr lang="en-GB" sz="500" dirty="0" err="1"/>
              <a:t>Discov</a:t>
            </a:r>
            <a:r>
              <a:rPr lang="en-GB" sz="500" dirty="0"/>
              <a:t> Today 2021;26(8):2003-2013;</a:t>
            </a:r>
            <a:r>
              <a:rPr lang="en-GB" sz="500" b="0" i="0" u="none" strike="noStrike" baseline="0" dirty="0"/>
              <a:t> 5. US FDA. Biosimilar development review and approval. 2022. Available at: </a:t>
            </a:r>
            <a:r>
              <a:rPr lang="en-GB" sz="500" dirty="0"/>
              <a:t>https://www.fda.gov/drugs/biosimilars/review-and-approval</a:t>
            </a:r>
            <a:r>
              <a:rPr lang="en-GB" sz="500" b="0" i="0" u="none" strike="noStrike" baseline="0" dirty="0"/>
              <a:t>. </a:t>
            </a:r>
            <a:r>
              <a:rPr lang="en-US" sz="500" b="0" i="0" u="none" strike="noStrike" baseline="0" dirty="0"/>
              <a:t>Accessed </a:t>
            </a:r>
            <a:r>
              <a:rPr lang="en-US" sz="500" dirty="0">
                <a:cs typeface="Times New Roman" panose="02020603050405020304" pitchFamily="18" charset="0"/>
              </a:rPr>
              <a:t>March 2023.</a:t>
            </a:r>
            <a:endParaRPr lang="en-GB" sz="500" b="0" i="0" u="none" strike="noStrike" baseline="0" dirty="0"/>
          </a:p>
        </p:txBody>
      </p:sp>
      <p:sp>
        <p:nvSpPr>
          <p:cNvPr id="7" name="Slide Number Placeholder 6">
            <a:extLst>
              <a:ext uri="{FF2B5EF4-FFF2-40B4-BE49-F238E27FC236}">
                <a16:creationId xmlns:a16="http://schemas.microsoft.com/office/drawing/2014/main" id="{1833907F-2971-A0CD-6972-8BD86BEF1DF5}"/>
              </a:ext>
            </a:extLst>
          </p:cNvPr>
          <p:cNvSpPr>
            <a:spLocks noGrp="1"/>
          </p:cNvSpPr>
          <p:nvPr>
            <p:ph type="sldNum" sz="quarter" idx="12"/>
          </p:nvPr>
        </p:nvSpPr>
        <p:spPr/>
        <p:txBody>
          <a:bodyPr/>
          <a:lstStyle/>
          <a:p>
            <a:fld id="{A31C51CB-94C2-40E2-B070-08CEE3D6A386}" type="slidenum">
              <a:rPr lang="en-GB" smtClean="0"/>
              <a:t>21</a:t>
            </a:fld>
            <a:endParaRPr lang="en-GB"/>
          </a:p>
        </p:txBody>
      </p:sp>
      <p:sp>
        <p:nvSpPr>
          <p:cNvPr id="3" name="TextBox 2">
            <a:extLst>
              <a:ext uri="{FF2B5EF4-FFF2-40B4-BE49-F238E27FC236}">
                <a16:creationId xmlns:a16="http://schemas.microsoft.com/office/drawing/2014/main" id="{95C466A8-18E9-45F0-A398-DE72C33C587B}"/>
              </a:ext>
            </a:extLst>
          </p:cNvPr>
          <p:cNvSpPr txBox="1"/>
          <p:nvPr/>
        </p:nvSpPr>
        <p:spPr>
          <a:xfrm>
            <a:off x="243000" y="1243299"/>
            <a:ext cx="2284166" cy="2970044"/>
          </a:xfrm>
          <a:prstGeom prst="rect">
            <a:avLst/>
          </a:prstGeom>
          <a:noFill/>
        </p:spPr>
        <p:txBody>
          <a:bodyPr wrap="square" lIns="91440" tIns="91440" bIns="91440" rtlCol="0">
            <a:spAutoFit/>
          </a:bodyPr>
          <a:lstStyle/>
          <a:p>
            <a:pPr>
              <a:spcAft>
                <a:spcPts val="300"/>
              </a:spcAft>
            </a:pPr>
            <a:r>
              <a:rPr lang="en-GB" sz="1200" dirty="0">
                <a:solidFill>
                  <a:schemeClr val="accent1"/>
                </a:solidFill>
              </a:rPr>
              <a:t>Extrapolation is the </a:t>
            </a:r>
            <a:r>
              <a:rPr lang="en-GB" sz="1200" b="1" dirty="0">
                <a:solidFill>
                  <a:schemeClr val="accent1"/>
                </a:solidFill>
              </a:rPr>
              <a:t>scientific</a:t>
            </a:r>
            <a:r>
              <a:rPr lang="en-GB" sz="1200" dirty="0">
                <a:solidFill>
                  <a:schemeClr val="accent1"/>
                </a:solidFill>
              </a:rPr>
              <a:t> and </a:t>
            </a:r>
            <a:r>
              <a:rPr lang="en-GB" sz="1200" b="1" dirty="0">
                <a:solidFill>
                  <a:schemeClr val="accent1"/>
                </a:solidFill>
              </a:rPr>
              <a:t>regulatory</a:t>
            </a:r>
            <a:r>
              <a:rPr lang="en-GB" sz="1200" dirty="0">
                <a:solidFill>
                  <a:schemeClr val="accent1"/>
                </a:solidFill>
              </a:rPr>
              <a:t> process of granting a clinical indication to a medicine without conducting a </a:t>
            </a:r>
            <a:r>
              <a:rPr lang="en-GB" sz="1200" b="1" dirty="0">
                <a:solidFill>
                  <a:schemeClr val="accent1"/>
                </a:solidFill>
              </a:rPr>
              <a:t>clinical</a:t>
            </a:r>
            <a:r>
              <a:rPr lang="en-GB" sz="1200" dirty="0">
                <a:solidFill>
                  <a:schemeClr val="accent1"/>
                </a:solidFill>
              </a:rPr>
              <a:t> safety and efficacy study to support that indication</a:t>
            </a:r>
            <a:r>
              <a:rPr lang="en-GB" sz="1200" baseline="30000" dirty="0">
                <a:solidFill>
                  <a:schemeClr val="accent1"/>
                </a:solidFill>
              </a:rPr>
              <a:t>1–3 </a:t>
            </a:r>
          </a:p>
          <a:p>
            <a:pPr>
              <a:spcAft>
                <a:spcPts val="300"/>
              </a:spcAft>
            </a:pPr>
            <a:endParaRPr lang="en-GB" sz="1200" baseline="30000" dirty="0">
              <a:solidFill>
                <a:schemeClr val="accent1"/>
              </a:solidFill>
            </a:endParaRPr>
          </a:p>
          <a:p>
            <a:r>
              <a:rPr lang="en-GB" sz="1200" dirty="0">
                <a:solidFill>
                  <a:schemeClr val="accent1"/>
                </a:solidFill>
              </a:rPr>
              <a:t>Extrapolation is </a:t>
            </a:r>
            <a:r>
              <a:rPr lang="en-US" sz="1200" b="1" dirty="0">
                <a:solidFill>
                  <a:schemeClr val="accent1"/>
                </a:solidFill>
              </a:rPr>
              <a:t>regularly applied for any biologic medicine to maintain approval </a:t>
            </a:r>
            <a:r>
              <a:rPr lang="en-US" sz="1200" dirty="0">
                <a:solidFill>
                  <a:schemeClr val="accent1"/>
                </a:solidFill>
              </a:rPr>
              <a:t>after major changes in the manufacturing process or to introduce and approve new formulations</a:t>
            </a:r>
            <a:r>
              <a:rPr lang="en-US" sz="1200" baseline="30000" dirty="0">
                <a:solidFill>
                  <a:schemeClr val="accent1"/>
                </a:solidFill>
              </a:rPr>
              <a:t>4</a:t>
            </a:r>
            <a:endParaRPr lang="en-GB" sz="1200" baseline="30000" dirty="0">
              <a:solidFill>
                <a:schemeClr val="accent1"/>
              </a:solidFill>
            </a:endParaRPr>
          </a:p>
        </p:txBody>
      </p:sp>
      <p:sp>
        <p:nvSpPr>
          <p:cNvPr id="17" name="Isosceles Triangle 16">
            <a:extLst>
              <a:ext uri="{FF2B5EF4-FFF2-40B4-BE49-F238E27FC236}">
                <a16:creationId xmlns:a16="http://schemas.microsoft.com/office/drawing/2014/main" id="{98B5549A-9737-A1BC-8928-6AC05BA715DC}"/>
              </a:ext>
            </a:extLst>
          </p:cNvPr>
          <p:cNvSpPr/>
          <p:nvPr/>
        </p:nvSpPr>
        <p:spPr>
          <a:xfrm rot="5400000">
            <a:off x="5635674" y="2698390"/>
            <a:ext cx="565767" cy="17507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65" name="Group 64">
            <a:extLst>
              <a:ext uri="{FF2B5EF4-FFF2-40B4-BE49-F238E27FC236}">
                <a16:creationId xmlns:a16="http://schemas.microsoft.com/office/drawing/2014/main" id="{2C4128A7-AAFE-88B7-348E-D126D8AB3E7F}"/>
              </a:ext>
            </a:extLst>
          </p:cNvPr>
          <p:cNvGrpSpPr/>
          <p:nvPr/>
        </p:nvGrpSpPr>
        <p:grpSpPr>
          <a:xfrm>
            <a:off x="3190474" y="2452094"/>
            <a:ext cx="5407868" cy="1113035"/>
            <a:chOff x="3095692" y="2792339"/>
            <a:chExt cx="5289153" cy="1113035"/>
          </a:xfrm>
        </p:grpSpPr>
        <p:sp>
          <p:nvSpPr>
            <p:cNvPr id="37" name="TextBox 36">
              <a:extLst>
                <a:ext uri="{FF2B5EF4-FFF2-40B4-BE49-F238E27FC236}">
                  <a16:creationId xmlns:a16="http://schemas.microsoft.com/office/drawing/2014/main" id="{B4C1AEDA-D3D0-DC24-BC8B-11B296EFC0DF}"/>
                </a:ext>
              </a:extLst>
            </p:cNvPr>
            <p:cNvSpPr txBox="1"/>
            <p:nvPr/>
          </p:nvSpPr>
          <p:spPr>
            <a:xfrm>
              <a:off x="3301014" y="3659153"/>
              <a:ext cx="1683740" cy="123111"/>
            </a:xfrm>
            <a:prstGeom prst="rect">
              <a:avLst/>
            </a:prstGeom>
            <a:noFill/>
          </p:spPr>
          <p:txBody>
            <a:bodyPr wrap="square" lIns="0" tIns="0" rIns="0" bIns="0">
              <a:spAutoFit/>
            </a:bodyPr>
            <a:lstStyle/>
            <a:p>
              <a:pPr algn="ctr"/>
              <a:r>
                <a:rPr lang="en-US" sz="800"/>
                <a:t>Studied and approved indications</a:t>
              </a:r>
            </a:p>
          </p:txBody>
        </p:sp>
        <p:grpSp>
          <p:nvGrpSpPr>
            <p:cNvPr id="58" name="Group 57">
              <a:extLst>
                <a:ext uri="{FF2B5EF4-FFF2-40B4-BE49-F238E27FC236}">
                  <a16:creationId xmlns:a16="http://schemas.microsoft.com/office/drawing/2014/main" id="{CB588688-1434-4F9D-BB80-29D811A3D8F2}"/>
                </a:ext>
              </a:extLst>
            </p:cNvPr>
            <p:cNvGrpSpPr/>
            <p:nvPr/>
          </p:nvGrpSpPr>
          <p:grpSpPr>
            <a:xfrm>
              <a:off x="3095692" y="2795777"/>
              <a:ext cx="2094385" cy="870458"/>
              <a:chOff x="3312359" y="6837977"/>
              <a:chExt cx="2094385" cy="870458"/>
            </a:xfrm>
          </p:grpSpPr>
          <p:sp>
            <p:nvSpPr>
              <p:cNvPr id="18" name="Oval 17">
                <a:extLst>
                  <a:ext uri="{FF2B5EF4-FFF2-40B4-BE49-F238E27FC236}">
                    <a16:creationId xmlns:a16="http://schemas.microsoft.com/office/drawing/2014/main" id="{12C29B6C-80FE-30BB-EB1A-E3ACF79722B9}"/>
                  </a:ext>
                </a:extLst>
              </p:cNvPr>
              <p:cNvSpPr/>
              <p:nvPr/>
            </p:nvSpPr>
            <p:spPr>
              <a:xfrm>
                <a:off x="3312359" y="6837977"/>
                <a:ext cx="679490" cy="6733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9" name="Oval 18">
                <a:extLst>
                  <a:ext uri="{FF2B5EF4-FFF2-40B4-BE49-F238E27FC236}">
                    <a16:creationId xmlns:a16="http://schemas.microsoft.com/office/drawing/2014/main" id="{6D41CD35-DAC4-8BEF-9ED3-60DA91E7801E}"/>
                  </a:ext>
                </a:extLst>
              </p:cNvPr>
              <p:cNvSpPr/>
              <p:nvPr/>
            </p:nvSpPr>
            <p:spPr>
              <a:xfrm>
                <a:off x="4019804" y="6837977"/>
                <a:ext cx="679490" cy="6733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Oval 19">
                <a:extLst>
                  <a:ext uri="{FF2B5EF4-FFF2-40B4-BE49-F238E27FC236}">
                    <a16:creationId xmlns:a16="http://schemas.microsoft.com/office/drawing/2014/main" id="{CEED1734-BA91-8A26-F350-766CF80CF154}"/>
                  </a:ext>
                </a:extLst>
              </p:cNvPr>
              <p:cNvSpPr/>
              <p:nvPr/>
            </p:nvSpPr>
            <p:spPr>
              <a:xfrm>
                <a:off x="4727254" y="6837977"/>
                <a:ext cx="679490" cy="6733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extBox 23">
                <a:extLst>
                  <a:ext uri="{FF2B5EF4-FFF2-40B4-BE49-F238E27FC236}">
                    <a16:creationId xmlns:a16="http://schemas.microsoft.com/office/drawing/2014/main" id="{C03D98F7-92BD-D9F0-0603-9B6361D96395}"/>
                  </a:ext>
                </a:extLst>
              </p:cNvPr>
              <p:cNvSpPr txBox="1"/>
              <p:nvPr/>
            </p:nvSpPr>
            <p:spPr>
              <a:xfrm>
                <a:off x="3387609" y="7113081"/>
                <a:ext cx="528991" cy="123111"/>
              </a:xfrm>
              <a:prstGeom prst="rect">
                <a:avLst/>
              </a:prstGeom>
              <a:noFill/>
            </p:spPr>
            <p:txBody>
              <a:bodyPr wrap="none" lIns="0" tIns="0" rIns="0" bIns="0" rtlCol="0" anchor="ctr" anchorCtr="0">
                <a:spAutoFit/>
              </a:bodyPr>
              <a:lstStyle/>
              <a:p>
                <a:pPr algn="ctr"/>
                <a:r>
                  <a:rPr lang="en-US" sz="800" dirty="0">
                    <a:solidFill>
                      <a:schemeClr val="bg1"/>
                    </a:solidFill>
                  </a:rPr>
                  <a:t>Indication 1</a:t>
                </a:r>
              </a:p>
            </p:txBody>
          </p:sp>
          <p:sp>
            <p:nvSpPr>
              <p:cNvPr id="25" name="TextBox 24">
                <a:extLst>
                  <a:ext uri="{FF2B5EF4-FFF2-40B4-BE49-F238E27FC236}">
                    <a16:creationId xmlns:a16="http://schemas.microsoft.com/office/drawing/2014/main" id="{8D5075CE-F070-E054-1773-40AAF295D423}"/>
                  </a:ext>
                </a:extLst>
              </p:cNvPr>
              <p:cNvSpPr txBox="1"/>
              <p:nvPr/>
            </p:nvSpPr>
            <p:spPr>
              <a:xfrm>
                <a:off x="4095054" y="7113081"/>
                <a:ext cx="528991" cy="123111"/>
              </a:xfrm>
              <a:prstGeom prst="rect">
                <a:avLst/>
              </a:prstGeom>
              <a:noFill/>
            </p:spPr>
            <p:txBody>
              <a:bodyPr wrap="none" lIns="0" tIns="0" rIns="0" bIns="0" rtlCol="0" anchor="ctr" anchorCtr="0">
                <a:spAutoFit/>
              </a:bodyPr>
              <a:lstStyle/>
              <a:p>
                <a:pPr algn="ctr"/>
                <a:r>
                  <a:rPr lang="en-US" sz="800" dirty="0">
                    <a:solidFill>
                      <a:schemeClr val="bg1"/>
                    </a:solidFill>
                  </a:rPr>
                  <a:t>Indication 2</a:t>
                </a:r>
              </a:p>
            </p:txBody>
          </p:sp>
          <p:sp>
            <p:nvSpPr>
              <p:cNvPr id="26" name="TextBox 25">
                <a:extLst>
                  <a:ext uri="{FF2B5EF4-FFF2-40B4-BE49-F238E27FC236}">
                    <a16:creationId xmlns:a16="http://schemas.microsoft.com/office/drawing/2014/main" id="{76405D62-C151-D6FE-4660-1BAFD6278B7A}"/>
                  </a:ext>
                </a:extLst>
              </p:cNvPr>
              <p:cNvSpPr txBox="1"/>
              <p:nvPr/>
            </p:nvSpPr>
            <p:spPr>
              <a:xfrm>
                <a:off x="4802504" y="7113081"/>
                <a:ext cx="528991" cy="123111"/>
              </a:xfrm>
              <a:prstGeom prst="rect">
                <a:avLst/>
              </a:prstGeom>
              <a:noFill/>
            </p:spPr>
            <p:txBody>
              <a:bodyPr wrap="none" lIns="0" tIns="0" rIns="0" bIns="0" rtlCol="0" anchor="ctr" anchorCtr="0">
                <a:spAutoFit/>
              </a:bodyPr>
              <a:lstStyle/>
              <a:p>
                <a:pPr algn="ctr"/>
                <a:r>
                  <a:rPr lang="en-US" sz="800" dirty="0">
                    <a:solidFill>
                      <a:schemeClr val="bg1"/>
                    </a:solidFill>
                  </a:rPr>
                  <a:t>Indication 3</a:t>
                </a:r>
              </a:p>
            </p:txBody>
          </p:sp>
          <p:sp>
            <p:nvSpPr>
              <p:cNvPr id="40" name="Left Brace 39">
                <a:extLst>
                  <a:ext uri="{FF2B5EF4-FFF2-40B4-BE49-F238E27FC236}">
                    <a16:creationId xmlns:a16="http://schemas.microsoft.com/office/drawing/2014/main" id="{8D5BF692-D278-BF04-F26A-7DFE4F5D2E6C}"/>
                  </a:ext>
                </a:extLst>
              </p:cNvPr>
              <p:cNvSpPr/>
              <p:nvPr/>
            </p:nvSpPr>
            <p:spPr>
              <a:xfrm rot="16200000">
                <a:off x="4242419" y="6633605"/>
                <a:ext cx="224439" cy="1925221"/>
              </a:xfrm>
              <a:prstGeom prst="leftBrace">
                <a:avLst>
                  <a:gd name="adj1" fmla="val 11805"/>
                  <a:gd name="adj2" fmla="val 492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087E1548-8E83-E9B1-6559-2D0B692A9B3B}"/>
                </a:ext>
              </a:extLst>
            </p:cNvPr>
            <p:cNvGrpSpPr/>
            <p:nvPr/>
          </p:nvGrpSpPr>
          <p:grpSpPr>
            <a:xfrm>
              <a:off x="6064146" y="2792339"/>
              <a:ext cx="2320699" cy="1113035"/>
              <a:chOff x="6302231" y="2888591"/>
              <a:chExt cx="2320699" cy="1113035"/>
            </a:xfrm>
          </p:grpSpPr>
          <p:grpSp>
            <p:nvGrpSpPr>
              <p:cNvPr id="59" name="Group 58">
                <a:extLst>
                  <a:ext uri="{FF2B5EF4-FFF2-40B4-BE49-F238E27FC236}">
                    <a16:creationId xmlns:a16="http://schemas.microsoft.com/office/drawing/2014/main" id="{311ABDB3-EB5D-26C0-716D-BD22464CA30D}"/>
                  </a:ext>
                </a:extLst>
              </p:cNvPr>
              <p:cNvGrpSpPr/>
              <p:nvPr/>
            </p:nvGrpSpPr>
            <p:grpSpPr>
              <a:xfrm>
                <a:off x="6517038" y="2888591"/>
                <a:ext cx="679490" cy="673318"/>
                <a:chOff x="6517038" y="6834539"/>
                <a:chExt cx="679490" cy="673318"/>
              </a:xfrm>
            </p:grpSpPr>
            <p:sp>
              <p:nvSpPr>
                <p:cNvPr id="27" name="Oval 26">
                  <a:extLst>
                    <a:ext uri="{FF2B5EF4-FFF2-40B4-BE49-F238E27FC236}">
                      <a16:creationId xmlns:a16="http://schemas.microsoft.com/office/drawing/2014/main" id="{13B97090-80DA-B7B5-8728-6893FFED6BAB}"/>
                    </a:ext>
                  </a:extLst>
                </p:cNvPr>
                <p:cNvSpPr/>
                <p:nvPr/>
              </p:nvSpPr>
              <p:spPr>
                <a:xfrm>
                  <a:off x="6517038" y="6834539"/>
                  <a:ext cx="679490" cy="6733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0" name="TextBox 29">
                  <a:extLst>
                    <a:ext uri="{FF2B5EF4-FFF2-40B4-BE49-F238E27FC236}">
                      <a16:creationId xmlns:a16="http://schemas.microsoft.com/office/drawing/2014/main" id="{483B9621-680F-9F06-252B-4AD1DB9B0798}"/>
                    </a:ext>
                  </a:extLst>
                </p:cNvPr>
                <p:cNvSpPr txBox="1"/>
                <p:nvPr/>
              </p:nvSpPr>
              <p:spPr>
                <a:xfrm>
                  <a:off x="6592288" y="7109643"/>
                  <a:ext cx="528991" cy="123111"/>
                </a:xfrm>
                <a:prstGeom prst="rect">
                  <a:avLst/>
                </a:prstGeom>
                <a:noFill/>
              </p:spPr>
              <p:txBody>
                <a:bodyPr wrap="none" lIns="0" tIns="0" rIns="0" bIns="0" rtlCol="0" anchor="ctr" anchorCtr="0">
                  <a:spAutoFit/>
                </a:bodyPr>
                <a:lstStyle/>
                <a:p>
                  <a:pPr algn="ctr"/>
                  <a:r>
                    <a:rPr lang="en-US" sz="800">
                      <a:solidFill>
                        <a:schemeClr val="bg1"/>
                      </a:solidFill>
                    </a:rPr>
                    <a:t>Indication 1</a:t>
                  </a:r>
                </a:p>
              </p:txBody>
            </p:sp>
          </p:grpSp>
          <p:grpSp>
            <p:nvGrpSpPr>
              <p:cNvPr id="60" name="Group 59">
                <a:extLst>
                  <a:ext uri="{FF2B5EF4-FFF2-40B4-BE49-F238E27FC236}">
                    <a16:creationId xmlns:a16="http://schemas.microsoft.com/office/drawing/2014/main" id="{99977E61-A640-E402-4693-8EBA5AD98F94}"/>
                  </a:ext>
                </a:extLst>
              </p:cNvPr>
              <p:cNvGrpSpPr/>
              <p:nvPr/>
            </p:nvGrpSpPr>
            <p:grpSpPr>
              <a:xfrm>
                <a:off x="7224495" y="2888591"/>
                <a:ext cx="679490" cy="673318"/>
                <a:chOff x="7224495" y="6834539"/>
                <a:chExt cx="679490" cy="673318"/>
              </a:xfrm>
            </p:grpSpPr>
            <p:sp>
              <p:nvSpPr>
                <p:cNvPr id="28" name="Oval 27">
                  <a:extLst>
                    <a:ext uri="{FF2B5EF4-FFF2-40B4-BE49-F238E27FC236}">
                      <a16:creationId xmlns:a16="http://schemas.microsoft.com/office/drawing/2014/main" id="{C99AD533-3786-A58C-15BB-06B9901DA071}"/>
                    </a:ext>
                  </a:extLst>
                </p:cNvPr>
                <p:cNvSpPr/>
                <p:nvPr/>
              </p:nvSpPr>
              <p:spPr>
                <a:xfrm>
                  <a:off x="7224495" y="6834539"/>
                  <a:ext cx="679490" cy="6733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1" name="TextBox 30">
                  <a:extLst>
                    <a:ext uri="{FF2B5EF4-FFF2-40B4-BE49-F238E27FC236}">
                      <a16:creationId xmlns:a16="http://schemas.microsoft.com/office/drawing/2014/main" id="{5EB79E23-0D19-DD8C-A07D-BBEA79EF64BA}"/>
                    </a:ext>
                  </a:extLst>
                </p:cNvPr>
                <p:cNvSpPr txBox="1"/>
                <p:nvPr/>
              </p:nvSpPr>
              <p:spPr>
                <a:xfrm>
                  <a:off x="7299745" y="7109643"/>
                  <a:ext cx="528991" cy="123111"/>
                </a:xfrm>
                <a:prstGeom prst="rect">
                  <a:avLst/>
                </a:prstGeom>
                <a:noFill/>
              </p:spPr>
              <p:txBody>
                <a:bodyPr wrap="none" lIns="0" tIns="0" rIns="0" bIns="0" rtlCol="0" anchor="ctr" anchorCtr="0">
                  <a:spAutoFit/>
                </a:bodyPr>
                <a:lstStyle/>
                <a:p>
                  <a:pPr algn="ctr"/>
                  <a:r>
                    <a:rPr lang="en-US" sz="800">
                      <a:solidFill>
                        <a:schemeClr val="bg1"/>
                      </a:solidFill>
                    </a:rPr>
                    <a:t>Indication 2</a:t>
                  </a:r>
                </a:p>
              </p:txBody>
            </p:sp>
          </p:grpSp>
          <p:grpSp>
            <p:nvGrpSpPr>
              <p:cNvPr id="61" name="Group 60">
                <a:extLst>
                  <a:ext uri="{FF2B5EF4-FFF2-40B4-BE49-F238E27FC236}">
                    <a16:creationId xmlns:a16="http://schemas.microsoft.com/office/drawing/2014/main" id="{FCD31A88-ACC3-F530-9D48-E6FD98647D52}"/>
                  </a:ext>
                </a:extLst>
              </p:cNvPr>
              <p:cNvGrpSpPr/>
              <p:nvPr/>
            </p:nvGrpSpPr>
            <p:grpSpPr>
              <a:xfrm>
                <a:off x="7931943" y="2888592"/>
                <a:ext cx="679490" cy="673318"/>
                <a:chOff x="7931943" y="6834540"/>
                <a:chExt cx="679490" cy="673318"/>
              </a:xfrm>
            </p:grpSpPr>
            <p:sp>
              <p:nvSpPr>
                <p:cNvPr id="29" name="Oval 28">
                  <a:extLst>
                    <a:ext uri="{FF2B5EF4-FFF2-40B4-BE49-F238E27FC236}">
                      <a16:creationId xmlns:a16="http://schemas.microsoft.com/office/drawing/2014/main" id="{F370F01B-41B6-8261-914B-7A58D156A45E}"/>
                    </a:ext>
                  </a:extLst>
                </p:cNvPr>
                <p:cNvSpPr/>
                <p:nvPr/>
              </p:nvSpPr>
              <p:spPr>
                <a:xfrm>
                  <a:off x="7931943" y="6834540"/>
                  <a:ext cx="679490" cy="6733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2" name="TextBox 31">
                  <a:extLst>
                    <a:ext uri="{FF2B5EF4-FFF2-40B4-BE49-F238E27FC236}">
                      <a16:creationId xmlns:a16="http://schemas.microsoft.com/office/drawing/2014/main" id="{D89FAC5C-61EB-4850-45E9-3796317521C9}"/>
                    </a:ext>
                  </a:extLst>
                </p:cNvPr>
                <p:cNvSpPr txBox="1"/>
                <p:nvPr/>
              </p:nvSpPr>
              <p:spPr>
                <a:xfrm>
                  <a:off x="8007193" y="7109644"/>
                  <a:ext cx="528991" cy="123111"/>
                </a:xfrm>
                <a:prstGeom prst="rect">
                  <a:avLst/>
                </a:prstGeom>
                <a:noFill/>
              </p:spPr>
              <p:txBody>
                <a:bodyPr wrap="none" lIns="0" tIns="0" rIns="0" bIns="0" rtlCol="0" anchor="ctr" anchorCtr="0">
                  <a:spAutoFit/>
                </a:bodyPr>
                <a:lstStyle/>
                <a:p>
                  <a:pPr algn="ctr"/>
                  <a:r>
                    <a:rPr lang="en-US" sz="800" dirty="0">
                      <a:solidFill>
                        <a:schemeClr val="bg1"/>
                      </a:solidFill>
                    </a:rPr>
                    <a:t>Indication 3</a:t>
                  </a:r>
                </a:p>
              </p:txBody>
            </p:sp>
          </p:grpSp>
          <p:sp>
            <p:nvSpPr>
              <p:cNvPr id="38" name="TextBox 37">
                <a:extLst>
                  <a:ext uri="{FF2B5EF4-FFF2-40B4-BE49-F238E27FC236}">
                    <a16:creationId xmlns:a16="http://schemas.microsoft.com/office/drawing/2014/main" id="{6684ED3B-2BDE-493D-609A-36A08FD793AC}"/>
                  </a:ext>
                </a:extLst>
              </p:cNvPr>
              <p:cNvSpPr txBox="1"/>
              <p:nvPr/>
            </p:nvSpPr>
            <p:spPr>
              <a:xfrm>
                <a:off x="6302231" y="3755405"/>
                <a:ext cx="1067712" cy="246221"/>
              </a:xfrm>
              <a:prstGeom prst="rect">
                <a:avLst/>
              </a:prstGeom>
              <a:noFill/>
            </p:spPr>
            <p:txBody>
              <a:bodyPr wrap="square" lIns="0" tIns="0" rIns="0" bIns="0">
                <a:spAutoFit/>
              </a:bodyPr>
              <a:lstStyle/>
              <a:p>
                <a:pPr algn="ctr"/>
                <a:r>
                  <a:rPr lang="en-US" sz="800"/>
                  <a:t>Studied and</a:t>
                </a:r>
              </a:p>
              <a:p>
                <a:pPr algn="ctr"/>
                <a:r>
                  <a:rPr lang="en-US" sz="800"/>
                  <a:t>approved indication</a:t>
                </a:r>
              </a:p>
            </p:txBody>
          </p:sp>
          <p:sp>
            <p:nvSpPr>
              <p:cNvPr id="39" name="TextBox 38">
                <a:extLst>
                  <a:ext uri="{FF2B5EF4-FFF2-40B4-BE49-F238E27FC236}">
                    <a16:creationId xmlns:a16="http://schemas.microsoft.com/office/drawing/2014/main" id="{77761409-6EBB-032D-82DD-2113B41F3EA2}"/>
                  </a:ext>
                </a:extLst>
              </p:cNvPr>
              <p:cNvSpPr txBox="1"/>
              <p:nvPr/>
            </p:nvSpPr>
            <p:spPr>
              <a:xfrm>
                <a:off x="7408355" y="3755405"/>
                <a:ext cx="1214575" cy="246221"/>
              </a:xfrm>
              <a:prstGeom prst="rect">
                <a:avLst/>
              </a:prstGeom>
              <a:noFill/>
            </p:spPr>
            <p:txBody>
              <a:bodyPr wrap="square" lIns="0" tIns="0" rIns="0" bIns="0">
                <a:spAutoFit/>
              </a:bodyPr>
              <a:lstStyle/>
              <a:p>
                <a:pPr algn="ctr"/>
                <a:r>
                  <a:rPr lang="en-US" sz="800"/>
                  <a:t>Extrapolated and</a:t>
                </a:r>
              </a:p>
              <a:p>
                <a:pPr algn="ctr"/>
                <a:r>
                  <a:rPr lang="en-US" sz="800"/>
                  <a:t>approved indications</a:t>
                </a:r>
              </a:p>
            </p:txBody>
          </p:sp>
          <p:sp>
            <p:nvSpPr>
              <p:cNvPr id="41" name="Left Brace 40">
                <a:extLst>
                  <a:ext uri="{FF2B5EF4-FFF2-40B4-BE49-F238E27FC236}">
                    <a16:creationId xmlns:a16="http://schemas.microsoft.com/office/drawing/2014/main" id="{C3BA4786-2975-0879-1834-59B87B7DD0E2}"/>
                  </a:ext>
                </a:extLst>
              </p:cNvPr>
              <p:cNvSpPr/>
              <p:nvPr/>
            </p:nvSpPr>
            <p:spPr>
              <a:xfrm rot="16200000">
                <a:off x="7797106" y="2999837"/>
                <a:ext cx="224439" cy="1245731"/>
              </a:xfrm>
              <a:prstGeom prst="leftBrace">
                <a:avLst>
                  <a:gd name="adj1" fmla="val 11805"/>
                  <a:gd name="adj2" fmla="val 492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Left Brace 41">
                <a:extLst>
                  <a:ext uri="{FF2B5EF4-FFF2-40B4-BE49-F238E27FC236}">
                    <a16:creationId xmlns:a16="http://schemas.microsoft.com/office/drawing/2014/main" id="{A014A421-FB91-89FB-142F-12070F5B92FA}"/>
                  </a:ext>
                </a:extLst>
              </p:cNvPr>
              <p:cNvSpPr/>
              <p:nvPr/>
            </p:nvSpPr>
            <p:spPr>
              <a:xfrm rot="16200000">
                <a:off x="6744563" y="3313649"/>
                <a:ext cx="224439" cy="566241"/>
              </a:xfrm>
              <a:prstGeom prst="leftBrace">
                <a:avLst>
                  <a:gd name="adj1" fmla="val 11805"/>
                  <a:gd name="adj2" fmla="val 492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 name="TextBox 13">
            <a:extLst>
              <a:ext uri="{FF2B5EF4-FFF2-40B4-BE49-F238E27FC236}">
                <a16:creationId xmlns:a16="http://schemas.microsoft.com/office/drawing/2014/main" id="{D7A49E8B-567A-387D-0BB8-9F8E91AD4FB2}"/>
              </a:ext>
            </a:extLst>
          </p:cNvPr>
          <p:cNvSpPr txBox="1"/>
          <p:nvPr/>
        </p:nvSpPr>
        <p:spPr>
          <a:xfrm>
            <a:off x="3234976" y="1201699"/>
            <a:ext cx="1576499" cy="184666"/>
          </a:xfrm>
          <a:prstGeom prst="rect">
            <a:avLst/>
          </a:prstGeom>
          <a:noFill/>
        </p:spPr>
        <p:txBody>
          <a:bodyPr wrap="square" lIns="0" tIns="0" rIns="0" bIns="0">
            <a:spAutoFit/>
          </a:bodyPr>
          <a:lstStyle/>
          <a:p>
            <a:pPr algn="ctr"/>
            <a:r>
              <a:rPr lang="en-US" sz="1200" b="1" dirty="0">
                <a:solidFill>
                  <a:schemeClr val="accent6">
                    <a:lumMod val="75000"/>
                  </a:schemeClr>
                </a:solidFill>
              </a:rPr>
              <a:t>Reference medicine</a:t>
            </a:r>
          </a:p>
        </p:txBody>
      </p:sp>
      <p:sp>
        <p:nvSpPr>
          <p:cNvPr id="9" name="TextBox 8">
            <a:extLst>
              <a:ext uri="{FF2B5EF4-FFF2-40B4-BE49-F238E27FC236}">
                <a16:creationId xmlns:a16="http://schemas.microsoft.com/office/drawing/2014/main" id="{FF094CB7-1488-5731-06AE-AE7F528BF72C}"/>
              </a:ext>
            </a:extLst>
          </p:cNvPr>
          <p:cNvSpPr txBox="1"/>
          <p:nvPr/>
        </p:nvSpPr>
        <p:spPr>
          <a:xfrm>
            <a:off x="2844479" y="3643077"/>
            <a:ext cx="2687992" cy="707886"/>
          </a:xfrm>
          <a:prstGeom prst="rect">
            <a:avLst/>
          </a:prstGeom>
          <a:noFill/>
        </p:spPr>
        <p:txBody>
          <a:bodyPr wrap="square" lIns="0" rIns="0">
            <a:spAutoFit/>
          </a:bodyPr>
          <a:lstStyle/>
          <a:p>
            <a:pPr algn="ctr"/>
            <a:r>
              <a:rPr lang="en-US" sz="1000" dirty="0">
                <a:solidFill>
                  <a:srgbClr val="7E7164"/>
                </a:solidFill>
              </a:rPr>
              <a:t>Extrapolation can be applied to obtain approval after major changes in the manufacturing process (e.g. changes to the mode of administration of a biologic medicine)</a:t>
            </a:r>
            <a:r>
              <a:rPr lang="en-US" sz="1000" baseline="30000" dirty="0">
                <a:solidFill>
                  <a:srgbClr val="7E7164"/>
                </a:solidFill>
              </a:rPr>
              <a:t>2</a:t>
            </a:r>
          </a:p>
        </p:txBody>
      </p:sp>
      <p:sp>
        <p:nvSpPr>
          <p:cNvPr id="46" name="TextBox 45">
            <a:extLst>
              <a:ext uri="{FF2B5EF4-FFF2-40B4-BE49-F238E27FC236}">
                <a16:creationId xmlns:a16="http://schemas.microsoft.com/office/drawing/2014/main" id="{9043D33D-D62D-CD93-3AAD-5591D76E991B}"/>
              </a:ext>
            </a:extLst>
          </p:cNvPr>
          <p:cNvSpPr txBox="1">
            <a:spLocks/>
          </p:cNvSpPr>
          <p:nvPr/>
        </p:nvSpPr>
        <p:spPr>
          <a:xfrm>
            <a:off x="6171158" y="3643077"/>
            <a:ext cx="2589938" cy="707886"/>
          </a:xfrm>
          <a:prstGeom prst="rect">
            <a:avLst/>
          </a:prstGeom>
          <a:noFill/>
        </p:spPr>
        <p:txBody>
          <a:bodyPr wrap="square">
            <a:spAutoFit/>
          </a:bodyPr>
          <a:lstStyle/>
          <a:p>
            <a:pPr algn="ctr"/>
            <a:r>
              <a:rPr lang="en-US" sz="1000" dirty="0">
                <a:solidFill>
                  <a:schemeClr val="accent2"/>
                </a:solidFill>
              </a:rPr>
              <a:t>Extrapolation is applied to obtain approval in all the indications that the reference medicine is approved in without conducting clinical trials in each of those indications</a:t>
            </a:r>
            <a:r>
              <a:rPr lang="en-US" sz="1000" baseline="30000" dirty="0">
                <a:solidFill>
                  <a:schemeClr val="accent2"/>
                </a:solidFill>
              </a:rPr>
              <a:t>1,2</a:t>
            </a:r>
          </a:p>
        </p:txBody>
      </p:sp>
      <p:sp>
        <p:nvSpPr>
          <p:cNvPr id="36" name="TextBox 35">
            <a:extLst>
              <a:ext uri="{FF2B5EF4-FFF2-40B4-BE49-F238E27FC236}">
                <a16:creationId xmlns:a16="http://schemas.microsoft.com/office/drawing/2014/main" id="{8D0E9BBE-EBA8-98DC-4891-BD835548077E}"/>
              </a:ext>
            </a:extLst>
          </p:cNvPr>
          <p:cNvSpPr txBox="1">
            <a:spLocks/>
          </p:cNvSpPr>
          <p:nvPr/>
        </p:nvSpPr>
        <p:spPr>
          <a:xfrm>
            <a:off x="2844479" y="1607252"/>
            <a:ext cx="2687991" cy="584775"/>
          </a:xfrm>
          <a:prstGeom prst="rect">
            <a:avLst/>
          </a:prstGeom>
          <a:solidFill>
            <a:schemeClr val="bg2">
              <a:lumMod val="90000"/>
            </a:schemeClr>
          </a:solidFill>
        </p:spPr>
        <p:txBody>
          <a:bodyPr wrap="square" anchor="ctr" anchorCtr="0">
            <a:noAutofit/>
          </a:bodyPr>
          <a:lstStyle/>
          <a:p>
            <a:r>
              <a:rPr lang="en-US" sz="850" b="1" dirty="0">
                <a:solidFill>
                  <a:schemeClr val="accent6">
                    <a:lumMod val="75000"/>
                  </a:schemeClr>
                </a:solidFill>
              </a:rPr>
              <a:t>The reference medicine must be systematically evaluated for safety and efficacy in every indication for which it was approved</a:t>
            </a:r>
            <a:r>
              <a:rPr lang="en-US" sz="850" b="1" baseline="30000" dirty="0">
                <a:solidFill>
                  <a:schemeClr val="accent6">
                    <a:lumMod val="75000"/>
                  </a:schemeClr>
                </a:solidFill>
              </a:rPr>
              <a:t>2</a:t>
            </a:r>
          </a:p>
        </p:txBody>
      </p:sp>
      <p:sp>
        <p:nvSpPr>
          <p:cNvPr id="4" name="TextBox 3">
            <a:extLst>
              <a:ext uri="{FF2B5EF4-FFF2-40B4-BE49-F238E27FC236}">
                <a16:creationId xmlns:a16="http://schemas.microsoft.com/office/drawing/2014/main" id="{402BA9C5-9DA0-EC7B-4563-F3997B576064}"/>
              </a:ext>
            </a:extLst>
          </p:cNvPr>
          <p:cNvSpPr txBox="1">
            <a:spLocks/>
          </p:cNvSpPr>
          <p:nvPr/>
        </p:nvSpPr>
        <p:spPr>
          <a:xfrm>
            <a:off x="6171158" y="1607252"/>
            <a:ext cx="2687991" cy="584775"/>
          </a:xfrm>
          <a:prstGeom prst="rect">
            <a:avLst/>
          </a:prstGeom>
          <a:solidFill>
            <a:schemeClr val="bg2">
              <a:lumMod val="90000"/>
            </a:schemeClr>
          </a:solidFill>
        </p:spPr>
        <p:txBody>
          <a:bodyPr wrap="square">
            <a:noAutofit/>
          </a:bodyPr>
          <a:lstStyle/>
          <a:p>
            <a:r>
              <a:rPr lang="en-US" sz="850" b="1" dirty="0">
                <a:solidFill>
                  <a:schemeClr val="accent2"/>
                </a:solidFill>
              </a:rPr>
              <a:t>As biosimilars match their reference molecule, they can be expected to behave the same way as the reference molecule in all indications that the reference biologic is approved in</a:t>
            </a:r>
            <a:r>
              <a:rPr lang="en-US" sz="850" b="1" baseline="30000" dirty="0">
                <a:solidFill>
                  <a:schemeClr val="accent2"/>
                </a:solidFill>
              </a:rPr>
              <a:t>1,5</a:t>
            </a:r>
          </a:p>
        </p:txBody>
      </p:sp>
      <p:sp>
        <p:nvSpPr>
          <p:cNvPr id="51" name="TextBox 50">
            <a:extLst>
              <a:ext uri="{FF2B5EF4-FFF2-40B4-BE49-F238E27FC236}">
                <a16:creationId xmlns:a16="http://schemas.microsoft.com/office/drawing/2014/main" id="{14B35E51-C8F9-DF07-4368-9D9A9EC26B62}"/>
              </a:ext>
            </a:extLst>
          </p:cNvPr>
          <p:cNvSpPr txBox="1"/>
          <p:nvPr/>
        </p:nvSpPr>
        <p:spPr>
          <a:xfrm>
            <a:off x="6474738" y="1205045"/>
            <a:ext cx="1576499" cy="184666"/>
          </a:xfrm>
          <a:prstGeom prst="rect">
            <a:avLst/>
          </a:prstGeom>
          <a:noFill/>
        </p:spPr>
        <p:txBody>
          <a:bodyPr wrap="square" lIns="0" tIns="0" rIns="0" bIns="0">
            <a:spAutoFit/>
          </a:bodyPr>
          <a:lstStyle/>
          <a:p>
            <a:pPr algn="ctr"/>
            <a:r>
              <a:rPr lang="en-US" sz="1200" b="1" dirty="0">
                <a:solidFill>
                  <a:schemeClr val="accent2"/>
                </a:solidFill>
              </a:rPr>
              <a:t>Biosimilar medicine</a:t>
            </a:r>
          </a:p>
        </p:txBody>
      </p:sp>
      <p:grpSp>
        <p:nvGrpSpPr>
          <p:cNvPr id="35" name="Group 34">
            <a:extLst>
              <a:ext uri="{FF2B5EF4-FFF2-40B4-BE49-F238E27FC236}">
                <a16:creationId xmlns:a16="http://schemas.microsoft.com/office/drawing/2014/main" id="{1ACFEF74-8E6B-63B0-11BC-74475F629290}"/>
              </a:ext>
            </a:extLst>
          </p:cNvPr>
          <p:cNvGrpSpPr/>
          <p:nvPr/>
        </p:nvGrpSpPr>
        <p:grpSpPr>
          <a:xfrm>
            <a:off x="4831184" y="1122023"/>
            <a:ext cx="350460" cy="313574"/>
            <a:chOff x="4417218" y="2410682"/>
            <a:chExt cx="345662" cy="332041"/>
          </a:xfrm>
          <a:noFill/>
        </p:grpSpPr>
        <p:sp>
          <p:nvSpPr>
            <p:cNvPr id="43" name="Freeform 2">
              <a:extLst>
                <a:ext uri="{FF2B5EF4-FFF2-40B4-BE49-F238E27FC236}">
                  <a16:creationId xmlns:a16="http://schemas.microsoft.com/office/drawing/2014/main" id="{0C5BCB69-8831-156B-F397-AF29863D2CC2}"/>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19050" cap="flat">
              <a:solidFill>
                <a:schemeClr val="accent6"/>
              </a:solidFill>
              <a:prstDash val="solid"/>
              <a:miter/>
            </a:ln>
          </p:spPr>
          <p:txBody>
            <a:bodyPr rtlCol="0" anchor="ctr"/>
            <a:lstStyle/>
            <a:p>
              <a:endParaRPr lang="en-AR"/>
            </a:p>
          </p:txBody>
        </p:sp>
        <p:sp>
          <p:nvSpPr>
            <p:cNvPr id="47" name="Freeform 8">
              <a:extLst>
                <a:ext uri="{FF2B5EF4-FFF2-40B4-BE49-F238E27FC236}">
                  <a16:creationId xmlns:a16="http://schemas.microsoft.com/office/drawing/2014/main" id="{C57644B8-7DAE-DAA0-6BF2-6CD6565354D7}"/>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19050" cap="flat">
              <a:solidFill>
                <a:schemeClr val="accent6"/>
              </a:solidFill>
              <a:prstDash val="solid"/>
              <a:miter/>
            </a:ln>
          </p:spPr>
          <p:txBody>
            <a:bodyPr rtlCol="0" anchor="ctr"/>
            <a:lstStyle/>
            <a:p>
              <a:endParaRPr lang="en-AR"/>
            </a:p>
          </p:txBody>
        </p:sp>
        <p:sp>
          <p:nvSpPr>
            <p:cNvPr id="62" name="Freeform 10">
              <a:extLst>
                <a:ext uri="{FF2B5EF4-FFF2-40B4-BE49-F238E27FC236}">
                  <a16:creationId xmlns:a16="http://schemas.microsoft.com/office/drawing/2014/main" id="{235F172D-AD2D-3884-0DD0-22FC947C9F88}"/>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19050" cap="flat">
              <a:solidFill>
                <a:schemeClr val="accent6"/>
              </a:solidFill>
              <a:prstDash val="solid"/>
              <a:miter/>
            </a:ln>
          </p:spPr>
          <p:txBody>
            <a:bodyPr rtlCol="0" anchor="ctr"/>
            <a:lstStyle/>
            <a:p>
              <a:endParaRPr lang="en-AR"/>
            </a:p>
          </p:txBody>
        </p:sp>
      </p:grpSp>
      <p:grpSp>
        <p:nvGrpSpPr>
          <p:cNvPr id="64" name="Group 63">
            <a:extLst>
              <a:ext uri="{FF2B5EF4-FFF2-40B4-BE49-F238E27FC236}">
                <a16:creationId xmlns:a16="http://schemas.microsoft.com/office/drawing/2014/main" id="{45D6AF5B-B827-3C89-E8B1-58F130A05B31}"/>
              </a:ext>
            </a:extLst>
          </p:cNvPr>
          <p:cNvGrpSpPr/>
          <p:nvPr/>
        </p:nvGrpSpPr>
        <p:grpSpPr>
          <a:xfrm>
            <a:off x="8051237" y="1115675"/>
            <a:ext cx="350460" cy="313574"/>
            <a:chOff x="4417218" y="2410682"/>
            <a:chExt cx="345662" cy="332041"/>
          </a:xfrm>
          <a:noFill/>
        </p:grpSpPr>
        <p:sp>
          <p:nvSpPr>
            <p:cNvPr id="66" name="Freeform 2">
              <a:extLst>
                <a:ext uri="{FF2B5EF4-FFF2-40B4-BE49-F238E27FC236}">
                  <a16:creationId xmlns:a16="http://schemas.microsoft.com/office/drawing/2014/main" id="{DA96033B-EE70-36F6-6F17-1EEDC83B511A}"/>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19050" cap="flat">
              <a:solidFill>
                <a:schemeClr val="accent2"/>
              </a:solidFill>
              <a:prstDash val="solid"/>
              <a:miter/>
            </a:ln>
          </p:spPr>
          <p:txBody>
            <a:bodyPr rtlCol="0" anchor="ctr"/>
            <a:lstStyle/>
            <a:p>
              <a:endParaRPr lang="en-AR"/>
            </a:p>
          </p:txBody>
        </p:sp>
        <p:sp>
          <p:nvSpPr>
            <p:cNvPr id="68" name="Freeform 8">
              <a:extLst>
                <a:ext uri="{FF2B5EF4-FFF2-40B4-BE49-F238E27FC236}">
                  <a16:creationId xmlns:a16="http://schemas.microsoft.com/office/drawing/2014/main" id="{B726F63D-563E-E6EF-484A-B1519C26162E}"/>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19050" cap="flat">
              <a:solidFill>
                <a:schemeClr val="accent2"/>
              </a:solidFill>
              <a:prstDash val="solid"/>
              <a:miter/>
            </a:ln>
          </p:spPr>
          <p:txBody>
            <a:bodyPr rtlCol="0" anchor="ctr"/>
            <a:lstStyle/>
            <a:p>
              <a:endParaRPr lang="en-AR"/>
            </a:p>
          </p:txBody>
        </p:sp>
        <p:sp>
          <p:nvSpPr>
            <p:cNvPr id="69" name="Freeform 10">
              <a:extLst>
                <a:ext uri="{FF2B5EF4-FFF2-40B4-BE49-F238E27FC236}">
                  <a16:creationId xmlns:a16="http://schemas.microsoft.com/office/drawing/2014/main" id="{2C33BE76-97DD-771B-D103-545617CE7704}"/>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19050" cap="flat">
              <a:solidFill>
                <a:schemeClr val="accent2"/>
              </a:solidFill>
              <a:prstDash val="solid"/>
              <a:miter/>
            </a:ln>
          </p:spPr>
          <p:txBody>
            <a:bodyPr rtlCol="0" anchor="ctr"/>
            <a:lstStyle/>
            <a:p>
              <a:endParaRPr lang="en-AR"/>
            </a:p>
          </p:txBody>
        </p:sp>
      </p:grpSp>
    </p:spTree>
    <p:extLst>
      <p:ext uri="{BB962C8B-B14F-4D97-AF65-F5344CB8AC3E}">
        <p14:creationId xmlns:p14="http://schemas.microsoft.com/office/powerpoint/2010/main" val="109791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B318-7E1B-2691-E734-DE742E16B50D}"/>
              </a:ext>
            </a:extLst>
          </p:cNvPr>
          <p:cNvSpPr>
            <a:spLocks noGrp="1"/>
          </p:cNvSpPr>
          <p:nvPr>
            <p:ph type="title"/>
          </p:nvPr>
        </p:nvSpPr>
        <p:spPr>
          <a:xfrm>
            <a:off x="243000" y="181146"/>
            <a:ext cx="7316279" cy="577081"/>
          </a:xfrm>
        </p:spPr>
        <p:txBody>
          <a:bodyPr>
            <a:noAutofit/>
          </a:bodyPr>
          <a:lstStyle/>
          <a:p>
            <a:r>
              <a:rPr lang="en-US" dirty="0"/>
              <a:t>Switching between different treatments</a:t>
            </a:r>
            <a:endParaRPr lang="en-GB" strike="sngStrike" dirty="0"/>
          </a:p>
        </p:txBody>
      </p:sp>
      <p:sp>
        <p:nvSpPr>
          <p:cNvPr id="13" name="TextBox 12">
            <a:extLst>
              <a:ext uri="{FF2B5EF4-FFF2-40B4-BE49-F238E27FC236}">
                <a16:creationId xmlns:a16="http://schemas.microsoft.com/office/drawing/2014/main" id="{EB59964B-64DC-6D49-B8AF-802AFDDF6143}"/>
              </a:ext>
            </a:extLst>
          </p:cNvPr>
          <p:cNvSpPr txBox="1"/>
          <p:nvPr/>
        </p:nvSpPr>
        <p:spPr>
          <a:xfrm>
            <a:off x="265254" y="937694"/>
            <a:ext cx="7865707" cy="461665"/>
          </a:xfrm>
          <a:prstGeom prst="rect">
            <a:avLst/>
          </a:prstGeom>
          <a:noFill/>
        </p:spPr>
        <p:txBody>
          <a:bodyPr wrap="square" lIns="0" anchor="ctr">
            <a:spAutoFit/>
          </a:bodyPr>
          <a:lstStyle/>
          <a:p>
            <a:pPr>
              <a:spcAft>
                <a:spcPts val="600"/>
              </a:spcAft>
            </a:pPr>
            <a:r>
              <a:rPr lang="en-US" sz="1200" b="1" dirty="0">
                <a:solidFill>
                  <a:schemeClr val="tx2"/>
                </a:solidFill>
              </a:rPr>
              <a:t>The EMA/EC defines switching as the process by which the prescriber decides to exchange one medicine for another medicine with the same therapeutic intent</a:t>
            </a:r>
            <a:r>
              <a:rPr lang="en-US" sz="1200" b="1" baseline="30000" dirty="0">
                <a:solidFill>
                  <a:schemeClr val="tx2"/>
                </a:solidFill>
              </a:rPr>
              <a:t>1</a:t>
            </a:r>
          </a:p>
        </p:txBody>
      </p:sp>
      <p:sp>
        <p:nvSpPr>
          <p:cNvPr id="14" name="Footer Placeholder 13">
            <a:extLst>
              <a:ext uri="{FF2B5EF4-FFF2-40B4-BE49-F238E27FC236}">
                <a16:creationId xmlns:a16="http://schemas.microsoft.com/office/drawing/2014/main" id="{72077B9A-C01B-1993-49E6-60CD39353B17}"/>
              </a:ext>
            </a:extLst>
          </p:cNvPr>
          <p:cNvSpPr>
            <a:spLocks noGrp="1"/>
          </p:cNvSpPr>
          <p:nvPr>
            <p:ph type="ftr" sz="quarter" idx="11"/>
          </p:nvPr>
        </p:nvSpPr>
        <p:spPr>
          <a:xfrm>
            <a:off x="420573" y="4471251"/>
            <a:ext cx="7562447" cy="491103"/>
          </a:xfrm>
        </p:spPr>
        <p:txBody>
          <a:bodyPr/>
          <a:lstStyle/>
          <a:p>
            <a:r>
              <a:rPr kumimoji="0" lang="en-US" sz="500" b="0" i="0" u="none" strike="noStrike" kern="1200" cap="none" spc="0" normalizeH="0" baseline="0" noProof="0">
                <a:ln>
                  <a:noFill/>
                </a:ln>
                <a:effectLst/>
                <a:uLnTx/>
                <a:uFillTx/>
                <a:ea typeface="+mn-ea"/>
                <a:cs typeface="+mn-cs"/>
              </a:rPr>
              <a:t>EC, European Commission; EMA, European Medicines Agency.</a:t>
            </a:r>
            <a:br>
              <a:rPr kumimoji="0" lang="en-US" sz="500" b="0" i="0" u="none" strike="noStrike" kern="1200" cap="none" spc="0" normalizeH="0" baseline="0" noProof="0">
                <a:ln>
                  <a:noFill/>
                </a:ln>
                <a:effectLst/>
                <a:uLnTx/>
                <a:uFillTx/>
                <a:ea typeface="+mn-ea"/>
                <a:cs typeface="+mn-cs"/>
              </a:rPr>
            </a:br>
            <a:r>
              <a:rPr kumimoji="0" lang="en-US" sz="500" b="0" i="0" u="none" strike="noStrike" kern="1200" cap="none" spc="0" normalizeH="0" baseline="0" noProof="0">
                <a:ln>
                  <a:noFill/>
                </a:ln>
                <a:effectLst/>
                <a:uLnTx/>
                <a:uFillTx/>
                <a:ea typeface="+mn-ea"/>
                <a:cs typeface="+mn-cs"/>
              </a:rPr>
              <a:t>1. EMA and EC. Biosimilars in the EU</a:t>
            </a:r>
            <a:r>
              <a:rPr kumimoji="0" lang="en-GB" sz="500" b="0" i="0" u="none" strike="noStrike" kern="1200" cap="none" spc="0" normalizeH="0" baseline="0" noProof="0">
                <a:ln>
                  <a:noFill/>
                </a:ln>
                <a:effectLst/>
                <a:uLnTx/>
                <a:uFillTx/>
                <a:ea typeface="+mn-ea"/>
                <a:cs typeface="+mn-cs"/>
              </a:rPr>
              <a:t>. 2019. Available at: </a:t>
            </a:r>
            <a:r>
              <a:rPr lang="en-GB" sz="500"/>
              <a:t>https://www.ema.europa.eu/en/documents/leaflet/biosimilars-eu-information-guide-healthcare-professionals_en.pdf</a:t>
            </a:r>
            <a:r>
              <a:rPr kumimoji="0" lang="en-GB" sz="500" b="0" i="0" u="none" strike="noStrike" kern="1200" cap="none" spc="0" normalizeH="0" baseline="0" noProof="0">
                <a:ln>
                  <a:noFill/>
                </a:ln>
                <a:effectLst/>
                <a:uLnTx/>
                <a:uFillTx/>
                <a:ea typeface="+mn-ea"/>
                <a:cs typeface="+mn-cs"/>
              </a:rPr>
              <a:t>. Accessed </a:t>
            </a:r>
            <a:r>
              <a:rPr lang="en-GB" sz="500"/>
              <a:t>August</a:t>
            </a:r>
            <a:r>
              <a:rPr kumimoji="0" lang="en-GB" sz="500" b="0" i="0" u="none" strike="noStrike" kern="1200" cap="none" spc="0" normalizeH="0" baseline="0" noProof="0">
                <a:ln>
                  <a:noFill/>
                </a:ln>
                <a:effectLst/>
                <a:uLnTx/>
                <a:uFillTx/>
                <a:ea typeface="+mn-ea"/>
                <a:cs typeface="+mn-cs"/>
              </a:rPr>
              <a:t> 2023; </a:t>
            </a:r>
            <a:br>
              <a:rPr kumimoji="0" lang="en-GB" sz="500" b="0" i="0" u="none" strike="noStrike" kern="1200" cap="none" spc="0" normalizeH="0" baseline="0" noProof="0">
                <a:ln>
                  <a:noFill/>
                </a:ln>
                <a:effectLst/>
                <a:uLnTx/>
                <a:uFillTx/>
                <a:ea typeface="+mn-ea"/>
                <a:cs typeface="+mn-cs"/>
              </a:rPr>
            </a:br>
            <a:r>
              <a:rPr kumimoji="0" lang="en-GB" sz="500" b="0" i="0" u="none" strike="noStrike" kern="1200" cap="none" spc="0" normalizeH="0" baseline="0" noProof="0">
                <a:ln>
                  <a:noFill/>
                </a:ln>
                <a:effectLst/>
                <a:uLnTx/>
                <a:uFillTx/>
                <a:ea typeface="+mn-ea"/>
                <a:cs typeface="+mn-cs"/>
              </a:rPr>
              <a:t>2. Biosimilars Forum. Partnership for Biosimilars Education and Access. Biosimilars FAQ. 2017. Available at </a:t>
            </a:r>
            <a:r>
              <a:rPr lang="en-GB" sz="500"/>
              <a:t>https://biosimilarsforum.org/wpcontent/uploads/2019/07/biosimilars_faqs_02_28_17_v1_0.pdf</a:t>
            </a:r>
            <a:r>
              <a:rPr kumimoji="0" lang="en-GB" sz="500" b="0" i="0" u="none" strike="noStrike" kern="1200" cap="none" spc="0" normalizeH="0" baseline="0" noProof="0">
                <a:ln>
                  <a:noFill/>
                </a:ln>
                <a:effectLst/>
                <a:uLnTx/>
                <a:uFillTx/>
                <a:ea typeface="+mn-ea"/>
                <a:cs typeface="+mn-cs"/>
              </a:rPr>
              <a:t>. </a:t>
            </a:r>
            <a:br>
              <a:rPr kumimoji="0" lang="en-GB" sz="500" b="0" i="0" u="none" strike="noStrike" kern="1200" cap="none" spc="0" normalizeH="0" baseline="0" noProof="0">
                <a:ln>
                  <a:noFill/>
                </a:ln>
                <a:effectLst/>
                <a:uLnTx/>
                <a:uFillTx/>
                <a:ea typeface="+mn-ea"/>
                <a:cs typeface="+mn-cs"/>
              </a:rPr>
            </a:br>
            <a:r>
              <a:rPr kumimoji="0" lang="en-GB" sz="500" b="0" i="0" u="none" strike="noStrike" kern="1200" cap="none" spc="0" normalizeH="0" baseline="0" noProof="0">
                <a:ln>
                  <a:noFill/>
                </a:ln>
                <a:effectLst/>
                <a:uLnTx/>
                <a:uFillTx/>
                <a:ea typeface="+mn-ea"/>
                <a:cs typeface="+mn-cs"/>
              </a:rPr>
              <a:t>Accessed December 2023; 3. Mysler E, et al. Drugs 2021;81:1859–1879; 4. Smolen JS, et al. Ann Rheum Dis 2020;79:685–699; 5. </a:t>
            </a:r>
            <a:r>
              <a:rPr lang="en-US" sz="500"/>
              <a:t>US FDA. </a:t>
            </a:r>
            <a:r>
              <a:rPr lang="en-GB" sz="500" b="0" i="0" u="none" strike="noStrike" baseline="0"/>
              <a:t>Biosimilar development review and approval. 2022</a:t>
            </a:r>
            <a:r>
              <a:rPr lang="en-US" sz="500"/>
              <a:t>. Available at: https://www.fda.gov/drugs/biosimilars/review-and-approval. Accessed May 2023.</a:t>
            </a:r>
          </a:p>
        </p:txBody>
      </p:sp>
      <p:sp>
        <p:nvSpPr>
          <p:cNvPr id="15" name="Slide Number Placeholder 14">
            <a:extLst>
              <a:ext uri="{FF2B5EF4-FFF2-40B4-BE49-F238E27FC236}">
                <a16:creationId xmlns:a16="http://schemas.microsoft.com/office/drawing/2014/main" id="{4F28F40A-6390-EA0A-F8C6-E659F4E9CC77}"/>
              </a:ext>
            </a:extLst>
          </p:cNvPr>
          <p:cNvSpPr>
            <a:spLocks noGrp="1"/>
          </p:cNvSpPr>
          <p:nvPr>
            <p:ph type="sldNum" sz="quarter" idx="12"/>
          </p:nvPr>
        </p:nvSpPr>
        <p:spPr/>
        <p:txBody>
          <a:bodyPr/>
          <a:lstStyle/>
          <a:p>
            <a:fld id="{A31C51CB-94C2-40E2-B070-08CEE3D6A386}" type="slidenum">
              <a:rPr lang="en-GB" smtClean="0"/>
              <a:t>22</a:t>
            </a:fld>
            <a:endParaRPr lang="en-GB"/>
          </a:p>
        </p:txBody>
      </p:sp>
      <p:sp>
        <p:nvSpPr>
          <p:cNvPr id="26" name="TextBox 25">
            <a:extLst>
              <a:ext uri="{FF2B5EF4-FFF2-40B4-BE49-F238E27FC236}">
                <a16:creationId xmlns:a16="http://schemas.microsoft.com/office/drawing/2014/main" id="{899F3330-EDA0-F02E-286C-7565AD753BFD}"/>
              </a:ext>
            </a:extLst>
          </p:cNvPr>
          <p:cNvSpPr txBox="1"/>
          <p:nvPr/>
        </p:nvSpPr>
        <p:spPr>
          <a:xfrm>
            <a:off x="265254" y="1578826"/>
            <a:ext cx="4572000" cy="276999"/>
          </a:xfrm>
          <a:prstGeom prst="rect">
            <a:avLst/>
          </a:prstGeom>
          <a:noFill/>
        </p:spPr>
        <p:txBody>
          <a:bodyPr wrap="square">
            <a:spAutoFit/>
          </a:bodyPr>
          <a:lstStyle/>
          <a:p>
            <a:r>
              <a:rPr lang="en-US" sz="1200"/>
              <a:t>Switching can occur from:</a:t>
            </a:r>
            <a:r>
              <a:rPr lang="en-US" sz="1200" baseline="30000"/>
              <a:t>2–4</a:t>
            </a:r>
          </a:p>
        </p:txBody>
      </p:sp>
      <p:sp>
        <p:nvSpPr>
          <p:cNvPr id="28" name="TextBox 27">
            <a:extLst>
              <a:ext uri="{FF2B5EF4-FFF2-40B4-BE49-F238E27FC236}">
                <a16:creationId xmlns:a16="http://schemas.microsoft.com/office/drawing/2014/main" id="{FC60507C-3593-8363-6B38-D840F33E14B0}"/>
              </a:ext>
            </a:extLst>
          </p:cNvPr>
          <p:cNvSpPr txBox="1"/>
          <p:nvPr/>
        </p:nvSpPr>
        <p:spPr>
          <a:xfrm>
            <a:off x="593610" y="1922647"/>
            <a:ext cx="4243631" cy="430887"/>
          </a:xfrm>
          <a:prstGeom prst="rect">
            <a:avLst/>
          </a:prstGeom>
          <a:solidFill>
            <a:schemeClr val="bg2">
              <a:lumMod val="90000"/>
            </a:schemeClr>
          </a:solidFill>
        </p:spPr>
        <p:txBody>
          <a:bodyPr wrap="square">
            <a:noAutofit/>
          </a:bodyPr>
          <a:lstStyle/>
          <a:p>
            <a:r>
              <a:rPr lang="en-US" sz="1100"/>
              <a:t>One medicine to another with a different active substance and/or mode of action</a:t>
            </a:r>
          </a:p>
        </p:txBody>
      </p:sp>
      <p:sp>
        <p:nvSpPr>
          <p:cNvPr id="37" name="TextBox 36">
            <a:extLst>
              <a:ext uri="{FF2B5EF4-FFF2-40B4-BE49-F238E27FC236}">
                <a16:creationId xmlns:a16="http://schemas.microsoft.com/office/drawing/2014/main" id="{7D69AC39-4731-483F-9147-11D8508A049D}"/>
              </a:ext>
            </a:extLst>
          </p:cNvPr>
          <p:cNvSpPr txBox="1"/>
          <p:nvPr/>
        </p:nvSpPr>
        <p:spPr>
          <a:xfrm>
            <a:off x="593610" y="3330968"/>
            <a:ext cx="4243631" cy="430887"/>
          </a:xfrm>
          <a:prstGeom prst="rect">
            <a:avLst/>
          </a:prstGeom>
          <a:solidFill>
            <a:schemeClr val="bg2">
              <a:lumMod val="90000"/>
            </a:schemeClr>
          </a:solidFill>
        </p:spPr>
        <p:txBody>
          <a:bodyPr wrap="square">
            <a:noAutofit/>
          </a:bodyPr>
          <a:lstStyle>
            <a:defPPr>
              <a:defRPr lang="en-US"/>
            </a:defPPr>
            <a:lvl1pPr>
              <a:defRPr sz="1200"/>
            </a:lvl1pPr>
          </a:lstStyle>
          <a:p>
            <a:r>
              <a:rPr lang="en-US" sz="1100"/>
              <a:t>One biosimilar to another biosimilar of the same reference biologic medicine</a:t>
            </a:r>
          </a:p>
        </p:txBody>
      </p:sp>
      <p:sp>
        <p:nvSpPr>
          <p:cNvPr id="41" name="TextBox 40">
            <a:extLst>
              <a:ext uri="{FF2B5EF4-FFF2-40B4-BE49-F238E27FC236}">
                <a16:creationId xmlns:a16="http://schemas.microsoft.com/office/drawing/2014/main" id="{E5DB1956-DBCE-DB9E-6D63-D3A4CF9107AE}"/>
              </a:ext>
            </a:extLst>
          </p:cNvPr>
          <p:cNvSpPr txBox="1"/>
          <p:nvPr/>
        </p:nvSpPr>
        <p:spPr>
          <a:xfrm>
            <a:off x="593612" y="3802029"/>
            <a:ext cx="4243631" cy="429768"/>
          </a:xfrm>
          <a:prstGeom prst="rect">
            <a:avLst/>
          </a:prstGeom>
          <a:solidFill>
            <a:schemeClr val="bg2">
              <a:lumMod val="90000"/>
            </a:schemeClr>
          </a:solidFill>
        </p:spPr>
        <p:txBody>
          <a:bodyPr wrap="square" anchor="ctr" anchorCtr="0">
            <a:noAutofit/>
          </a:bodyPr>
          <a:lstStyle>
            <a:defPPr>
              <a:defRPr lang="en-US"/>
            </a:defPPr>
            <a:lvl1pPr>
              <a:defRPr sz="1200"/>
            </a:lvl1pPr>
          </a:lstStyle>
          <a:p>
            <a:r>
              <a:rPr lang="en-US" sz="1100"/>
              <a:t>One generic to another generic version of the same medicine</a:t>
            </a:r>
          </a:p>
        </p:txBody>
      </p:sp>
      <p:sp>
        <p:nvSpPr>
          <p:cNvPr id="7" name="Rectangle 6">
            <a:extLst>
              <a:ext uri="{FF2B5EF4-FFF2-40B4-BE49-F238E27FC236}">
                <a16:creationId xmlns:a16="http://schemas.microsoft.com/office/drawing/2014/main" id="{32A9755D-A347-3190-3289-B0D2177587DB}"/>
              </a:ext>
            </a:extLst>
          </p:cNvPr>
          <p:cNvSpPr/>
          <p:nvPr/>
        </p:nvSpPr>
        <p:spPr>
          <a:xfrm>
            <a:off x="341695" y="1922647"/>
            <a:ext cx="251922" cy="24491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sz="1400" b="1"/>
              <a:t>1</a:t>
            </a:r>
          </a:p>
        </p:txBody>
      </p:sp>
      <p:sp>
        <p:nvSpPr>
          <p:cNvPr id="42" name="Rectangle 41">
            <a:extLst>
              <a:ext uri="{FF2B5EF4-FFF2-40B4-BE49-F238E27FC236}">
                <a16:creationId xmlns:a16="http://schemas.microsoft.com/office/drawing/2014/main" id="{07EEB099-F72D-5AE9-9021-23F9FB802861}"/>
              </a:ext>
            </a:extLst>
          </p:cNvPr>
          <p:cNvSpPr/>
          <p:nvPr/>
        </p:nvSpPr>
        <p:spPr>
          <a:xfrm>
            <a:off x="341689" y="2393708"/>
            <a:ext cx="251927" cy="24491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2</a:t>
            </a:r>
            <a:endParaRPr lang="en-AR" sz="1400" b="1"/>
          </a:p>
        </p:txBody>
      </p:sp>
      <p:sp>
        <p:nvSpPr>
          <p:cNvPr id="43" name="Rectangle 42">
            <a:extLst>
              <a:ext uri="{FF2B5EF4-FFF2-40B4-BE49-F238E27FC236}">
                <a16:creationId xmlns:a16="http://schemas.microsoft.com/office/drawing/2014/main" id="{AFCC4ADA-20AF-22F5-B941-9A2B54873BE6}"/>
              </a:ext>
            </a:extLst>
          </p:cNvPr>
          <p:cNvSpPr/>
          <p:nvPr/>
        </p:nvSpPr>
        <p:spPr>
          <a:xfrm>
            <a:off x="345949" y="2864769"/>
            <a:ext cx="251922" cy="2449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3</a:t>
            </a:r>
            <a:endParaRPr lang="en-AR" sz="1400" b="1"/>
          </a:p>
        </p:txBody>
      </p:sp>
      <p:sp>
        <p:nvSpPr>
          <p:cNvPr id="44" name="Rectangle 43">
            <a:extLst>
              <a:ext uri="{FF2B5EF4-FFF2-40B4-BE49-F238E27FC236}">
                <a16:creationId xmlns:a16="http://schemas.microsoft.com/office/drawing/2014/main" id="{1414C7A9-4DCE-F05D-F39F-B84AA850E057}"/>
              </a:ext>
            </a:extLst>
          </p:cNvPr>
          <p:cNvSpPr/>
          <p:nvPr/>
        </p:nvSpPr>
        <p:spPr>
          <a:xfrm>
            <a:off x="345948" y="3804655"/>
            <a:ext cx="251923" cy="24448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5</a:t>
            </a:r>
            <a:endParaRPr lang="en-AR" sz="1400" b="1"/>
          </a:p>
        </p:txBody>
      </p:sp>
      <p:sp>
        <p:nvSpPr>
          <p:cNvPr id="49" name="Rectangle 48">
            <a:extLst>
              <a:ext uri="{FF2B5EF4-FFF2-40B4-BE49-F238E27FC236}">
                <a16:creationId xmlns:a16="http://schemas.microsoft.com/office/drawing/2014/main" id="{A771BFF9-4A20-8C6F-04D2-065141092598}"/>
              </a:ext>
            </a:extLst>
          </p:cNvPr>
          <p:cNvSpPr/>
          <p:nvPr/>
        </p:nvSpPr>
        <p:spPr>
          <a:xfrm>
            <a:off x="345948" y="3334711"/>
            <a:ext cx="251923" cy="2449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4</a:t>
            </a:r>
            <a:endParaRPr lang="en-AR" sz="1400" b="1"/>
          </a:p>
        </p:txBody>
      </p:sp>
      <p:sp>
        <p:nvSpPr>
          <p:cNvPr id="51" name="TextBox 1">
            <a:extLst>
              <a:ext uri="{FF2B5EF4-FFF2-40B4-BE49-F238E27FC236}">
                <a16:creationId xmlns:a16="http://schemas.microsoft.com/office/drawing/2014/main" id="{B92AF98A-7A16-9BD1-A240-90363ACF8EC3}"/>
              </a:ext>
            </a:extLst>
          </p:cNvPr>
          <p:cNvSpPr txBox="1"/>
          <p:nvPr/>
        </p:nvSpPr>
        <p:spPr>
          <a:xfrm>
            <a:off x="5226201" y="1580487"/>
            <a:ext cx="351042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Rationale behind treatment switch:</a:t>
            </a:r>
            <a:r>
              <a:rPr lang="en-US" sz="1200" baseline="30000"/>
              <a:t>1,3,5</a:t>
            </a:r>
            <a:endParaRPr lang="en-GB" sz="1200" baseline="30000"/>
          </a:p>
        </p:txBody>
      </p:sp>
      <p:sp>
        <p:nvSpPr>
          <p:cNvPr id="53" name="TextBox 3">
            <a:extLst>
              <a:ext uri="{FF2B5EF4-FFF2-40B4-BE49-F238E27FC236}">
                <a16:creationId xmlns:a16="http://schemas.microsoft.com/office/drawing/2014/main" id="{B3DE3327-C9DC-8A7C-B594-6B51F134748B}"/>
              </a:ext>
            </a:extLst>
          </p:cNvPr>
          <p:cNvSpPr txBox="1"/>
          <p:nvPr/>
        </p:nvSpPr>
        <p:spPr>
          <a:xfrm>
            <a:off x="5322849" y="1938035"/>
            <a:ext cx="3413773" cy="400110"/>
          </a:xfrm>
          <a:prstGeom prst="rect">
            <a:avLst/>
          </a:prstGeom>
          <a:solidFill>
            <a:schemeClr val="accent6">
              <a:lumMod val="60000"/>
              <a:lumOff val="40000"/>
            </a:schemeClr>
          </a:solidFill>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1000" dirty="0"/>
              <a:t>Switching can occur when, for example, </a:t>
            </a:r>
            <a:r>
              <a:rPr lang="en-US" sz="1000" b="1" dirty="0">
                <a:solidFill>
                  <a:schemeClr val="accent1"/>
                </a:solidFill>
              </a:rPr>
              <a:t>the current medicine is causing side effects or is ineffective</a:t>
            </a:r>
            <a:endParaRPr lang="en-US" sz="1000" baseline="30000" dirty="0"/>
          </a:p>
        </p:txBody>
      </p:sp>
      <p:sp>
        <p:nvSpPr>
          <p:cNvPr id="88" name="TextBox 87">
            <a:extLst>
              <a:ext uri="{FF2B5EF4-FFF2-40B4-BE49-F238E27FC236}">
                <a16:creationId xmlns:a16="http://schemas.microsoft.com/office/drawing/2014/main" id="{453482DB-87CA-DF2F-6463-DB1DD3B6EB3F}"/>
              </a:ext>
            </a:extLst>
          </p:cNvPr>
          <p:cNvSpPr txBox="1"/>
          <p:nvPr/>
        </p:nvSpPr>
        <p:spPr>
          <a:xfrm>
            <a:off x="593610" y="2866278"/>
            <a:ext cx="4243631" cy="429768"/>
          </a:xfrm>
          <a:prstGeom prst="rect">
            <a:avLst/>
          </a:prstGeom>
          <a:solidFill>
            <a:schemeClr val="bg2">
              <a:lumMod val="90000"/>
            </a:schemeClr>
          </a:solidFill>
        </p:spPr>
        <p:txBody>
          <a:bodyPr wrap="square" anchor="ctr" anchorCtr="0">
            <a:noAutofit/>
          </a:bodyPr>
          <a:lstStyle>
            <a:defPPr>
              <a:defRPr lang="en-US"/>
            </a:defPPr>
            <a:lvl1pPr>
              <a:defRPr sz="1200"/>
            </a:lvl1pPr>
          </a:lstStyle>
          <a:p>
            <a:r>
              <a:rPr lang="en-US" sz="1100"/>
              <a:t>A small molecule medicine to its generic medicine</a:t>
            </a:r>
          </a:p>
        </p:txBody>
      </p:sp>
      <p:sp>
        <p:nvSpPr>
          <p:cNvPr id="89" name="TextBox 88">
            <a:extLst>
              <a:ext uri="{FF2B5EF4-FFF2-40B4-BE49-F238E27FC236}">
                <a16:creationId xmlns:a16="http://schemas.microsoft.com/office/drawing/2014/main" id="{8A8DC240-72FA-805F-87FE-10694E38227A}"/>
              </a:ext>
            </a:extLst>
          </p:cNvPr>
          <p:cNvSpPr txBox="1"/>
          <p:nvPr/>
        </p:nvSpPr>
        <p:spPr>
          <a:xfrm>
            <a:off x="593610" y="2396334"/>
            <a:ext cx="4243631" cy="429768"/>
          </a:xfrm>
          <a:prstGeom prst="rect">
            <a:avLst/>
          </a:prstGeom>
          <a:solidFill>
            <a:schemeClr val="bg2">
              <a:lumMod val="90000"/>
            </a:schemeClr>
          </a:solidFill>
        </p:spPr>
        <p:txBody>
          <a:bodyPr wrap="square" anchor="ctr" anchorCtr="0">
            <a:noAutofit/>
          </a:bodyPr>
          <a:lstStyle>
            <a:defPPr>
              <a:defRPr lang="en-US"/>
            </a:defPPr>
            <a:lvl1pPr>
              <a:defRPr sz="1200"/>
            </a:lvl1pPr>
          </a:lstStyle>
          <a:p>
            <a:r>
              <a:rPr lang="en-US" sz="1100"/>
              <a:t>A biologic reference medicine to its biosimilar medicine </a:t>
            </a:r>
          </a:p>
        </p:txBody>
      </p:sp>
      <p:sp>
        <p:nvSpPr>
          <p:cNvPr id="91" name="Right Brace 90">
            <a:extLst>
              <a:ext uri="{FF2B5EF4-FFF2-40B4-BE49-F238E27FC236}">
                <a16:creationId xmlns:a16="http://schemas.microsoft.com/office/drawing/2014/main" id="{6038FE24-FF19-3C69-0911-6DFC7DA9DAE1}"/>
              </a:ext>
            </a:extLst>
          </p:cNvPr>
          <p:cNvSpPr/>
          <p:nvPr/>
        </p:nvSpPr>
        <p:spPr>
          <a:xfrm>
            <a:off x="4991752" y="2403376"/>
            <a:ext cx="251921" cy="1802430"/>
          </a:xfrm>
          <a:prstGeom prst="rightBrace">
            <a:avLst>
              <a:gd name="adj1" fmla="val 8333"/>
              <a:gd name="adj2" fmla="val 505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Right Brace 94">
            <a:extLst>
              <a:ext uri="{FF2B5EF4-FFF2-40B4-BE49-F238E27FC236}">
                <a16:creationId xmlns:a16="http://schemas.microsoft.com/office/drawing/2014/main" id="{C5BCD1DA-2416-41D6-97F1-1626A37AD1E7}"/>
              </a:ext>
            </a:extLst>
          </p:cNvPr>
          <p:cNvSpPr/>
          <p:nvPr/>
        </p:nvSpPr>
        <p:spPr>
          <a:xfrm>
            <a:off x="4991753" y="1945288"/>
            <a:ext cx="234447" cy="3709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DD5C99C0-DA91-368D-FAC5-6B1637CE5C24}"/>
              </a:ext>
            </a:extLst>
          </p:cNvPr>
          <p:cNvSpPr/>
          <p:nvPr/>
        </p:nvSpPr>
        <p:spPr>
          <a:xfrm>
            <a:off x="5322849" y="2413318"/>
            <a:ext cx="3413773" cy="1818479"/>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solidFill>
            </a:endParaRPr>
          </a:p>
          <a:p>
            <a:pPr algn="ctr"/>
            <a:r>
              <a:rPr lang="en-US" sz="1050" dirty="0">
                <a:solidFill>
                  <a:schemeClr val="accent1"/>
                </a:solidFill>
              </a:rPr>
              <a:t>Switching can occur </a:t>
            </a:r>
            <a:r>
              <a:rPr lang="en-US" sz="1050" b="1" dirty="0">
                <a:solidFill>
                  <a:schemeClr val="accent1"/>
                </a:solidFill>
              </a:rPr>
              <a:t>to decrease treatment costs and improve patient access</a:t>
            </a:r>
            <a:r>
              <a:rPr lang="en-US" sz="1050" dirty="0">
                <a:solidFill>
                  <a:schemeClr val="accent1"/>
                </a:solidFill>
              </a:rPr>
              <a:t> while maintaining treatment efficacy</a:t>
            </a:r>
          </a:p>
          <a:p>
            <a:pPr algn="ctr"/>
            <a:endParaRPr lang="en-GB" dirty="0"/>
          </a:p>
        </p:txBody>
      </p:sp>
    </p:spTree>
    <p:extLst>
      <p:ext uri="{BB962C8B-B14F-4D97-AF65-F5344CB8AC3E}">
        <p14:creationId xmlns:p14="http://schemas.microsoft.com/office/powerpoint/2010/main" val="388509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a:extLst>
              <a:ext uri="{FF2B5EF4-FFF2-40B4-BE49-F238E27FC236}">
                <a16:creationId xmlns:a16="http://schemas.microsoft.com/office/drawing/2014/main" id="{E8D66ACB-09B5-CA7D-CC8E-D25ECC15D8BD}"/>
              </a:ext>
            </a:extLst>
          </p:cNvPr>
          <p:cNvSpPr/>
          <p:nvPr/>
        </p:nvSpPr>
        <p:spPr>
          <a:xfrm>
            <a:off x="3091264" y="2642026"/>
            <a:ext cx="350583" cy="3505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6" name="TextBox 5">
            <a:extLst>
              <a:ext uri="{FF2B5EF4-FFF2-40B4-BE49-F238E27FC236}">
                <a16:creationId xmlns:a16="http://schemas.microsoft.com/office/drawing/2014/main" id="{984BDD0E-B342-EEC2-C4E0-0E6732E48E41}"/>
              </a:ext>
            </a:extLst>
          </p:cNvPr>
          <p:cNvSpPr txBox="1"/>
          <p:nvPr/>
        </p:nvSpPr>
        <p:spPr>
          <a:xfrm>
            <a:off x="0" y="3554798"/>
            <a:ext cx="9144000" cy="793291"/>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33984" numCol="1" spcCol="1270" anchor="ctr" anchorCtr="0">
            <a:noAutofit/>
          </a:bodyPr>
          <a:lstStyle>
            <a:defPPr>
              <a:defRPr lang="en-US"/>
            </a:defPPr>
            <a:lvl1pPr algn="ctr" defTabSz="1066800">
              <a:lnSpc>
                <a:spcPct val="90000"/>
              </a:lnSpc>
              <a:spcBef>
                <a:spcPts val="900"/>
              </a:spcBef>
              <a:spcAft>
                <a:spcPct val="35000"/>
              </a:spcAft>
              <a:defRPr sz="11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baseline="30000"/>
          </a:p>
        </p:txBody>
      </p:sp>
      <p:sp>
        <p:nvSpPr>
          <p:cNvPr id="2" name="Title 1">
            <a:extLst>
              <a:ext uri="{FF2B5EF4-FFF2-40B4-BE49-F238E27FC236}">
                <a16:creationId xmlns:a16="http://schemas.microsoft.com/office/drawing/2014/main" id="{FB56B318-7E1B-2691-E734-DE742E16B50D}"/>
              </a:ext>
            </a:extLst>
          </p:cNvPr>
          <p:cNvSpPr>
            <a:spLocks noGrp="1"/>
          </p:cNvSpPr>
          <p:nvPr>
            <p:ph type="title"/>
          </p:nvPr>
        </p:nvSpPr>
        <p:spPr>
          <a:xfrm>
            <a:off x="243000" y="181146"/>
            <a:ext cx="7481078" cy="577081"/>
          </a:xfrm>
        </p:spPr>
        <p:txBody>
          <a:bodyPr>
            <a:noAutofit/>
          </a:bodyPr>
          <a:lstStyle/>
          <a:p>
            <a:r>
              <a:rPr lang="en-US" dirty="0"/>
              <a:t>Switching between reference and biosimilar medicines is safe and effective</a:t>
            </a:r>
            <a:endParaRPr lang="en-GB" strike="sngStrike" dirty="0"/>
          </a:p>
        </p:txBody>
      </p:sp>
      <p:sp>
        <p:nvSpPr>
          <p:cNvPr id="23" name="Content Placeholder 2">
            <a:extLst>
              <a:ext uri="{FF2B5EF4-FFF2-40B4-BE49-F238E27FC236}">
                <a16:creationId xmlns:a16="http://schemas.microsoft.com/office/drawing/2014/main" id="{9B9B4D9E-77E5-1CB6-89EE-931F04CAB0C0}"/>
              </a:ext>
            </a:extLst>
          </p:cNvPr>
          <p:cNvSpPr>
            <a:spLocks noGrp="1"/>
          </p:cNvSpPr>
          <p:nvPr>
            <p:ph idx="1"/>
          </p:nvPr>
        </p:nvSpPr>
        <p:spPr>
          <a:xfrm>
            <a:off x="764174" y="2505834"/>
            <a:ext cx="2159763" cy="553963"/>
          </a:xfrm>
        </p:spPr>
        <p:txBody>
          <a:bodyPr anchor="t">
            <a:noAutofit/>
          </a:bodyPr>
          <a:lstStyle/>
          <a:p>
            <a:pPr marL="0" indent="0">
              <a:buNone/>
            </a:pPr>
            <a:r>
              <a:rPr lang="en-US" sz="1050" b="0" i="0" dirty="0">
                <a:effectLst/>
              </a:rPr>
              <a:t>If a patient is already being treated with a biologic medicine, they can be switched to its biosimilar medicine as…</a:t>
            </a:r>
            <a:r>
              <a:rPr lang="en-US" sz="1050" baseline="30000" dirty="0"/>
              <a:t>1</a:t>
            </a:r>
            <a:r>
              <a:rPr lang="en-US" sz="1050" b="0" i="0" baseline="30000" dirty="0">
                <a:effectLst/>
              </a:rPr>
              <a:t>,2</a:t>
            </a:r>
            <a:endParaRPr lang="en-US" sz="1050" b="0" i="0" dirty="0">
              <a:effectLst/>
            </a:endParaRPr>
          </a:p>
        </p:txBody>
      </p:sp>
      <p:sp>
        <p:nvSpPr>
          <p:cNvPr id="24" name="TextBox 23">
            <a:extLst>
              <a:ext uri="{FF2B5EF4-FFF2-40B4-BE49-F238E27FC236}">
                <a16:creationId xmlns:a16="http://schemas.microsoft.com/office/drawing/2014/main" id="{78EB8793-AF2F-ABE3-10C6-841ED06B1515}"/>
              </a:ext>
            </a:extLst>
          </p:cNvPr>
          <p:cNvSpPr txBox="1"/>
          <p:nvPr/>
        </p:nvSpPr>
        <p:spPr>
          <a:xfrm>
            <a:off x="3609174" y="2427289"/>
            <a:ext cx="2329196" cy="859851"/>
          </a:xfrm>
          <a:prstGeom prst="rect">
            <a:avLst/>
          </a:prstGeom>
          <a:noFill/>
        </p:spPr>
        <p:txBody>
          <a:bodyPr wrap="square" anchor="ctr">
            <a:spAutoFit/>
          </a:bodyPr>
          <a:lstStyle/>
          <a:p>
            <a:pPr defTabSz="685800">
              <a:lnSpc>
                <a:spcPct val="95000"/>
              </a:lnSpc>
              <a:spcBef>
                <a:spcPts val="600"/>
              </a:spcBef>
            </a:pPr>
            <a:r>
              <a:rPr lang="en-US" sz="1000" dirty="0">
                <a:solidFill>
                  <a:schemeClr val="accent2"/>
                </a:solidFill>
              </a:rPr>
              <a:t>…</a:t>
            </a:r>
            <a:r>
              <a:rPr lang="en-US" sz="1050" dirty="0">
                <a:solidFill>
                  <a:schemeClr val="accent2"/>
                </a:solidFill>
              </a:rPr>
              <a:t>biosimilar medicines approved by the EMA or US FDA can be considered safe and effective treatment options, similar to any other approved medicine</a:t>
            </a:r>
            <a:r>
              <a:rPr lang="en-US" sz="1050" baseline="30000" dirty="0">
                <a:solidFill>
                  <a:schemeClr val="accent2"/>
                </a:solidFill>
              </a:rPr>
              <a:t>1,2</a:t>
            </a:r>
            <a:endParaRPr lang="en-GB" sz="1000" baseline="30000" dirty="0">
              <a:solidFill>
                <a:schemeClr val="accent2"/>
              </a:solidFill>
            </a:endParaRPr>
          </a:p>
        </p:txBody>
      </p:sp>
      <p:sp>
        <p:nvSpPr>
          <p:cNvPr id="32" name="TextBox 31">
            <a:extLst>
              <a:ext uri="{FF2B5EF4-FFF2-40B4-BE49-F238E27FC236}">
                <a16:creationId xmlns:a16="http://schemas.microsoft.com/office/drawing/2014/main" id="{DB32D465-0499-1320-B404-6BB6D7D0388B}"/>
              </a:ext>
            </a:extLst>
          </p:cNvPr>
          <p:cNvSpPr txBox="1"/>
          <p:nvPr/>
        </p:nvSpPr>
        <p:spPr>
          <a:xfrm>
            <a:off x="6486363" y="2354192"/>
            <a:ext cx="2459187" cy="859851"/>
          </a:xfrm>
          <a:prstGeom prst="rect">
            <a:avLst/>
          </a:prstGeom>
          <a:noFill/>
        </p:spPr>
        <p:txBody>
          <a:bodyPr wrap="square" anchor="ctr">
            <a:spAutoFit/>
          </a:bodyPr>
          <a:lstStyle/>
          <a:p>
            <a:pPr indent="0" defTabSz="685800">
              <a:lnSpc>
                <a:spcPct val="95000"/>
              </a:lnSpc>
              <a:spcBef>
                <a:spcPts val="600"/>
              </a:spcBef>
              <a:buNone/>
            </a:pPr>
            <a:r>
              <a:rPr lang="en-US" sz="1050" dirty="0">
                <a:solidFill>
                  <a:schemeClr val="accent2"/>
                </a:solidFill>
              </a:rPr>
              <a:t>The decision to replace a patient’s medicine with another with the same therapeutic intent is at the discretion of the treating physician or nurse practitioner (geography dependent)</a:t>
            </a:r>
            <a:r>
              <a:rPr lang="en-US" sz="1050" baseline="30000" dirty="0">
                <a:solidFill>
                  <a:schemeClr val="accent2"/>
                </a:solidFill>
              </a:rPr>
              <a:t>1,2</a:t>
            </a:r>
          </a:p>
        </p:txBody>
      </p:sp>
      <p:sp>
        <p:nvSpPr>
          <p:cNvPr id="5" name="TextBox 4">
            <a:extLst>
              <a:ext uri="{FF2B5EF4-FFF2-40B4-BE49-F238E27FC236}">
                <a16:creationId xmlns:a16="http://schemas.microsoft.com/office/drawing/2014/main" id="{245176C4-F529-51A8-062A-65AE6D8D409A}"/>
              </a:ext>
            </a:extLst>
          </p:cNvPr>
          <p:cNvSpPr txBox="1"/>
          <p:nvPr/>
        </p:nvSpPr>
        <p:spPr>
          <a:xfrm>
            <a:off x="212311" y="3653357"/>
            <a:ext cx="8719378" cy="600164"/>
          </a:xfrm>
          <a:prstGeom prst="rect">
            <a:avLst/>
          </a:prstGeom>
          <a:noFill/>
        </p:spPr>
        <p:txBody>
          <a:bodyPr wrap="square">
            <a:spAutoFit/>
          </a:bodyPr>
          <a:lstStyle/>
          <a:p>
            <a:r>
              <a:rPr lang="en-US" sz="1100" dirty="0">
                <a:solidFill>
                  <a:schemeClr val="accent2"/>
                </a:solidFill>
              </a:rPr>
              <a:t>An extensive systematic literature review of 90 studies (N=14,225) found that </a:t>
            </a:r>
            <a:r>
              <a:rPr lang="en-US" sz="1100" b="1" dirty="0">
                <a:solidFill>
                  <a:schemeClr val="accent2"/>
                </a:solidFill>
              </a:rPr>
              <a:t>the risk of immunogenicity-related safety concerns or diminished efficacy is unchanged after switching from a reference biologic to a biosimilar medicine </a:t>
            </a:r>
            <a:r>
              <a:rPr lang="en-US" sz="1100" dirty="0">
                <a:solidFill>
                  <a:schemeClr val="accent2"/>
                </a:solidFill>
              </a:rPr>
              <a:t>across various therapeutic areas, such as cancer, psoriasis, IBD, Crohn’s disease and rheumatoid arthritis and safety signals remained unchanged after switching</a:t>
            </a:r>
            <a:r>
              <a:rPr lang="en-US" sz="1100" baseline="30000" dirty="0">
                <a:solidFill>
                  <a:schemeClr val="accent2"/>
                </a:solidFill>
              </a:rPr>
              <a:t>3</a:t>
            </a:r>
          </a:p>
        </p:txBody>
      </p:sp>
      <p:sp>
        <p:nvSpPr>
          <p:cNvPr id="10" name="Oval 9">
            <a:extLst>
              <a:ext uri="{FF2B5EF4-FFF2-40B4-BE49-F238E27FC236}">
                <a16:creationId xmlns:a16="http://schemas.microsoft.com/office/drawing/2014/main" id="{3B7E1BA8-76A2-01E1-AE6E-08FAFBF4A9FC}"/>
              </a:ext>
            </a:extLst>
          </p:cNvPr>
          <p:cNvSpPr/>
          <p:nvPr/>
        </p:nvSpPr>
        <p:spPr>
          <a:xfrm>
            <a:off x="243000" y="1213844"/>
            <a:ext cx="360301" cy="36030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sz="1400" b="1"/>
          </a:p>
        </p:txBody>
      </p:sp>
      <p:sp>
        <p:nvSpPr>
          <p:cNvPr id="14" name="Footer Placeholder 13">
            <a:extLst>
              <a:ext uri="{FF2B5EF4-FFF2-40B4-BE49-F238E27FC236}">
                <a16:creationId xmlns:a16="http://schemas.microsoft.com/office/drawing/2014/main" id="{72077B9A-C01B-1993-49E6-60CD39353B17}"/>
              </a:ext>
            </a:extLst>
          </p:cNvPr>
          <p:cNvSpPr>
            <a:spLocks noGrp="1"/>
          </p:cNvSpPr>
          <p:nvPr>
            <p:ph type="ftr" sz="quarter" idx="11"/>
          </p:nvPr>
        </p:nvSpPr>
        <p:spPr>
          <a:xfrm>
            <a:off x="420573" y="4471251"/>
            <a:ext cx="7562447" cy="491103"/>
          </a:xfrm>
        </p:spPr>
        <p:txBody>
          <a:bodyPr/>
          <a:lstStyle/>
          <a:p>
            <a:r>
              <a:rPr kumimoji="0" lang="en-US" sz="500" b="0" i="0" u="none" strike="noStrike" kern="1200" cap="none" spc="0" normalizeH="0" baseline="0" noProof="0" dirty="0">
                <a:ln>
                  <a:noFill/>
                </a:ln>
                <a:effectLst/>
                <a:uLnTx/>
                <a:uFillTx/>
                <a:ea typeface="+mn-ea"/>
                <a:cs typeface="+mn-cs"/>
              </a:rPr>
              <a:t>EMA, European Medicines Agency; </a:t>
            </a:r>
            <a:r>
              <a:rPr lang="en-US" sz="500" dirty="0"/>
              <a:t>FDA, Food and Drug Administration; </a:t>
            </a:r>
            <a:r>
              <a:rPr kumimoji="0" lang="en-US" sz="500" b="0" i="0" u="none" strike="noStrike" kern="1200" cap="none" spc="0" normalizeH="0" baseline="0" noProof="0" dirty="0">
                <a:ln>
                  <a:noFill/>
                </a:ln>
                <a:effectLst/>
                <a:uLnTx/>
                <a:uFillTx/>
                <a:ea typeface="+mn-ea"/>
                <a:cs typeface="+mn-cs"/>
              </a:rPr>
              <a:t>IBD, inflammatory bowel disease.</a:t>
            </a:r>
          </a:p>
          <a:p>
            <a:r>
              <a:rPr kumimoji="0" lang="en-GB" sz="500" b="0" i="0" u="none" strike="noStrike" kern="1200" cap="none" spc="0" normalizeH="0" baseline="0" noProof="0" dirty="0">
                <a:ln>
                  <a:noFill/>
                </a:ln>
                <a:effectLst/>
                <a:uLnTx/>
                <a:uFillTx/>
                <a:ea typeface="+mn-ea"/>
                <a:cs typeface="+mn-cs"/>
              </a:rPr>
              <a:t>1. </a:t>
            </a:r>
            <a:r>
              <a:rPr kumimoji="0" lang="en-US" sz="500" b="0" i="0" u="none" strike="noStrike" kern="1200" cap="none" spc="0" normalizeH="0" baseline="0" noProof="0" dirty="0">
                <a:ln>
                  <a:noFill/>
                </a:ln>
                <a:effectLst/>
                <a:uLnTx/>
                <a:uFillTx/>
                <a:ea typeface="+mn-ea"/>
                <a:cs typeface="+mn-cs"/>
              </a:rPr>
              <a:t>European Commission. Consensus information paper. 2016. Available at: https://ec.europa.eu/docsroom/documents/26643. Accessed March 2023;</a:t>
            </a:r>
            <a:r>
              <a:rPr lang="en-US" sz="500" dirty="0"/>
              <a:t> 2. ESN. Switch management between similar biological medicines. 2018. Available at: https://www.medicinesforeurope.com/wp-content/uploads/2018/06/biosimilar-nurses-guideline-final.pdf. Accessed March 2023; 3</a:t>
            </a:r>
            <a:r>
              <a:rPr kumimoji="0" lang="en-US" sz="500" b="0" i="0" u="none" strike="noStrike" kern="1200" cap="none" spc="0" normalizeH="0" baseline="0" noProof="0" dirty="0">
                <a:ln>
                  <a:noFill/>
                </a:ln>
                <a:effectLst/>
                <a:uLnTx/>
                <a:uFillTx/>
                <a:ea typeface="+mn-ea"/>
                <a:cs typeface="+mn-cs"/>
              </a:rPr>
              <a:t>. Cohen HP, et al. Drugs 2018;78(4):463–478.</a:t>
            </a:r>
            <a:endParaRPr lang="en-US" sz="500" dirty="0"/>
          </a:p>
        </p:txBody>
      </p:sp>
      <p:sp>
        <p:nvSpPr>
          <p:cNvPr id="15" name="Slide Number Placeholder 14">
            <a:extLst>
              <a:ext uri="{FF2B5EF4-FFF2-40B4-BE49-F238E27FC236}">
                <a16:creationId xmlns:a16="http://schemas.microsoft.com/office/drawing/2014/main" id="{4F28F40A-6390-EA0A-F8C6-E659F4E9CC77}"/>
              </a:ext>
            </a:extLst>
          </p:cNvPr>
          <p:cNvSpPr>
            <a:spLocks noGrp="1"/>
          </p:cNvSpPr>
          <p:nvPr>
            <p:ph type="sldNum" sz="quarter" idx="12"/>
          </p:nvPr>
        </p:nvSpPr>
        <p:spPr/>
        <p:txBody>
          <a:bodyPr/>
          <a:lstStyle/>
          <a:p>
            <a:fld id="{A31C51CB-94C2-40E2-B070-08CEE3D6A386}" type="slidenum">
              <a:rPr lang="en-GB" smtClean="0"/>
              <a:t>23</a:t>
            </a:fld>
            <a:endParaRPr lang="en-GB"/>
          </a:p>
        </p:txBody>
      </p:sp>
      <p:cxnSp>
        <p:nvCxnSpPr>
          <p:cNvPr id="34" name="Straight Arrow Connector 33">
            <a:extLst>
              <a:ext uri="{FF2B5EF4-FFF2-40B4-BE49-F238E27FC236}">
                <a16:creationId xmlns:a16="http://schemas.microsoft.com/office/drawing/2014/main" id="{5EAF7F6B-2290-67E8-A708-E7A216035468}"/>
              </a:ext>
            </a:extLst>
          </p:cNvPr>
          <p:cNvCxnSpPr/>
          <p:nvPr/>
        </p:nvCxnSpPr>
        <p:spPr>
          <a:xfrm>
            <a:off x="1602262" y="2113022"/>
            <a:ext cx="338866" cy="0"/>
          </a:xfrm>
          <a:prstGeom prst="straightConnector1">
            <a:avLst/>
          </a:prstGeom>
          <a:ln>
            <a:solidFill>
              <a:schemeClr val="accent6"/>
            </a:solidFill>
            <a:prstDash val="lgDash"/>
            <a:tailEnd type="triangle"/>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3618EF31-D6F7-7583-203C-9E7A2CF6BF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3457" y="1990205"/>
            <a:ext cx="421174" cy="421174"/>
          </a:xfrm>
          <a:prstGeom prst="rect">
            <a:avLst/>
          </a:prstGeom>
        </p:spPr>
      </p:pic>
      <p:pic>
        <p:nvPicPr>
          <p:cNvPr id="38" name="Graphic 37">
            <a:extLst>
              <a:ext uri="{FF2B5EF4-FFF2-40B4-BE49-F238E27FC236}">
                <a16:creationId xmlns:a16="http://schemas.microsoft.com/office/drawing/2014/main" id="{6F619BED-6386-66C3-16B9-89436ECCD7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73533" y="1991483"/>
            <a:ext cx="421174" cy="421174"/>
          </a:xfrm>
          <a:prstGeom prst="rect">
            <a:avLst/>
          </a:prstGeom>
        </p:spPr>
      </p:pic>
      <p:pic>
        <p:nvPicPr>
          <p:cNvPr id="45" name="Graphic 44">
            <a:extLst>
              <a:ext uri="{FF2B5EF4-FFF2-40B4-BE49-F238E27FC236}">
                <a16:creationId xmlns:a16="http://schemas.microsoft.com/office/drawing/2014/main" id="{0CA521C5-0662-A90F-E08B-2919F2FB85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33205" y="2683967"/>
            <a:ext cx="266700" cy="266700"/>
          </a:xfrm>
          <a:prstGeom prst="rect">
            <a:avLst/>
          </a:prstGeom>
        </p:spPr>
      </p:pic>
      <p:sp>
        <p:nvSpPr>
          <p:cNvPr id="47" name="Oval 46">
            <a:extLst>
              <a:ext uri="{FF2B5EF4-FFF2-40B4-BE49-F238E27FC236}">
                <a16:creationId xmlns:a16="http://schemas.microsoft.com/office/drawing/2014/main" id="{6086EEA5-F301-2C90-DEB4-D3BD099F0A4C}"/>
              </a:ext>
            </a:extLst>
          </p:cNvPr>
          <p:cNvSpPr/>
          <p:nvPr/>
        </p:nvSpPr>
        <p:spPr>
          <a:xfrm>
            <a:off x="5938371" y="2642026"/>
            <a:ext cx="350583" cy="3505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pic>
        <p:nvPicPr>
          <p:cNvPr id="48" name="Graphic 47">
            <a:extLst>
              <a:ext uri="{FF2B5EF4-FFF2-40B4-BE49-F238E27FC236}">
                <a16:creationId xmlns:a16="http://schemas.microsoft.com/office/drawing/2014/main" id="{DE360A36-43F0-7F6C-379A-A38C4AF6FB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80312" y="2683967"/>
            <a:ext cx="266700" cy="266700"/>
          </a:xfrm>
          <a:prstGeom prst="rect">
            <a:avLst/>
          </a:prstGeom>
        </p:spPr>
      </p:pic>
      <p:cxnSp>
        <p:nvCxnSpPr>
          <p:cNvPr id="50" name="Straight Connector 49">
            <a:extLst>
              <a:ext uri="{FF2B5EF4-FFF2-40B4-BE49-F238E27FC236}">
                <a16:creationId xmlns:a16="http://schemas.microsoft.com/office/drawing/2014/main" id="{E014485A-6C75-03FB-80CD-4730D16C2EF6}"/>
              </a:ext>
            </a:extLst>
          </p:cNvPr>
          <p:cNvCxnSpPr>
            <a:cxnSpLocks/>
            <a:stCxn id="10" idx="4"/>
          </p:cNvCxnSpPr>
          <p:nvPr/>
        </p:nvCxnSpPr>
        <p:spPr>
          <a:xfrm flipH="1">
            <a:off x="420573" y="1574145"/>
            <a:ext cx="2578" cy="154852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4D5FCBB-6C04-EA1C-B59C-E7C2E7BD1C09}"/>
              </a:ext>
            </a:extLst>
          </p:cNvPr>
          <p:cNvSpPr txBox="1"/>
          <p:nvPr/>
        </p:nvSpPr>
        <p:spPr>
          <a:xfrm>
            <a:off x="373390" y="1278969"/>
            <a:ext cx="6053030" cy="229010"/>
          </a:xfrm>
          <a:prstGeom prst="roundRect">
            <a:avLst/>
          </a:prstGeom>
          <a:solidFill>
            <a:schemeClr val="accent2"/>
          </a:solidFill>
        </p:spPr>
        <p:txBody>
          <a:bodyPr wrap="square" lIns="0" anchor="ctr">
            <a:noAutofit/>
          </a:bodyPr>
          <a:lstStyle/>
          <a:p>
            <a:pPr>
              <a:spcAft>
                <a:spcPts val="600"/>
              </a:spcAft>
            </a:pPr>
            <a:r>
              <a:rPr lang="en-US" sz="1050">
                <a:solidFill>
                  <a:schemeClr val="bg1"/>
                </a:solidFill>
              </a:rPr>
              <a:t>Switching between a reference and a biosimilar medicine</a:t>
            </a:r>
            <a:r>
              <a:rPr lang="en-US" sz="1050" baseline="30000">
                <a:solidFill>
                  <a:schemeClr val="bg1"/>
                </a:solidFill>
              </a:rPr>
              <a:t>1,2</a:t>
            </a:r>
            <a:endParaRPr lang="en-GB" sz="1050">
              <a:solidFill>
                <a:schemeClr val="bg1"/>
              </a:solidFill>
            </a:endParaRPr>
          </a:p>
        </p:txBody>
      </p:sp>
      <p:grpSp>
        <p:nvGrpSpPr>
          <p:cNvPr id="7" name="Group 6">
            <a:extLst>
              <a:ext uri="{FF2B5EF4-FFF2-40B4-BE49-F238E27FC236}">
                <a16:creationId xmlns:a16="http://schemas.microsoft.com/office/drawing/2014/main" id="{D34D0F44-0777-4216-0701-C2BA7CAC9569}"/>
              </a:ext>
            </a:extLst>
          </p:cNvPr>
          <p:cNvGrpSpPr/>
          <p:nvPr/>
        </p:nvGrpSpPr>
        <p:grpSpPr>
          <a:xfrm>
            <a:off x="733439" y="1963121"/>
            <a:ext cx="350460" cy="313574"/>
            <a:chOff x="4417218" y="2410682"/>
            <a:chExt cx="345662" cy="332041"/>
          </a:xfrm>
          <a:noFill/>
        </p:grpSpPr>
        <p:sp>
          <p:nvSpPr>
            <p:cNvPr id="13" name="Freeform 2">
              <a:extLst>
                <a:ext uri="{FF2B5EF4-FFF2-40B4-BE49-F238E27FC236}">
                  <a16:creationId xmlns:a16="http://schemas.microsoft.com/office/drawing/2014/main" id="{9E65D611-C548-B31B-8F22-30312D78B5FA}"/>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19050" cap="flat">
              <a:solidFill>
                <a:schemeClr val="accent6"/>
              </a:solidFill>
              <a:prstDash val="solid"/>
              <a:miter/>
            </a:ln>
          </p:spPr>
          <p:txBody>
            <a:bodyPr rtlCol="0" anchor="ctr"/>
            <a:lstStyle/>
            <a:p>
              <a:endParaRPr lang="en-AR"/>
            </a:p>
          </p:txBody>
        </p:sp>
        <p:sp>
          <p:nvSpPr>
            <p:cNvPr id="17" name="Freeform 8">
              <a:extLst>
                <a:ext uri="{FF2B5EF4-FFF2-40B4-BE49-F238E27FC236}">
                  <a16:creationId xmlns:a16="http://schemas.microsoft.com/office/drawing/2014/main" id="{8A83C65B-A7CB-BDDD-8945-8ADA28549512}"/>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19050" cap="flat">
              <a:solidFill>
                <a:schemeClr val="accent6"/>
              </a:solidFill>
              <a:prstDash val="solid"/>
              <a:miter/>
            </a:ln>
          </p:spPr>
          <p:txBody>
            <a:bodyPr rtlCol="0" anchor="ctr"/>
            <a:lstStyle/>
            <a:p>
              <a:endParaRPr lang="en-AR"/>
            </a:p>
          </p:txBody>
        </p:sp>
        <p:sp>
          <p:nvSpPr>
            <p:cNvPr id="18" name="Freeform 10">
              <a:extLst>
                <a:ext uri="{FF2B5EF4-FFF2-40B4-BE49-F238E27FC236}">
                  <a16:creationId xmlns:a16="http://schemas.microsoft.com/office/drawing/2014/main" id="{1EEA68D5-A797-797A-DDB1-D28087DE8C2E}"/>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19050" cap="flat">
              <a:solidFill>
                <a:schemeClr val="accent6"/>
              </a:solidFill>
              <a:prstDash val="solid"/>
              <a:miter/>
            </a:ln>
          </p:spPr>
          <p:txBody>
            <a:bodyPr rtlCol="0" anchor="ctr"/>
            <a:lstStyle/>
            <a:p>
              <a:endParaRPr lang="en-AR"/>
            </a:p>
          </p:txBody>
        </p:sp>
      </p:grpSp>
      <p:grpSp>
        <p:nvGrpSpPr>
          <p:cNvPr id="21" name="Group 20">
            <a:extLst>
              <a:ext uri="{FF2B5EF4-FFF2-40B4-BE49-F238E27FC236}">
                <a16:creationId xmlns:a16="http://schemas.microsoft.com/office/drawing/2014/main" id="{0A914E70-DF87-3213-D6AA-B11C2C71778E}"/>
              </a:ext>
            </a:extLst>
          </p:cNvPr>
          <p:cNvGrpSpPr/>
          <p:nvPr/>
        </p:nvGrpSpPr>
        <p:grpSpPr>
          <a:xfrm>
            <a:off x="2418249" y="1963121"/>
            <a:ext cx="350460" cy="313574"/>
            <a:chOff x="4417218" y="2410682"/>
            <a:chExt cx="345662" cy="332041"/>
          </a:xfrm>
          <a:noFill/>
        </p:grpSpPr>
        <p:sp>
          <p:nvSpPr>
            <p:cNvPr id="26" name="Freeform 2">
              <a:extLst>
                <a:ext uri="{FF2B5EF4-FFF2-40B4-BE49-F238E27FC236}">
                  <a16:creationId xmlns:a16="http://schemas.microsoft.com/office/drawing/2014/main" id="{89039B5D-7224-11A5-51CC-4ADBCAB9540F}"/>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19050" cap="flat">
              <a:solidFill>
                <a:schemeClr val="accent2"/>
              </a:solidFill>
              <a:prstDash val="solid"/>
              <a:miter/>
            </a:ln>
          </p:spPr>
          <p:txBody>
            <a:bodyPr rtlCol="0" anchor="ctr"/>
            <a:lstStyle/>
            <a:p>
              <a:endParaRPr lang="en-AR"/>
            </a:p>
          </p:txBody>
        </p:sp>
        <p:sp>
          <p:nvSpPr>
            <p:cNvPr id="27" name="Freeform 8">
              <a:extLst>
                <a:ext uri="{FF2B5EF4-FFF2-40B4-BE49-F238E27FC236}">
                  <a16:creationId xmlns:a16="http://schemas.microsoft.com/office/drawing/2014/main" id="{2C7EE003-5358-4302-FAFB-1D4562A19198}"/>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19050" cap="flat">
              <a:solidFill>
                <a:schemeClr val="accent2"/>
              </a:solidFill>
              <a:prstDash val="solid"/>
              <a:miter/>
            </a:ln>
          </p:spPr>
          <p:txBody>
            <a:bodyPr rtlCol="0" anchor="ctr"/>
            <a:lstStyle/>
            <a:p>
              <a:endParaRPr lang="en-AR"/>
            </a:p>
          </p:txBody>
        </p:sp>
        <p:sp>
          <p:nvSpPr>
            <p:cNvPr id="28" name="Freeform 10">
              <a:extLst>
                <a:ext uri="{FF2B5EF4-FFF2-40B4-BE49-F238E27FC236}">
                  <a16:creationId xmlns:a16="http://schemas.microsoft.com/office/drawing/2014/main" id="{EF36C092-B7AD-80B6-9682-AFBB39BA5A14}"/>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19050" cap="flat">
              <a:solidFill>
                <a:schemeClr val="accent2"/>
              </a:solidFill>
              <a:prstDash val="solid"/>
              <a:miter/>
            </a:ln>
          </p:spPr>
          <p:txBody>
            <a:bodyPr rtlCol="0" anchor="ctr"/>
            <a:lstStyle/>
            <a:p>
              <a:endParaRPr lang="en-AR"/>
            </a:p>
          </p:txBody>
        </p:sp>
      </p:grpSp>
    </p:spTree>
    <p:extLst>
      <p:ext uri="{BB962C8B-B14F-4D97-AF65-F5344CB8AC3E}">
        <p14:creationId xmlns:p14="http://schemas.microsoft.com/office/powerpoint/2010/main" val="1122028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EA48AF0B-E515-BC28-DA5C-D0D9431DFD2B}"/>
              </a:ext>
            </a:extLst>
          </p:cNvPr>
          <p:cNvSpPr/>
          <p:nvPr/>
        </p:nvSpPr>
        <p:spPr>
          <a:xfrm>
            <a:off x="304994" y="1137475"/>
            <a:ext cx="1202747" cy="1202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cxnSp>
        <p:nvCxnSpPr>
          <p:cNvPr id="17" name="Straight Connector 16">
            <a:extLst>
              <a:ext uri="{FF2B5EF4-FFF2-40B4-BE49-F238E27FC236}">
                <a16:creationId xmlns:a16="http://schemas.microsoft.com/office/drawing/2014/main" id="{D440D7D4-E3F5-25B9-6EA6-0BB664430E3D}"/>
              </a:ext>
            </a:extLst>
          </p:cNvPr>
          <p:cNvCxnSpPr>
            <a:cxnSpLocks/>
            <a:stCxn id="16" idx="6"/>
          </p:cNvCxnSpPr>
          <p:nvPr/>
        </p:nvCxnSpPr>
        <p:spPr>
          <a:xfrm flipV="1">
            <a:off x="1507741" y="1731786"/>
            <a:ext cx="27931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3B6FDF-30F6-0534-81A8-E5107F7B5F0A}"/>
              </a:ext>
            </a:extLst>
          </p:cNvPr>
          <p:cNvCxnSpPr>
            <a:cxnSpLocks/>
          </p:cNvCxnSpPr>
          <p:nvPr/>
        </p:nvCxnSpPr>
        <p:spPr>
          <a:xfrm>
            <a:off x="1787053" y="821412"/>
            <a:ext cx="0" cy="19011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E325D78-F222-3133-D3C0-EEA4BADD4B32}"/>
              </a:ext>
            </a:extLst>
          </p:cNvPr>
          <p:cNvSpPr txBox="1"/>
          <p:nvPr/>
        </p:nvSpPr>
        <p:spPr>
          <a:xfrm>
            <a:off x="391501" y="3051798"/>
            <a:ext cx="8334041" cy="1396213"/>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33984" numCol="1" spcCol="1270" anchor="ctr" anchorCtr="0">
            <a:noAutofit/>
          </a:bodyPr>
          <a:lstStyle>
            <a:defPPr>
              <a:defRPr lang="en-US"/>
            </a:defPPr>
            <a:lvl1pPr algn="ctr" defTabSz="1066800">
              <a:lnSpc>
                <a:spcPct val="90000"/>
              </a:lnSpc>
              <a:spcBef>
                <a:spcPts val="900"/>
              </a:spcBef>
              <a:spcAft>
                <a:spcPct val="35000"/>
              </a:spcAft>
              <a:defRPr sz="11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baseline="30000"/>
          </a:p>
        </p:txBody>
      </p:sp>
      <p:sp>
        <p:nvSpPr>
          <p:cNvPr id="2" name="Title 1"/>
          <p:cNvSpPr>
            <a:spLocks noGrp="1"/>
          </p:cNvSpPr>
          <p:nvPr>
            <p:ph type="title"/>
          </p:nvPr>
        </p:nvSpPr>
        <p:spPr>
          <a:xfrm>
            <a:off x="243000" y="181147"/>
            <a:ext cx="7316279" cy="637196"/>
          </a:xfrm>
        </p:spPr>
        <p:txBody>
          <a:bodyPr>
            <a:normAutofit/>
          </a:bodyPr>
          <a:lstStyle/>
          <a:p>
            <a:r>
              <a:rPr lang="en-GB" b="1"/>
              <a:t>The </a:t>
            </a:r>
            <a:r>
              <a:rPr lang="en-US" b="1"/>
              <a:t>nocebo effect can impact treatment outcomes</a:t>
            </a:r>
          </a:p>
        </p:txBody>
      </p:sp>
      <p:sp>
        <p:nvSpPr>
          <p:cNvPr id="3" name="TextBox 2">
            <a:extLst>
              <a:ext uri="{FF2B5EF4-FFF2-40B4-BE49-F238E27FC236}">
                <a16:creationId xmlns:a16="http://schemas.microsoft.com/office/drawing/2014/main" id="{95C466A8-18E9-45F0-A398-DE72C33C587B}"/>
              </a:ext>
            </a:extLst>
          </p:cNvPr>
          <p:cNvSpPr txBox="1"/>
          <p:nvPr/>
        </p:nvSpPr>
        <p:spPr>
          <a:xfrm>
            <a:off x="1817020" y="848638"/>
            <a:ext cx="6765703" cy="1846659"/>
          </a:xfrm>
          <a:prstGeom prst="rect">
            <a:avLst/>
          </a:prstGeom>
          <a:noFill/>
        </p:spPr>
        <p:txBody>
          <a:bodyPr wrap="square" rtlCol="0" anchor="ctr">
            <a:spAutoFit/>
          </a:bodyPr>
          <a:lstStyle/>
          <a:p>
            <a:pPr marL="137160" indent="-137160">
              <a:spcBef>
                <a:spcPts val="600"/>
              </a:spcBef>
              <a:buClr>
                <a:schemeClr val="accent2"/>
              </a:buClr>
              <a:buFont typeface="Arial" panose="020B0604020202020204" pitchFamily="34" charset="0"/>
              <a:buChar char="•"/>
            </a:pPr>
            <a:r>
              <a:rPr lang="en-US" sz="1300" dirty="0"/>
              <a:t>The nocebo effect can be defined as the </a:t>
            </a:r>
            <a:r>
              <a:rPr lang="en-US" sz="1300" b="1" dirty="0"/>
              <a:t>opposite of the placebo effect</a:t>
            </a:r>
            <a:r>
              <a:rPr lang="en-US" sz="1300" dirty="0"/>
              <a:t>, involving </a:t>
            </a:r>
            <a:r>
              <a:rPr lang="en-US" sz="1300" b="1" dirty="0"/>
              <a:t>unpleasant or adverse outcomes caused by the treatment setting</a:t>
            </a:r>
            <a:r>
              <a:rPr lang="en-US" sz="1300" dirty="0"/>
              <a:t>, independent of any actual pharmacologic impact of the treatment</a:t>
            </a:r>
            <a:r>
              <a:rPr lang="en-US" sz="1300" baseline="30000" dirty="0"/>
              <a:t>1,2</a:t>
            </a:r>
            <a:endParaRPr lang="en-US" sz="1300" dirty="0"/>
          </a:p>
          <a:p>
            <a:pPr marL="137160" indent="-137160">
              <a:spcBef>
                <a:spcPts val="600"/>
              </a:spcBef>
              <a:buClr>
                <a:schemeClr val="accent2"/>
              </a:buClr>
              <a:buFont typeface="Arial" panose="020B0604020202020204" pitchFamily="34" charset="0"/>
              <a:buChar char="•"/>
            </a:pPr>
            <a:r>
              <a:rPr lang="en-US" sz="1300" dirty="0"/>
              <a:t>It occurs when a person’s </a:t>
            </a:r>
            <a:r>
              <a:rPr lang="en-US" sz="1300" b="1" dirty="0"/>
              <a:t>negative expectations, beliefs, stress, or anxiety </a:t>
            </a:r>
            <a:r>
              <a:rPr lang="en-US" sz="1300" dirty="0"/>
              <a:t>about a treatment or procedure </a:t>
            </a:r>
            <a:r>
              <a:rPr lang="en-US" sz="1300" b="1" dirty="0"/>
              <a:t>can lead to side effects </a:t>
            </a:r>
            <a:r>
              <a:rPr lang="en-US" sz="1300" dirty="0"/>
              <a:t>or </a:t>
            </a:r>
            <a:r>
              <a:rPr lang="en-US" sz="1300" b="1" dirty="0"/>
              <a:t>worsened symptoms, </a:t>
            </a:r>
            <a:r>
              <a:rPr lang="en-US" sz="1300" dirty="0"/>
              <a:t>potentially reducing the effectiveness of that treatment</a:t>
            </a:r>
            <a:r>
              <a:rPr lang="en-US" sz="1300" baseline="30000" dirty="0"/>
              <a:t>3–7 </a:t>
            </a:r>
          </a:p>
          <a:p>
            <a:pPr marL="422910" lvl="1" indent="-285750">
              <a:spcBef>
                <a:spcPts val="600"/>
              </a:spcBef>
              <a:spcAft>
                <a:spcPts val="600"/>
              </a:spcAft>
              <a:buClr>
                <a:schemeClr val="accent2"/>
              </a:buClr>
              <a:buFont typeface="Courier New" panose="02070309020205020404" pitchFamily="49" charset="0"/>
              <a:buChar char="o"/>
            </a:pPr>
            <a:r>
              <a:rPr lang="en-US" sz="1300" dirty="0"/>
              <a:t>A nocebo effect can be precipitated by, for example, how an HCP explains the possible side effects of that treatment</a:t>
            </a:r>
            <a:r>
              <a:rPr lang="en-US" sz="1300" baseline="30000" dirty="0"/>
              <a:t>8</a:t>
            </a:r>
          </a:p>
        </p:txBody>
      </p:sp>
      <p:sp>
        <p:nvSpPr>
          <p:cNvPr id="15" name="TextBox 14">
            <a:extLst>
              <a:ext uri="{FF2B5EF4-FFF2-40B4-BE49-F238E27FC236}">
                <a16:creationId xmlns:a16="http://schemas.microsoft.com/office/drawing/2014/main" id="{013DD074-0EFB-2710-7C62-380CAB89EEEB}"/>
              </a:ext>
            </a:extLst>
          </p:cNvPr>
          <p:cNvSpPr txBox="1"/>
          <p:nvPr/>
        </p:nvSpPr>
        <p:spPr>
          <a:xfrm>
            <a:off x="538317" y="3146425"/>
            <a:ext cx="8067366" cy="1229876"/>
          </a:xfrm>
          <a:prstGeom prst="roundRect">
            <a:avLst>
              <a:gd name="adj" fmla="val 5286"/>
            </a:avLst>
          </a:prstGeom>
          <a:noFill/>
          <a:ln>
            <a:noFill/>
          </a:ln>
        </p:spPr>
        <p:txBody>
          <a:bodyPr wrap="square" anchor="ctr">
            <a:spAutoFit/>
          </a:bodyPr>
          <a:lstStyle>
            <a:defPPr>
              <a:defRPr lang="en-US"/>
            </a:defPPr>
            <a:lvl1pPr marL="171450" indent="-171450">
              <a:spcBef>
                <a:spcPts val="600"/>
              </a:spcBef>
              <a:spcAft>
                <a:spcPts val="600"/>
              </a:spcAft>
              <a:buFont typeface="Wingdings" panose="05000000000000000000" pitchFamily="2" charset="2"/>
              <a:buChar char="§"/>
              <a:defRPr sz="1050"/>
            </a:lvl1pPr>
            <a:lvl2pPr marL="401638" lvl="1" indent="-233363">
              <a:spcBef>
                <a:spcPts val="600"/>
              </a:spcBef>
              <a:spcAft>
                <a:spcPts val="600"/>
              </a:spcAft>
              <a:buFont typeface="Arial" panose="020B0604020202020204" pitchFamily="34" charset="0"/>
              <a:buChar char="─"/>
              <a:defRPr sz="1050"/>
            </a:lvl2pPr>
          </a:lstStyle>
          <a:p>
            <a:pPr marL="137160" indent="-137160">
              <a:spcAft>
                <a:spcPts val="200"/>
              </a:spcAft>
              <a:buFont typeface="Arial" panose="020B0604020202020204" pitchFamily="34" charset="0"/>
              <a:buChar char="•"/>
            </a:pPr>
            <a:r>
              <a:rPr lang="en-US" sz="1300"/>
              <a:t>In the Framingham Heart Study, it was found that women between the ages of 45–64 who held the belief that they were at risk of heart attacks were nearly </a:t>
            </a:r>
            <a:r>
              <a:rPr lang="en-US" sz="1300" b="1"/>
              <a:t>four times more likely </a:t>
            </a:r>
            <a:r>
              <a:rPr lang="en-US" sz="1300"/>
              <a:t>to experience cardiovascular events leading to mortality compared to women with similar risk factors who did not share this belief </a:t>
            </a:r>
          </a:p>
          <a:p>
            <a:pPr marL="422910" lvl="1" indent="-285750">
              <a:buFont typeface="Courier New" panose="02070309020205020404" pitchFamily="49" charset="0"/>
              <a:buChar char="o"/>
            </a:pPr>
            <a:r>
              <a:rPr lang="en-US" sz="1300"/>
              <a:t>This suggests that a person's own beliefs and emotional states can potentially trigger a negative health outcome, akin to a self-induced nocebo effect</a:t>
            </a:r>
            <a:r>
              <a:rPr lang="en-US" sz="1300" baseline="30000"/>
              <a:t>2,4</a:t>
            </a:r>
          </a:p>
        </p:txBody>
      </p:sp>
      <p:sp>
        <p:nvSpPr>
          <p:cNvPr id="10" name="Footer Placeholder 9">
            <a:extLst>
              <a:ext uri="{FF2B5EF4-FFF2-40B4-BE49-F238E27FC236}">
                <a16:creationId xmlns:a16="http://schemas.microsoft.com/office/drawing/2014/main" id="{626077CE-5F03-2892-AC77-01E055C7FDA8}"/>
              </a:ext>
            </a:extLst>
          </p:cNvPr>
          <p:cNvSpPr>
            <a:spLocks noGrp="1"/>
          </p:cNvSpPr>
          <p:nvPr>
            <p:ph type="ftr" sz="quarter" idx="11"/>
          </p:nvPr>
        </p:nvSpPr>
        <p:spPr>
          <a:xfrm>
            <a:off x="420573" y="4827356"/>
            <a:ext cx="7514559" cy="134998"/>
          </a:xfrm>
        </p:spPr>
        <p:txBody>
          <a:bodyPr/>
          <a:lstStyle/>
          <a:p>
            <a:pPr algn="l"/>
            <a:r>
              <a:rPr lang="en-GB" sz="500" b="0" i="0" u="none" strike="noStrike" baseline="0"/>
              <a:t>HCP, healthcare professional.</a:t>
            </a:r>
          </a:p>
          <a:p>
            <a:pPr algn="l"/>
            <a:r>
              <a:rPr lang="en-GB" sz="500" b="0" i="0" u="none" strike="noStrike" baseline="0"/>
              <a:t>1. Faasse K, et al. Front Psychiatry 2019;10:396; 2. Weissenfeld J, et al. Pharmazie 2010;65(7):451</a:t>
            </a:r>
            <a:r>
              <a:rPr kumimoji="0" lang="en-US" sz="500" b="0" i="0" u="none" strike="noStrike" kern="1200" cap="none" spc="0" normalizeH="0" baseline="0" noProof="0">
                <a:ln>
                  <a:noFill/>
                </a:ln>
                <a:effectLst/>
                <a:uLnTx/>
                <a:uFillTx/>
                <a:ea typeface="+mn-ea"/>
                <a:cs typeface="+mn-cs"/>
              </a:rPr>
              <a:t>–45</a:t>
            </a:r>
            <a:r>
              <a:rPr lang="en-GB" sz="500" b="0" i="0" u="none" strike="noStrike" baseline="0"/>
              <a:t>6; 3. </a:t>
            </a:r>
            <a:r>
              <a:rPr kumimoji="0" lang="en-US" sz="500" b="0" i="0" u="none" strike="noStrike" kern="1200" cap="none" spc="0" normalizeH="0" baseline="0" noProof="0">
                <a:ln>
                  <a:noFill/>
                </a:ln>
                <a:effectLst/>
                <a:uLnTx/>
                <a:uFillTx/>
                <a:ea typeface="+mn-ea"/>
                <a:cs typeface="+mn-cs"/>
              </a:rPr>
              <a:t>Kay J. J Intern Med 2019;285:693–695; 4. Pouillon L, et al. Expert Rev Clin Immunol 2018;14:739–749; </a:t>
            </a:r>
            <a:br>
              <a:rPr kumimoji="0" lang="en-US" sz="500" b="0" i="0" u="none" strike="noStrike" kern="1200" cap="none" spc="0" normalizeH="0" baseline="0" noProof="0">
                <a:ln>
                  <a:noFill/>
                </a:ln>
                <a:effectLst/>
                <a:uLnTx/>
                <a:uFillTx/>
                <a:ea typeface="+mn-ea"/>
                <a:cs typeface="+mn-cs"/>
              </a:rPr>
            </a:br>
            <a:r>
              <a:rPr kumimoji="0" lang="en-US" sz="500" b="0" i="0" u="none" strike="noStrike" kern="1200" cap="none" spc="0" normalizeH="0" baseline="0" noProof="0">
                <a:ln>
                  <a:noFill/>
                </a:ln>
                <a:effectLst/>
                <a:uLnTx/>
                <a:uFillTx/>
                <a:ea typeface="+mn-ea"/>
                <a:cs typeface="+mn-cs"/>
              </a:rPr>
              <a:t>5. Planes S, et al. Pharmacol Res Perspect 2016;4(2):e00208; 6. Lembo AJ. Gastroenterol Hepatol (N Y) 2020;16(7):</a:t>
            </a:r>
            <a:r>
              <a:rPr lang="en-US" sz="500" b="0" i="0">
                <a:effectLst/>
              </a:rPr>
              <a:t>374</a:t>
            </a:r>
            <a:r>
              <a:rPr kumimoji="0" lang="en-US" sz="500" b="0" i="0" u="none" strike="noStrike" kern="1200" cap="none" spc="0" normalizeH="0" baseline="0" noProof="0">
                <a:ln>
                  <a:noFill/>
                </a:ln>
                <a:effectLst/>
                <a:uLnTx/>
                <a:uFillTx/>
                <a:ea typeface="+mn-ea"/>
                <a:cs typeface="+mn-cs"/>
              </a:rPr>
              <a:t>–</a:t>
            </a:r>
            <a:r>
              <a:rPr lang="en-US" sz="500" b="0" i="0">
                <a:effectLst/>
              </a:rPr>
              <a:t>376</a:t>
            </a:r>
            <a:r>
              <a:rPr lang="en-US" sz="500"/>
              <a:t>; 7.</a:t>
            </a:r>
            <a:r>
              <a:rPr kumimoji="0" lang="en-US" sz="500" b="0" i="0" u="none" strike="noStrike" kern="1200" cap="none" spc="0" normalizeH="0" baseline="0" noProof="0">
                <a:ln>
                  <a:noFill/>
                </a:ln>
                <a:effectLst/>
                <a:uLnTx/>
                <a:uFillTx/>
                <a:ea typeface="+mn-ea"/>
                <a:cs typeface="+mn-cs"/>
              </a:rPr>
              <a:t> D'Amico F, et al. Dig Liver Dis 2020;52:138–142; 8. Spanou I, et al. Front Pharmacol 2019;10:809</a:t>
            </a:r>
            <a:r>
              <a:rPr lang="en-GB" sz="500" b="0" i="0" u="none" strike="noStrike" baseline="0"/>
              <a:t>.</a:t>
            </a:r>
          </a:p>
        </p:txBody>
      </p:sp>
      <p:sp>
        <p:nvSpPr>
          <p:cNvPr id="11" name="Slide Number Placeholder 10">
            <a:extLst>
              <a:ext uri="{FF2B5EF4-FFF2-40B4-BE49-F238E27FC236}">
                <a16:creationId xmlns:a16="http://schemas.microsoft.com/office/drawing/2014/main" id="{30FCF0B6-1274-2D04-D891-A1DCAF19C637}"/>
              </a:ext>
            </a:extLst>
          </p:cNvPr>
          <p:cNvSpPr>
            <a:spLocks noGrp="1"/>
          </p:cNvSpPr>
          <p:nvPr>
            <p:ph type="sldNum" sz="quarter" idx="12"/>
          </p:nvPr>
        </p:nvSpPr>
        <p:spPr/>
        <p:txBody>
          <a:bodyPr/>
          <a:lstStyle/>
          <a:p>
            <a:fld id="{A31C51CB-94C2-40E2-B070-08CEE3D6A386}" type="slidenum">
              <a:rPr lang="en-GB" smtClean="0"/>
              <a:t>24</a:t>
            </a:fld>
            <a:endParaRPr lang="en-GB"/>
          </a:p>
        </p:txBody>
      </p:sp>
      <p:pic>
        <p:nvPicPr>
          <p:cNvPr id="4" name="Picture 3">
            <a:extLst>
              <a:ext uri="{FF2B5EF4-FFF2-40B4-BE49-F238E27FC236}">
                <a16:creationId xmlns:a16="http://schemas.microsoft.com/office/drawing/2014/main" id="{84FB06FD-DA35-F82E-98EF-D0AD514CFCA8}"/>
              </a:ext>
            </a:extLst>
          </p:cNvPr>
          <p:cNvPicPr>
            <a:picLocks noChangeAspect="1"/>
          </p:cNvPicPr>
          <p:nvPr/>
        </p:nvPicPr>
        <p:blipFill rotWithShape="1">
          <a:blip r:embed="rId3"/>
          <a:srcRect l="-1179" t="-3101" r="-14514" b="41164"/>
          <a:stretch/>
        </p:blipFill>
        <p:spPr>
          <a:xfrm>
            <a:off x="304992" y="1137475"/>
            <a:ext cx="1202747" cy="1202747"/>
          </a:xfrm>
          <a:prstGeom prst="ellipse">
            <a:avLst/>
          </a:prstGeom>
        </p:spPr>
      </p:pic>
      <p:sp>
        <p:nvSpPr>
          <p:cNvPr id="5" name="Rectangle 1">
            <a:extLst>
              <a:ext uri="{FF2B5EF4-FFF2-40B4-BE49-F238E27FC236}">
                <a16:creationId xmlns:a16="http://schemas.microsoft.com/office/drawing/2014/main" id="{5CA8725B-BAAB-D01F-88B4-53B0E464DE1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71BC"/>
                </a:solidFill>
                <a:effectLst/>
                <a:latin typeface="BlinkMacSystemFont"/>
              </a:rPr>
              <a:t>. </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3574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Nurses play a crucial role in mitigating the </a:t>
            </a:r>
            <a:br>
              <a:rPr lang="en-US" b="1"/>
            </a:br>
            <a:r>
              <a:rPr lang="en-US" b="1"/>
              <a:t>nocebo effect</a:t>
            </a:r>
          </a:p>
        </p:txBody>
      </p:sp>
      <p:sp>
        <p:nvSpPr>
          <p:cNvPr id="43" name="TextBox 42">
            <a:extLst>
              <a:ext uri="{FF2B5EF4-FFF2-40B4-BE49-F238E27FC236}">
                <a16:creationId xmlns:a16="http://schemas.microsoft.com/office/drawing/2014/main" id="{D6AAD9D5-B831-0F00-22B7-E05EAB9C0F04}"/>
              </a:ext>
            </a:extLst>
          </p:cNvPr>
          <p:cNvSpPr txBox="1"/>
          <p:nvPr/>
        </p:nvSpPr>
        <p:spPr>
          <a:xfrm>
            <a:off x="1929613" y="1150848"/>
            <a:ext cx="6766834" cy="3062377"/>
          </a:xfrm>
          <a:prstGeom prst="rect">
            <a:avLst/>
          </a:prstGeom>
          <a:noFill/>
        </p:spPr>
        <p:txBody>
          <a:bodyPr wrap="square">
            <a:spAutoFit/>
          </a:bodyPr>
          <a:lstStyle/>
          <a:p>
            <a:pPr>
              <a:spcBef>
                <a:spcPts val="600"/>
              </a:spcBef>
              <a:spcAft>
                <a:spcPts val="800"/>
              </a:spcAft>
            </a:pPr>
            <a:r>
              <a:rPr lang="en-US" sz="1400">
                <a:solidFill>
                  <a:schemeClr val="accent1"/>
                </a:solidFill>
              </a:rPr>
              <a:t>Nurses and other HCPs directly involved in patient care play a crucial role in mitigating the nocebo effect when a patient is introduced to a new treatment,</a:t>
            </a:r>
            <a:r>
              <a:rPr lang="en-US" sz="1400" baseline="30000">
                <a:solidFill>
                  <a:schemeClr val="accent1"/>
                </a:solidFill>
              </a:rPr>
              <a:t>1–5 </a:t>
            </a:r>
            <a:br>
              <a:rPr lang="en-US" sz="1400" baseline="30000">
                <a:solidFill>
                  <a:schemeClr val="accent1"/>
                </a:solidFill>
              </a:rPr>
            </a:br>
            <a:r>
              <a:rPr lang="en-US" sz="1400">
                <a:solidFill>
                  <a:schemeClr val="accent1"/>
                </a:solidFill>
              </a:rPr>
              <a:t>for example, when switching from a reference medicine to its biosimilar</a:t>
            </a:r>
            <a:r>
              <a:rPr lang="en-US" sz="1400" baseline="30000">
                <a:solidFill>
                  <a:schemeClr val="accent1"/>
                </a:solidFill>
              </a:rPr>
              <a:t>6</a:t>
            </a:r>
            <a:r>
              <a:rPr lang="en-US" sz="1400">
                <a:solidFill>
                  <a:schemeClr val="accent1"/>
                </a:solidFill>
              </a:rPr>
              <a:t> </a:t>
            </a:r>
          </a:p>
          <a:p>
            <a:pPr marL="137160" indent="-137160">
              <a:spcBef>
                <a:spcPts val="600"/>
              </a:spcBef>
              <a:spcAft>
                <a:spcPts val="200"/>
              </a:spcAft>
              <a:buFont typeface="Arial" panose="020B0604020202020204" pitchFamily="34" charset="0"/>
              <a:buChar char="•"/>
            </a:pPr>
            <a:r>
              <a:rPr lang="en-US" sz="1400" b="1">
                <a:solidFill>
                  <a:schemeClr val="accent1"/>
                </a:solidFill>
              </a:rPr>
              <a:t>Educating nurses about new treatments</a:t>
            </a:r>
            <a:r>
              <a:rPr lang="en-US" sz="1400">
                <a:solidFill>
                  <a:schemeClr val="accent1"/>
                </a:solidFill>
              </a:rPr>
              <a:t>, including biosimilars, to </a:t>
            </a:r>
            <a:r>
              <a:rPr lang="en-US" sz="1400" b="1">
                <a:solidFill>
                  <a:schemeClr val="accent1"/>
                </a:solidFill>
              </a:rPr>
              <a:t>build confidence </a:t>
            </a:r>
            <a:r>
              <a:rPr lang="en-US" sz="1400">
                <a:solidFill>
                  <a:schemeClr val="accent1"/>
                </a:solidFill>
              </a:rPr>
              <a:t>in these treatments’ safety and efficacy, enables them to appropriately </a:t>
            </a:r>
            <a:r>
              <a:rPr lang="en-US" sz="1400" b="1">
                <a:solidFill>
                  <a:schemeClr val="accent1"/>
                </a:solidFill>
              </a:rPr>
              <a:t>convey treatment information to patients</a:t>
            </a:r>
            <a:r>
              <a:rPr lang="en-US" sz="1400" baseline="30000">
                <a:solidFill>
                  <a:schemeClr val="accent1"/>
                </a:solidFill>
              </a:rPr>
              <a:t>1–5</a:t>
            </a:r>
            <a:endParaRPr lang="en-US" sz="1400">
              <a:solidFill>
                <a:schemeClr val="accent1"/>
              </a:solidFill>
            </a:endParaRPr>
          </a:p>
          <a:p>
            <a:pPr marL="137160" indent="-137160">
              <a:spcBef>
                <a:spcPts val="600"/>
              </a:spcBef>
              <a:spcAft>
                <a:spcPts val="200"/>
              </a:spcAft>
              <a:buFont typeface="Arial" panose="020B0604020202020204" pitchFamily="34" charset="0"/>
              <a:buChar char="•"/>
            </a:pPr>
            <a:r>
              <a:rPr lang="en-US" sz="1400" b="1">
                <a:solidFill>
                  <a:schemeClr val="accent1"/>
                </a:solidFill>
              </a:rPr>
              <a:t>Fostering an empathetic and positive attitude</a:t>
            </a:r>
            <a:r>
              <a:rPr lang="en-US" sz="1400">
                <a:solidFill>
                  <a:schemeClr val="accent1"/>
                </a:solidFill>
              </a:rPr>
              <a:t> can </a:t>
            </a:r>
            <a:r>
              <a:rPr lang="en-US" sz="1400" b="1">
                <a:solidFill>
                  <a:schemeClr val="accent1"/>
                </a:solidFill>
              </a:rPr>
              <a:t>contribute</a:t>
            </a:r>
            <a:r>
              <a:rPr lang="en-US" sz="1400">
                <a:solidFill>
                  <a:schemeClr val="accent1"/>
                </a:solidFill>
              </a:rPr>
              <a:t> to creating </a:t>
            </a:r>
            <a:br>
              <a:rPr lang="en-US" sz="1400">
                <a:solidFill>
                  <a:schemeClr val="accent1"/>
                </a:solidFill>
              </a:rPr>
            </a:br>
            <a:r>
              <a:rPr lang="en-US" sz="1400">
                <a:solidFill>
                  <a:schemeClr val="accent1"/>
                </a:solidFill>
              </a:rPr>
              <a:t>a supportive therapeutic </a:t>
            </a:r>
            <a:r>
              <a:rPr lang="en-US" sz="1400" b="1">
                <a:solidFill>
                  <a:schemeClr val="accent1"/>
                </a:solidFill>
              </a:rPr>
              <a:t>environment </a:t>
            </a:r>
            <a:r>
              <a:rPr lang="en-US" sz="1400">
                <a:solidFill>
                  <a:schemeClr val="accent1"/>
                </a:solidFill>
              </a:rPr>
              <a:t>that reduces the risk of facilitating a </a:t>
            </a:r>
            <a:br>
              <a:rPr lang="en-US" sz="1400">
                <a:solidFill>
                  <a:schemeClr val="accent1"/>
                </a:solidFill>
              </a:rPr>
            </a:br>
            <a:r>
              <a:rPr lang="en-US" sz="1400">
                <a:solidFill>
                  <a:schemeClr val="accent1"/>
                </a:solidFill>
              </a:rPr>
              <a:t>nocebo effect</a:t>
            </a:r>
            <a:r>
              <a:rPr lang="en-US" sz="1400" baseline="30000">
                <a:solidFill>
                  <a:schemeClr val="accent1"/>
                </a:solidFill>
              </a:rPr>
              <a:t>1,3,4</a:t>
            </a:r>
            <a:endParaRPr lang="en-US" sz="1400">
              <a:solidFill>
                <a:schemeClr val="accent1"/>
              </a:solidFill>
            </a:endParaRPr>
          </a:p>
          <a:p>
            <a:pPr marL="137160" indent="-137160">
              <a:spcBef>
                <a:spcPts val="600"/>
              </a:spcBef>
              <a:spcAft>
                <a:spcPts val="200"/>
              </a:spcAft>
              <a:buFont typeface="Arial" panose="020B0604020202020204" pitchFamily="34" charset="0"/>
              <a:buChar char="•"/>
            </a:pPr>
            <a:r>
              <a:rPr lang="en-US" sz="1400" b="1">
                <a:solidFill>
                  <a:schemeClr val="accent1"/>
                </a:solidFill>
              </a:rPr>
              <a:t>Effective verbal and non-verbal communication </a:t>
            </a:r>
            <a:r>
              <a:rPr lang="en-US" sz="1400">
                <a:solidFill>
                  <a:schemeClr val="accent1"/>
                </a:solidFill>
              </a:rPr>
              <a:t>can positively </a:t>
            </a:r>
            <a:r>
              <a:rPr lang="en-US" sz="1400" b="1">
                <a:solidFill>
                  <a:schemeClr val="accent1"/>
                </a:solidFill>
              </a:rPr>
              <a:t>influence</a:t>
            </a:r>
            <a:r>
              <a:rPr lang="en-US" sz="1400">
                <a:solidFill>
                  <a:schemeClr val="accent1"/>
                </a:solidFill>
              </a:rPr>
              <a:t> patient perceptions and responses to a new treatment</a:t>
            </a:r>
            <a:r>
              <a:rPr lang="en-US" sz="1400" baseline="30000">
                <a:solidFill>
                  <a:schemeClr val="accent1"/>
                </a:solidFill>
              </a:rPr>
              <a:t>1–3,5</a:t>
            </a:r>
            <a:br>
              <a:rPr lang="en-US" sz="1400">
                <a:solidFill>
                  <a:schemeClr val="accent1"/>
                </a:solidFill>
              </a:rPr>
            </a:br>
            <a:endParaRPr lang="en-US" sz="1400">
              <a:solidFill>
                <a:schemeClr val="accent1"/>
              </a:solidFill>
            </a:endParaRPr>
          </a:p>
        </p:txBody>
      </p:sp>
      <p:sp>
        <p:nvSpPr>
          <p:cNvPr id="3" name="Footer Placeholder 2">
            <a:extLst>
              <a:ext uri="{FF2B5EF4-FFF2-40B4-BE49-F238E27FC236}">
                <a16:creationId xmlns:a16="http://schemas.microsoft.com/office/drawing/2014/main" id="{AECDBD7F-F726-911C-236F-826AD5591669}"/>
              </a:ext>
            </a:extLst>
          </p:cNvPr>
          <p:cNvSpPr>
            <a:spLocks noGrp="1"/>
          </p:cNvSpPr>
          <p:nvPr>
            <p:ph type="ftr" sz="quarter" idx="11"/>
          </p:nvPr>
        </p:nvSpPr>
        <p:spPr>
          <a:xfrm>
            <a:off x="420573" y="4635610"/>
            <a:ext cx="7410416" cy="326744"/>
          </a:xfrm>
        </p:spPr>
        <p:txBody>
          <a:bodyPr/>
          <a:lstStyle/>
          <a:p>
            <a:pPr algn="l"/>
            <a:r>
              <a:rPr lang="en-GB" sz="500" b="0" i="0" u="none" strike="noStrike" baseline="0"/>
              <a:t>HCP, healthcare professional</a:t>
            </a:r>
            <a:endParaRPr lang="en-GB" sz="500"/>
          </a:p>
          <a:p>
            <a:pPr algn="l"/>
            <a:r>
              <a:rPr lang="en-GB" sz="500"/>
              <a:t>1</a:t>
            </a:r>
            <a:r>
              <a:rPr lang="en-GB" sz="500" b="0" i="0" u="none" strike="noStrike" baseline="0"/>
              <a:t>. </a:t>
            </a:r>
            <a:r>
              <a:rPr kumimoji="0" lang="en-US" sz="500" b="0" i="0" u="none" strike="noStrike" kern="1200" cap="none" spc="0" normalizeH="0" baseline="0" noProof="0">
                <a:ln>
                  <a:noFill/>
                </a:ln>
                <a:effectLst/>
                <a:uLnTx/>
                <a:uFillTx/>
                <a:ea typeface="+mn-ea"/>
                <a:cs typeface="+mn-cs"/>
              </a:rPr>
              <a:t>Kay J. J Intern Med 2019;285:693–695; 2. Pouillon L, et al. Expert Rev Clin Immunol 2018;14:739–749; 3. D'Amico F, et al. Dig Liver Dis 2020;52:138–142; 4. </a:t>
            </a:r>
            <a:r>
              <a:rPr lang="en-GB" sz="500" b="0" i="0" u="none" strike="noStrike" baseline="0"/>
              <a:t>Colloca L, et al. Front Pharmacol 2019;10:1372; </a:t>
            </a:r>
            <a:br>
              <a:rPr lang="en-GB" sz="500" b="0" i="0" u="none" strike="noStrike" baseline="0"/>
            </a:br>
            <a:r>
              <a:rPr lang="en-GB" sz="500" b="0" i="0" u="none" strike="noStrike" baseline="0"/>
              <a:t>5. Kravvariti E, et al. Nat Rev Rheumatol 2018;14:727–740; 6. Weise M, et al. Blood 2012;120:5111–5117. </a:t>
            </a:r>
          </a:p>
        </p:txBody>
      </p:sp>
      <p:sp>
        <p:nvSpPr>
          <p:cNvPr id="9" name="Slide Number Placeholder 8">
            <a:extLst>
              <a:ext uri="{FF2B5EF4-FFF2-40B4-BE49-F238E27FC236}">
                <a16:creationId xmlns:a16="http://schemas.microsoft.com/office/drawing/2014/main" id="{18FA9975-0F94-B83A-5FE4-B5F979C2226F}"/>
              </a:ext>
            </a:extLst>
          </p:cNvPr>
          <p:cNvSpPr>
            <a:spLocks noGrp="1"/>
          </p:cNvSpPr>
          <p:nvPr>
            <p:ph type="sldNum" sz="quarter" idx="12"/>
          </p:nvPr>
        </p:nvSpPr>
        <p:spPr>
          <a:xfrm>
            <a:off x="243001" y="4827355"/>
            <a:ext cx="148500" cy="135000"/>
          </a:xfrm>
        </p:spPr>
        <p:txBody>
          <a:bodyPr/>
          <a:lstStyle/>
          <a:p>
            <a:fld id="{A31C51CB-94C2-40E2-B070-08CEE3D6A386}" type="slidenum">
              <a:rPr lang="en-GB" smtClean="0"/>
              <a:t>25</a:t>
            </a:fld>
            <a:endParaRPr lang="en-GB"/>
          </a:p>
        </p:txBody>
      </p:sp>
      <p:pic>
        <p:nvPicPr>
          <p:cNvPr id="11" name="Picture 10" descr="A person in a white coat and a red shirt&#10;&#10;Description automatically generated">
            <a:extLst>
              <a:ext uri="{FF2B5EF4-FFF2-40B4-BE49-F238E27FC236}">
                <a16:creationId xmlns:a16="http://schemas.microsoft.com/office/drawing/2014/main" id="{704CC59F-464E-CF20-942B-DE5E1CE98A2D}"/>
              </a:ext>
            </a:extLst>
          </p:cNvPr>
          <p:cNvPicPr>
            <a:picLocks noChangeAspect="1"/>
          </p:cNvPicPr>
          <p:nvPr/>
        </p:nvPicPr>
        <p:blipFill>
          <a:blip r:embed="rId3"/>
          <a:stretch>
            <a:fillRect/>
          </a:stretch>
        </p:blipFill>
        <p:spPr>
          <a:xfrm>
            <a:off x="185187" y="1150848"/>
            <a:ext cx="1782134" cy="2921531"/>
          </a:xfrm>
          <a:prstGeom prst="rect">
            <a:avLst/>
          </a:prstGeom>
        </p:spPr>
      </p:pic>
    </p:spTree>
    <p:extLst>
      <p:ext uri="{BB962C8B-B14F-4D97-AF65-F5344CB8AC3E}">
        <p14:creationId xmlns:p14="http://schemas.microsoft.com/office/powerpoint/2010/main" val="3931705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21C4-697D-5545-3206-B9DC0BE1D18E}"/>
              </a:ext>
            </a:extLst>
          </p:cNvPr>
          <p:cNvSpPr>
            <a:spLocks noGrp="1"/>
          </p:cNvSpPr>
          <p:nvPr>
            <p:ph type="ctrTitle"/>
          </p:nvPr>
        </p:nvSpPr>
        <p:spPr>
          <a:xfrm>
            <a:off x="244077" y="1958419"/>
            <a:ext cx="5618407" cy="2140904"/>
          </a:xfrm>
        </p:spPr>
        <p:txBody>
          <a:bodyPr/>
          <a:lstStyle/>
          <a:p>
            <a:r>
              <a:rPr lang="en-US" dirty="0"/>
              <a:t>Biosimilars in MS: Introducing biosimilar natalizumab / natalizumab-</a:t>
            </a:r>
            <a:r>
              <a:rPr lang="en-US" dirty="0" err="1"/>
              <a:t>sztn</a:t>
            </a:r>
            <a:endParaRPr lang="en-US" dirty="0"/>
          </a:p>
        </p:txBody>
      </p:sp>
    </p:spTree>
    <p:extLst>
      <p:ext uri="{BB962C8B-B14F-4D97-AF65-F5344CB8AC3E}">
        <p14:creationId xmlns:p14="http://schemas.microsoft.com/office/powerpoint/2010/main" val="1043862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c 36">
            <a:extLst>
              <a:ext uri="{FF2B5EF4-FFF2-40B4-BE49-F238E27FC236}">
                <a16:creationId xmlns:a16="http://schemas.microsoft.com/office/drawing/2014/main" id="{C555652D-C74F-A1AA-CEB8-97F612C4EBB3}"/>
              </a:ext>
            </a:extLst>
          </p:cNvPr>
          <p:cNvSpPr/>
          <p:nvPr/>
        </p:nvSpPr>
        <p:spPr>
          <a:xfrm rot="5400000">
            <a:off x="4426674" y="2737334"/>
            <a:ext cx="1714483" cy="1725615"/>
          </a:xfrm>
          <a:prstGeom prst="arc">
            <a:avLst>
              <a:gd name="adj1" fmla="val 16200000"/>
              <a:gd name="adj2" fmla="val 5303984"/>
            </a:avLst>
          </a:prstGeom>
          <a:ln w="9525">
            <a:gradFill flip="none" rotWithShape="1">
              <a:gsLst>
                <a:gs pos="0">
                  <a:schemeClr val="accent2"/>
                </a:gs>
                <a:gs pos="100000">
                  <a:schemeClr val="accent1">
                    <a:lumMod val="30000"/>
                    <a:lumOff val="70000"/>
                  </a:schemeClr>
                </a:gs>
              </a:gsLst>
              <a:lin ang="16200000" scaled="1"/>
              <a:tileRect/>
            </a:gra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15" name="TextBox 14">
            <a:extLst>
              <a:ext uri="{FF2B5EF4-FFF2-40B4-BE49-F238E27FC236}">
                <a16:creationId xmlns:a16="http://schemas.microsoft.com/office/drawing/2014/main" id="{5EEDEA9B-BFDF-6BAC-4BDA-EB6AD9D5443B}"/>
              </a:ext>
            </a:extLst>
          </p:cNvPr>
          <p:cNvSpPr txBox="1"/>
          <p:nvPr/>
        </p:nvSpPr>
        <p:spPr>
          <a:xfrm>
            <a:off x="4776062" y="4372744"/>
            <a:ext cx="1085370" cy="169277"/>
          </a:xfrm>
          <a:prstGeom prst="rect">
            <a:avLst/>
          </a:prstGeom>
          <a:solidFill>
            <a:schemeClr val="accent4"/>
          </a:solidFill>
        </p:spPr>
        <p:txBody>
          <a:bodyPr wrap="square" tIns="0" bIns="0" rtlCol="0">
            <a:spAutoFit/>
          </a:bodyPr>
          <a:lstStyle/>
          <a:p>
            <a:pPr algn="ctr"/>
            <a:r>
              <a:rPr lang="en-US" sz="1100" b="1" i="1" spc="300">
                <a:solidFill>
                  <a:schemeClr val="accent2"/>
                </a:solidFill>
              </a:rPr>
              <a:t>at the</a:t>
            </a:r>
            <a:endParaRPr lang="en-GB" sz="1100" b="1" i="1" spc="300">
              <a:solidFill>
                <a:schemeClr val="accent2"/>
              </a:solidFill>
            </a:endParaRPr>
          </a:p>
        </p:txBody>
      </p:sp>
      <p:sp>
        <p:nvSpPr>
          <p:cNvPr id="4" name="Oval 3">
            <a:extLst>
              <a:ext uri="{FF2B5EF4-FFF2-40B4-BE49-F238E27FC236}">
                <a16:creationId xmlns:a16="http://schemas.microsoft.com/office/drawing/2014/main" id="{F68A5B4F-488F-A5E5-E549-812135A5D484}"/>
              </a:ext>
            </a:extLst>
          </p:cNvPr>
          <p:cNvSpPr/>
          <p:nvPr/>
        </p:nvSpPr>
        <p:spPr>
          <a:xfrm>
            <a:off x="1077018" y="2872117"/>
            <a:ext cx="1489344" cy="1444689"/>
          </a:xfrm>
          <a:prstGeom prst="ellipse">
            <a:avLst/>
          </a:prstGeom>
          <a:solidFill>
            <a:schemeClr val="bg2"/>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2"/>
                </a:solidFill>
              </a:rPr>
              <a:t>Same </a:t>
            </a:r>
            <a:br>
              <a:rPr lang="en-US" sz="1600">
                <a:solidFill>
                  <a:schemeClr val="accent2"/>
                </a:solidFill>
              </a:rPr>
            </a:br>
            <a:r>
              <a:rPr lang="en-US" sz="1600" b="1">
                <a:solidFill>
                  <a:schemeClr val="accent2"/>
                </a:solidFill>
              </a:rPr>
              <a:t>active </a:t>
            </a:r>
            <a:br>
              <a:rPr lang="en-US" sz="1600" b="1">
                <a:solidFill>
                  <a:schemeClr val="accent2"/>
                </a:solidFill>
              </a:rPr>
            </a:br>
            <a:r>
              <a:rPr lang="en-US" sz="1600" b="1">
                <a:solidFill>
                  <a:schemeClr val="accent2"/>
                </a:solidFill>
              </a:rPr>
              <a:t>substance</a:t>
            </a:r>
            <a:endParaRPr lang="en-GB" sz="1600" b="1">
              <a:solidFill>
                <a:schemeClr val="accent2"/>
              </a:solidFill>
            </a:endParaRPr>
          </a:p>
        </p:txBody>
      </p:sp>
      <p:sp>
        <p:nvSpPr>
          <p:cNvPr id="5" name="Oval 4">
            <a:extLst>
              <a:ext uri="{FF2B5EF4-FFF2-40B4-BE49-F238E27FC236}">
                <a16:creationId xmlns:a16="http://schemas.microsoft.com/office/drawing/2014/main" id="{6A43AB24-FA73-6F56-629C-18F3D79A67E4}"/>
              </a:ext>
            </a:extLst>
          </p:cNvPr>
          <p:cNvSpPr/>
          <p:nvPr/>
        </p:nvSpPr>
        <p:spPr>
          <a:xfrm>
            <a:off x="2800311" y="2817687"/>
            <a:ext cx="1489344" cy="1444689"/>
          </a:xfrm>
          <a:prstGeom prst="ellipse">
            <a:avLst/>
          </a:prstGeom>
          <a:solidFill>
            <a:schemeClr val="bg2"/>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6">
                    <a:lumMod val="75000"/>
                  </a:schemeClr>
                </a:solidFill>
              </a:rPr>
              <a:t>Same </a:t>
            </a:r>
            <a:br>
              <a:rPr lang="en-US" sz="1600">
                <a:solidFill>
                  <a:schemeClr val="accent6">
                    <a:lumMod val="75000"/>
                  </a:schemeClr>
                </a:solidFill>
              </a:rPr>
            </a:br>
            <a:r>
              <a:rPr lang="en-US" sz="1600" b="1">
                <a:solidFill>
                  <a:schemeClr val="accent6">
                    <a:lumMod val="75000"/>
                  </a:schemeClr>
                </a:solidFill>
              </a:rPr>
              <a:t>route</a:t>
            </a:r>
            <a:endParaRPr lang="en-GB" sz="1600" b="1">
              <a:solidFill>
                <a:schemeClr val="accent6">
                  <a:lumMod val="75000"/>
                </a:schemeClr>
              </a:solidFill>
            </a:endParaRPr>
          </a:p>
        </p:txBody>
      </p:sp>
      <p:sp>
        <p:nvSpPr>
          <p:cNvPr id="7" name="Oval 6">
            <a:extLst>
              <a:ext uri="{FF2B5EF4-FFF2-40B4-BE49-F238E27FC236}">
                <a16:creationId xmlns:a16="http://schemas.microsoft.com/office/drawing/2014/main" id="{47F69D15-929F-24CE-DEB7-E41F54769531}"/>
              </a:ext>
            </a:extLst>
          </p:cNvPr>
          <p:cNvSpPr/>
          <p:nvPr/>
        </p:nvSpPr>
        <p:spPr>
          <a:xfrm>
            <a:off x="4563068" y="2872117"/>
            <a:ext cx="1489344" cy="1444689"/>
          </a:xfrm>
          <a:prstGeom prst="ellipse">
            <a:avLst/>
          </a:prstGeom>
          <a:solidFill>
            <a:schemeClr val="bg2"/>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2"/>
                </a:solidFill>
              </a:rPr>
              <a:t>Same </a:t>
            </a:r>
            <a:br>
              <a:rPr lang="en-US" sz="1600">
                <a:solidFill>
                  <a:schemeClr val="accent2"/>
                </a:solidFill>
              </a:rPr>
            </a:br>
            <a:r>
              <a:rPr lang="en-US" sz="1600" b="1">
                <a:solidFill>
                  <a:schemeClr val="accent2"/>
                </a:solidFill>
              </a:rPr>
              <a:t>dose</a:t>
            </a:r>
            <a:endParaRPr lang="en-GB" sz="1600" b="1">
              <a:solidFill>
                <a:schemeClr val="accent2"/>
              </a:solidFill>
            </a:endParaRPr>
          </a:p>
        </p:txBody>
      </p:sp>
      <p:sp>
        <p:nvSpPr>
          <p:cNvPr id="8" name="Oval 7">
            <a:extLst>
              <a:ext uri="{FF2B5EF4-FFF2-40B4-BE49-F238E27FC236}">
                <a16:creationId xmlns:a16="http://schemas.microsoft.com/office/drawing/2014/main" id="{A59C7769-9664-E480-F75B-C1FFD78B3634}"/>
              </a:ext>
            </a:extLst>
          </p:cNvPr>
          <p:cNvSpPr/>
          <p:nvPr/>
        </p:nvSpPr>
        <p:spPr>
          <a:xfrm>
            <a:off x="6297993" y="2817687"/>
            <a:ext cx="1489344" cy="1444689"/>
          </a:xfrm>
          <a:prstGeom prst="ellipse">
            <a:avLst/>
          </a:prstGeom>
          <a:solidFill>
            <a:schemeClr val="bg2"/>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6">
                    <a:lumMod val="75000"/>
                  </a:schemeClr>
                </a:solidFill>
              </a:rPr>
              <a:t>Same </a:t>
            </a:r>
            <a:br>
              <a:rPr lang="en-US" sz="1600">
                <a:solidFill>
                  <a:schemeClr val="accent6">
                    <a:lumMod val="75000"/>
                  </a:schemeClr>
                </a:solidFill>
              </a:rPr>
            </a:br>
            <a:r>
              <a:rPr lang="en-US" sz="1600" b="1">
                <a:solidFill>
                  <a:schemeClr val="accent6">
                    <a:lumMod val="75000"/>
                  </a:schemeClr>
                </a:solidFill>
              </a:rPr>
              <a:t>indications</a:t>
            </a:r>
            <a:endParaRPr lang="en-GB" sz="1600" b="1">
              <a:solidFill>
                <a:schemeClr val="accent6">
                  <a:lumMod val="75000"/>
                </a:schemeClr>
              </a:solidFill>
            </a:endParaRPr>
          </a:p>
        </p:txBody>
      </p:sp>
      <p:sp>
        <p:nvSpPr>
          <p:cNvPr id="10" name="Arc 9">
            <a:extLst>
              <a:ext uri="{FF2B5EF4-FFF2-40B4-BE49-F238E27FC236}">
                <a16:creationId xmlns:a16="http://schemas.microsoft.com/office/drawing/2014/main" id="{F7FD05D2-760E-AA59-59D9-13B9EFCEBE0C}"/>
              </a:ext>
            </a:extLst>
          </p:cNvPr>
          <p:cNvSpPr/>
          <p:nvPr/>
        </p:nvSpPr>
        <p:spPr>
          <a:xfrm rot="16200000">
            <a:off x="2672996" y="2583659"/>
            <a:ext cx="1714483" cy="1725615"/>
          </a:xfrm>
          <a:prstGeom prst="arc">
            <a:avLst>
              <a:gd name="adj1" fmla="val 16200000"/>
              <a:gd name="adj2" fmla="val 5303984"/>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14" name="TextBox 13">
            <a:extLst>
              <a:ext uri="{FF2B5EF4-FFF2-40B4-BE49-F238E27FC236}">
                <a16:creationId xmlns:a16="http://schemas.microsoft.com/office/drawing/2014/main" id="{21354897-85B2-9277-F7BB-BD323199BFA4}"/>
              </a:ext>
            </a:extLst>
          </p:cNvPr>
          <p:cNvSpPr txBox="1"/>
          <p:nvPr/>
        </p:nvSpPr>
        <p:spPr>
          <a:xfrm>
            <a:off x="2925523" y="2585728"/>
            <a:ext cx="1209428" cy="169277"/>
          </a:xfrm>
          <a:prstGeom prst="rect">
            <a:avLst/>
          </a:prstGeom>
          <a:solidFill>
            <a:schemeClr val="accent4"/>
          </a:solidFill>
        </p:spPr>
        <p:txBody>
          <a:bodyPr wrap="square" tIns="0" bIns="0" rtlCol="0">
            <a:spAutoFit/>
          </a:bodyPr>
          <a:lstStyle/>
          <a:p>
            <a:pPr algn="ctr"/>
            <a:r>
              <a:rPr lang="en-US" sz="1100" b="1" i="1" spc="300">
                <a:solidFill>
                  <a:schemeClr val="accent2"/>
                </a:solidFill>
              </a:rPr>
              <a:t>via the</a:t>
            </a:r>
            <a:endParaRPr lang="en-GB" sz="1100" b="1" i="1" spc="300">
              <a:solidFill>
                <a:schemeClr val="accent2"/>
              </a:solidFill>
            </a:endParaRPr>
          </a:p>
        </p:txBody>
      </p:sp>
      <p:sp>
        <p:nvSpPr>
          <p:cNvPr id="26" name="Oval 25">
            <a:extLst>
              <a:ext uri="{FF2B5EF4-FFF2-40B4-BE49-F238E27FC236}">
                <a16:creationId xmlns:a16="http://schemas.microsoft.com/office/drawing/2014/main" id="{4E833443-1D79-08EC-FA6A-0B0BC50D6698}"/>
              </a:ext>
            </a:extLst>
          </p:cNvPr>
          <p:cNvSpPr/>
          <p:nvPr/>
        </p:nvSpPr>
        <p:spPr>
          <a:xfrm>
            <a:off x="3013083" y="1404443"/>
            <a:ext cx="951179" cy="913712"/>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7" name="Oval 26">
            <a:extLst>
              <a:ext uri="{FF2B5EF4-FFF2-40B4-BE49-F238E27FC236}">
                <a16:creationId xmlns:a16="http://schemas.microsoft.com/office/drawing/2014/main" id="{51FA6201-B596-A70F-DF3F-E7E2E98A9CE3}"/>
              </a:ext>
            </a:extLst>
          </p:cNvPr>
          <p:cNvSpPr/>
          <p:nvPr/>
        </p:nvSpPr>
        <p:spPr>
          <a:xfrm>
            <a:off x="5206461" y="1404443"/>
            <a:ext cx="951179" cy="91371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4" name="Arc 23">
            <a:extLst>
              <a:ext uri="{FF2B5EF4-FFF2-40B4-BE49-F238E27FC236}">
                <a16:creationId xmlns:a16="http://schemas.microsoft.com/office/drawing/2014/main" id="{D86CBC92-EF58-DA1A-1359-7AC33BBB4CD8}"/>
              </a:ext>
            </a:extLst>
          </p:cNvPr>
          <p:cNvSpPr/>
          <p:nvPr/>
        </p:nvSpPr>
        <p:spPr>
          <a:xfrm rot="16200000">
            <a:off x="6163206" y="2583659"/>
            <a:ext cx="1714483" cy="1725615"/>
          </a:xfrm>
          <a:prstGeom prst="arc">
            <a:avLst>
              <a:gd name="adj1" fmla="val 16200000"/>
              <a:gd name="adj2" fmla="val 5303984"/>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6" name="Slide Number Placeholder 1">
            <a:extLst>
              <a:ext uri="{FF2B5EF4-FFF2-40B4-BE49-F238E27FC236}">
                <a16:creationId xmlns:a16="http://schemas.microsoft.com/office/drawing/2014/main" id="{2A3E0285-D118-CA35-D611-3628ABC43136}"/>
              </a:ext>
            </a:extLst>
          </p:cNvPr>
          <p:cNvSpPr>
            <a:spLocks noGrp="1"/>
          </p:cNvSpPr>
          <p:nvPr>
            <p:ph type="sldNum" sz="quarter" idx="12"/>
          </p:nvPr>
        </p:nvSpPr>
        <p:spPr/>
        <p:txBody>
          <a:bodyPr/>
          <a:lstStyle/>
          <a:p>
            <a:fld id="{47547CF9-5B10-D24F-A8D7-45A9778164F7}" type="slidenum">
              <a:rPr lang="uk-UA" smtClean="0"/>
              <a:pPr/>
              <a:t>27</a:t>
            </a:fld>
            <a:endParaRPr lang="uk-UA"/>
          </a:p>
        </p:txBody>
      </p:sp>
      <p:cxnSp>
        <p:nvCxnSpPr>
          <p:cNvPr id="29" name="Straight Arrow Connector 28">
            <a:extLst>
              <a:ext uri="{FF2B5EF4-FFF2-40B4-BE49-F238E27FC236}">
                <a16:creationId xmlns:a16="http://schemas.microsoft.com/office/drawing/2014/main" id="{8CB068D7-74F3-B95C-3CB9-7BB60BBDAB5E}"/>
              </a:ext>
            </a:extLst>
          </p:cNvPr>
          <p:cNvCxnSpPr>
            <a:cxnSpLocks/>
            <a:stCxn id="26" idx="6"/>
            <a:endCxn id="27" idx="2"/>
          </p:cNvCxnSpPr>
          <p:nvPr/>
        </p:nvCxnSpPr>
        <p:spPr>
          <a:xfrm>
            <a:off x="3964262" y="1861299"/>
            <a:ext cx="1242199" cy="0"/>
          </a:xfrm>
          <a:prstGeom prst="straightConnector1">
            <a:avLst/>
          </a:prstGeom>
          <a:ln>
            <a:solidFill>
              <a:schemeClr val="accent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AA78392C-9CD5-8BE5-B5B1-0C0C47059FA4}"/>
              </a:ext>
            </a:extLst>
          </p:cNvPr>
          <p:cNvSpPr/>
          <p:nvPr/>
        </p:nvSpPr>
        <p:spPr>
          <a:xfrm rot="5400000">
            <a:off x="948096" y="2737334"/>
            <a:ext cx="1714483" cy="1725615"/>
          </a:xfrm>
          <a:prstGeom prst="arc">
            <a:avLst>
              <a:gd name="adj1" fmla="val 16200000"/>
              <a:gd name="adj2" fmla="val 5303984"/>
            </a:avLst>
          </a:prstGeom>
          <a:ln w="9525">
            <a:gradFill flip="none" rotWithShape="1">
              <a:gsLst>
                <a:gs pos="0">
                  <a:schemeClr val="accent2"/>
                </a:gs>
                <a:gs pos="100000">
                  <a:schemeClr val="accent1">
                    <a:lumMod val="30000"/>
                    <a:lumOff val="70000"/>
                  </a:schemeClr>
                </a:gs>
              </a:gsLst>
              <a:lin ang="16200000" scaled="1"/>
              <a:tileRect/>
            </a:gra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36" name="Arc 35">
            <a:extLst>
              <a:ext uri="{FF2B5EF4-FFF2-40B4-BE49-F238E27FC236}">
                <a16:creationId xmlns:a16="http://schemas.microsoft.com/office/drawing/2014/main" id="{693BDB23-321B-13C3-077F-3B4BC75084EC}"/>
              </a:ext>
            </a:extLst>
          </p:cNvPr>
          <p:cNvSpPr/>
          <p:nvPr/>
        </p:nvSpPr>
        <p:spPr>
          <a:xfrm rot="16200000">
            <a:off x="6165639" y="2583659"/>
            <a:ext cx="1714483" cy="1725615"/>
          </a:xfrm>
          <a:prstGeom prst="arc">
            <a:avLst>
              <a:gd name="adj1" fmla="val 16200000"/>
              <a:gd name="adj2" fmla="val 5303984"/>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17" name="TextBox 16">
            <a:extLst>
              <a:ext uri="{FF2B5EF4-FFF2-40B4-BE49-F238E27FC236}">
                <a16:creationId xmlns:a16="http://schemas.microsoft.com/office/drawing/2014/main" id="{58CF9EE0-75AC-DFC3-F77F-DB5F79306B89}"/>
              </a:ext>
            </a:extLst>
          </p:cNvPr>
          <p:cNvSpPr txBox="1"/>
          <p:nvPr/>
        </p:nvSpPr>
        <p:spPr>
          <a:xfrm>
            <a:off x="6437951" y="2589012"/>
            <a:ext cx="1209428" cy="169277"/>
          </a:xfrm>
          <a:prstGeom prst="rect">
            <a:avLst/>
          </a:prstGeom>
          <a:solidFill>
            <a:schemeClr val="accent4"/>
          </a:solidFill>
        </p:spPr>
        <p:txBody>
          <a:bodyPr wrap="square" tIns="0" bIns="0" rtlCol="0">
            <a:spAutoFit/>
          </a:bodyPr>
          <a:lstStyle/>
          <a:p>
            <a:pPr algn="ctr"/>
            <a:r>
              <a:rPr lang="en-US" sz="1100" b="1" i="1" spc="300">
                <a:solidFill>
                  <a:schemeClr val="accent2"/>
                </a:solidFill>
              </a:rPr>
              <a:t>and the</a:t>
            </a:r>
            <a:endParaRPr lang="en-GB" sz="1100" b="1" i="1" spc="300">
              <a:solidFill>
                <a:schemeClr val="accent2"/>
              </a:solidFill>
            </a:endParaRPr>
          </a:p>
        </p:txBody>
      </p:sp>
      <p:sp>
        <p:nvSpPr>
          <p:cNvPr id="40" name="Title 1">
            <a:extLst>
              <a:ext uri="{FF2B5EF4-FFF2-40B4-BE49-F238E27FC236}">
                <a16:creationId xmlns:a16="http://schemas.microsoft.com/office/drawing/2014/main" id="{0B04D87C-ABBD-FEC5-F664-BF310DAFE7E5}"/>
              </a:ext>
            </a:extLst>
          </p:cNvPr>
          <p:cNvSpPr txBox="1">
            <a:spLocks/>
          </p:cNvSpPr>
          <p:nvPr/>
        </p:nvSpPr>
        <p:spPr>
          <a:xfrm>
            <a:off x="243000" y="181146"/>
            <a:ext cx="7953943" cy="1138067"/>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10500" b="1" kern="1200" spc="-225" baseline="0">
                <a:solidFill>
                  <a:schemeClr val="accent2"/>
                </a:solidFill>
                <a:latin typeface="+mj-lt"/>
                <a:ea typeface="+mj-ea"/>
                <a:cs typeface="+mj-cs"/>
              </a:defRPr>
            </a:lvl1pPr>
          </a:lstStyle>
          <a:p>
            <a:r>
              <a:rPr lang="en-US" sz="2400" b="1" spc="0" dirty="0"/>
              <a:t>Biosimilar natalizumab is the first biosimilar approved for use in MS</a:t>
            </a:r>
            <a:endParaRPr lang="en-US" sz="2400" spc="0" baseline="30000" dirty="0"/>
          </a:p>
        </p:txBody>
      </p:sp>
      <p:grpSp>
        <p:nvGrpSpPr>
          <p:cNvPr id="2" name="Group 1">
            <a:extLst>
              <a:ext uri="{FF2B5EF4-FFF2-40B4-BE49-F238E27FC236}">
                <a16:creationId xmlns:a16="http://schemas.microsoft.com/office/drawing/2014/main" id="{3C6363DF-E49C-2F0D-0804-1D38DBAC67AA}"/>
              </a:ext>
            </a:extLst>
          </p:cNvPr>
          <p:cNvGrpSpPr/>
          <p:nvPr/>
        </p:nvGrpSpPr>
        <p:grpSpPr>
          <a:xfrm>
            <a:off x="3167628" y="1604580"/>
            <a:ext cx="630178" cy="581502"/>
            <a:chOff x="4417218" y="2410682"/>
            <a:chExt cx="345662" cy="332041"/>
          </a:xfrm>
          <a:noFill/>
        </p:grpSpPr>
        <p:sp>
          <p:nvSpPr>
            <p:cNvPr id="3" name="Freeform 2">
              <a:extLst>
                <a:ext uri="{FF2B5EF4-FFF2-40B4-BE49-F238E27FC236}">
                  <a16:creationId xmlns:a16="http://schemas.microsoft.com/office/drawing/2014/main" id="{BB144D08-7C79-3A14-10AD-70E381BC25EA}"/>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38100" cap="flat">
              <a:solidFill>
                <a:schemeClr val="bg1"/>
              </a:solidFill>
              <a:prstDash val="solid"/>
              <a:miter/>
            </a:ln>
          </p:spPr>
          <p:txBody>
            <a:bodyPr rtlCol="0" anchor="ctr"/>
            <a:lstStyle/>
            <a:p>
              <a:endParaRPr lang="en-AR"/>
            </a:p>
          </p:txBody>
        </p:sp>
        <p:sp>
          <p:nvSpPr>
            <p:cNvPr id="9" name="Freeform 8">
              <a:extLst>
                <a:ext uri="{FF2B5EF4-FFF2-40B4-BE49-F238E27FC236}">
                  <a16:creationId xmlns:a16="http://schemas.microsoft.com/office/drawing/2014/main" id="{5B8BE3F2-E3FC-FC27-B80B-B9E6E423257F}"/>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38100" cap="flat">
              <a:solidFill>
                <a:schemeClr val="bg1"/>
              </a:solidFill>
              <a:prstDash val="solid"/>
              <a:miter/>
            </a:ln>
          </p:spPr>
          <p:txBody>
            <a:bodyPr rtlCol="0" anchor="ctr"/>
            <a:lstStyle/>
            <a:p>
              <a:endParaRPr lang="en-AR"/>
            </a:p>
          </p:txBody>
        </p:sp>
        <p:sp>
          <p:nvSpPr>
            <p:cNvPr id="11" name="Freeform 10">
              <a:extLst>
                <a:ext uri="{FF2B5EF4-FFF2-40B4-BE49-F238E27FC236}">
                  <a16:creationId xmlns:a16="http://schemas.microsoft.com/office/drawing/2014/main" id="{4B1939E6-DF9D-D702-90AE-D8BF9C9D5CC4}"/>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38100" cap="flat">
              <a:solidFill>
                <a:schemeClr val="bg1"/>
              </a:solidFill>
              <a:prstDash val="solid"/>
              <a:miter/>
            </a:ln>
          </p:spPr>
          <p:txBody>
            <a:bodyPr rtlCol="0" anchor="ctr"/>
            <a:lstStyle/>
            <a:p>
              <a:endParaRPr lang="en-AR"/>
            </a:p>
          </p:txBody>
        </p:sp>
      </p:grpSp>
      <p:grpSp>
        <p:nvGrpSpPr>
          <p:cNvPr id="12" name="Group 11">
            <a:extLst>
              <a:ext uri="{FF2B5EF4-FFF2-40B4-BE49-F238E27FC236}">
                <a16:creationId xmlns:a16="http://schemas.microsoft.com/office/drawing/2014/main" id="{F94B4E93-F60A-DC57-7CDC-E6A8ADFBEF5D}"/>
              </a:ext>
            </a:extLst>
          </p:cNvPr>
          <p:cNvGrpSpPr/>
          <p:nvPr/>
        </p:nvGrpSpPr>
        <p:grpSpPr>
          <a:xfrm>
            <a:off x="5361003" y="1604580"/>
            <a:ext cx="630178" cy="581502"/>
            <a:chOff x="4417218" y="2410682"/>
            <a:chExt cx="345662" cy="332041"/>
          </a:xfrm>
        </p:grpSpPr>
        <p:sp>
          <p:nvSpPr>
            <p:cNvPr id="13" name="Freeform 12">
              <a:extLst>
                <a:ext uri="{FF2B5EF4-FFF2-40B4-BE49-F238E27FC236}">
                  <a16:creationId xmlns:a16="http://schemas.microsoft.com/office/drawing/2014/main" id="{3AC7DCE3-2961-4BB4-0098-856465A47FC5}"/>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noFill/>
            <a:ln w="38100" cap="flat">
              <a:solidFill>
                <a:schemeClr val="bg2"/>
              </a:solidFill>
              <a:prstDash val="solid"/>
              <a:miter/>
            </a:ln>
          </p:spPr>
          <p:txBody>
            <a:bodyPr rtlCol="0" anchor="ctr"/>
            <a:lstStyle/>
            <a:p>
              <a:endParaRPr lang="en-AR"/>
            </a:p>
          </p:txBody>
        </p:sp>
        <p:sp>
          <p:nvSpPr>
            <p:cNvPr id="16" name="Freeform 15">
              <a:extLst>
                <a:ext uri="{FF2B5EF4-FFF2-40B4-BE49-F238E27FC236}">
                  <a16:creationId xmlns:a16="http://schemas.microsoft.com/office/drawing/2014/main" id="{8752A045-CC45-41D3-8AC5-4C5CC5C75924}"/>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ln w="38100" cap="flat">
              <a:solidFill>
                <a:schemeClr val="bg2"/>
              </a:solidFill>
              <a:prstDash val="solid"/>
              <a:miter/>
            </a:ln>
          </p:spPr>
          <p:txBody>
            <a:bodyPr rtlCol="0" anchor="ctr"/>
            <a:lstStyle/>
            <a:p>
              <a:endParaRPr lang="en-AR"/>
            </a:p>
          </p:txBody>
        </p:sp>
        <p:sp>
          <p:nvSpPr>
            <p:cNvPr id="18" name="Freeform 17">
              <a:extLst>
                <a:ext uri="{FF2B5EF4-FFF2-40B4-BE49-F238E27FC236}">
                  <a16:creationId xmlns:a16="http://schemas.microsoft.com/office/drawing/2014/main" id="{7FEFAFB0-25EC-14E8-AE2A-7FD629CBF72B}"/>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ln w="38100" cap="flat">
              <a:solidFill>
                <a:schemeClr val="bg2"/>
              </a:solidFill>
              <a:prstDash val="solid"/>
              <a:miter/>
            </a:ln>
          </p:spPr>
          <p:txBody>
            <a:bodyPr rtlCol="0" anchor="ctr"/>
            <a:lstStyle/>
            <a:p>
              <a:endParaRPr lang="en-AR"/>
            </a:p>
          </p:txBody>
        </p:sp>
      </p:grpSp>
      <p:sp>
        <p:nvSpPr>
          <p:cNvPr id="21" name="TextBox 20">
            <a:extLst>
              <a:ext uri="{FF2B5EF4-FFF2-40B4-BE49-F238E27FC236}">
                <a16:creationId xmlns:a16="http://schemas.microsoft.com/office/drawing/2014/main" id="{F758B3EE-928B-2D01-9301-8A39180075B4}"/>
              </a:ext>
            </a:extLst>
          </p:cNvPr>
          <p:cNvSpPr txBox="1"/>
          <p:nvPr/>
        </p:nvSpPr>
        <p:spPr>
          <a:xfrm>
            <a:off x="2514477" y="1018076"/>
            <a:ext cx="1985500" cy="444085"/>
          </a:xfrm>
          <a:prstGeom prst="rect">
            <a:avLst/>
          </a:prstGeom>
          <a:noFill/>
        </p:spPr>
        <p:txBody>
          <a:bodyPr wrap="square" lIns="0" tIns="0" rIns="0" bIns="0" rtlCol="0">
            <a:noAutofit/>
          </a:bodyPr>
          <a:lstStyle/>
          <a:p>
            <a:pPr algn="ctr"/>
            <a:r>
              <a:rPr lang="en-GB" sz="1200" b="1" spc="-10" dirty="0">
                <a:solidFill>
                  <a:schemeClr val="accent6">
                    <a:lumMod val="75000"/>
                  </a:schemeClr>
                </a:solidFill>
              </a:rPr>
              <a:t>Reference natalizumab</a:t>
            </a:r>
          </a:p>
          <a:p>
            <a:pPr algn="ctr"/>
            <a:r>
              <a:rPr lang="en-GB" sz="1200" b="1" spc="-10" dirty="0">
                <a:solidFill>
                  <a:schemeClr val="accent6">
                    <a:lumMod val="75000"/>
                  </a:schemeClr>
                </a:solidFill>
              </a:rPr>
              <a:t>(Tysabri</a:t>
            </a:r>
            <a:r>
              <a:rPr lang="en-GB" sz="1200" b="1" spc="-10" baseline="30000" dirty="0">
                <a:solidFill>
                  <a:schemeClr val="accent6">
                    <a:lumMod val="75000"/>
                  </a:schemeClr>
                </a:solidFill>
              </a:rPr>
              <a:t>®1,2</a:t>
            </a:r>
            <a:r>
              <a:rPr lang="en-GB" sz="1200" b="1" spc="-10" dirty="0">
                <a:solidFill>
                  <a:schemeClr val="accent6">
                    <a:lumMod val="75000"/>
                  </a:schemeClr>
                </a:solidFill>
              </a:rPr>
              <a:t>)</a:t>
            </a:r>
          </a:p>
          <a:p>
            <a:pPr algn="ctr"/>
            <a:endParaRPr lang="en-GB" sz="1200" b="1" spc="-10" dirty="0">
              <a:solidFill>
                <a:schemeClr val="accent6">
                  <a:lumMod val="75000"/>
                </a:schemeClr>
              </a:solidFill>
            </a:endParaRPr>
          </a:p>
        </p:txBody>
      </p:sp>
      <p:sp>
        <p:nvSpPr>
          <p:cNvPr id="22" name="TextBox 21">
            <a:extLst>
              <a:ext uri="{FF2B5EF4-FFF2-40B4-BE49-F238E27FC236}">
                <a16:creationId xmlns:a16="http://schemas.microsoft.com/office/drawing/2014/main" id="{030176E2-3F27-DEF4-E9C6-504D4B567061}"/>
              </a:ext>
            </a:extLst>
          </p:cNvPr>
          <p:cNvSpPr txBox="1"/>
          <p:nvPr/>
        </p:nvSpPr>
        <p:spPr>
          <a:xfrm>
            <a:off x="4499977" y="1014894"/>
            <a:ext cx="2414293" cy="428934"/>
          </a:xfrm>
          <a:prstGeom prst="rect">
            <a:avLst/>
          </a:prstGeom>
          <a:noFill/>
        </p:spPr>
        <p:txBody>
          <a:bodyPr wrap="square" lIns="0" tIns="0" rIns="0" bIns="0" rtlCol="0">
            <a:noAutofit/>
          </a:bodyPr>
          <a:lstStyle/>
          <a:p>
            <a:pPr algn="ctr"/>
            <a:r>
              <a:rPr lang="en-GB" sz="1200" b="1" spc="-10" dirty="0">
                <a:solidFill>
                  <a:schemeClr val="accent2"/>
                </a:solidFill>
              </a:rPr>
              <a:t>Biosimilar natalizumab</a:t>
            </a:r>
          </a:p>
          <a:p>
            <a:pPr algn="ctr"/>
            <a:r>
              <a:rPr lang="en-GB" sz="1200" b="1" spc="-10" dirty="0">
                <a:solidFill>
                  <a:schemeClr val="accent2"/>
                </a:solidFill>
              </a:rPr>
              <a:t>(Tyruko</a:t>
            </a:r>
            <a:r>
              <a:rPr lang="en-GB" sz="1200" b="1" spc="-10" baseline="30000" dirty="0">
                <a:solidFill>
                  <a:schemeClr val="accent2"/>
                </a:solidFill>
              </a:rPr>
              <a:t>®3,4</a:t>
            </a:r>
            <a:r>
              <a:rPr lang="en-GB" sz="1200" b="1" spc="-10" dirty="0">
                <a:solidFill>
                  <a:schemeClr val="accent2"/>
                </a:solidFill>
              </a:rPr>
              <a:t>)</a:t>
            </a:r>
          </a:p>
        </p:txBody>
      </p:sp>
      <p:sp>
        <p:nvSpPr>
          <p:cNvPr id="28" name="Footer Placeholder 27">
            <a:extLst>
              <a:ext uri="{FF2B5EF4-FFF2-40B4-BE49-F238E27FC236}">
                <a16:creationId xmlns:a16="http://schemas.microsoft.com/office/drawing/2014/main" id="{04F94009-9EA6-123A-062B-D62AFB6C792A}"/>
              </a:ext>
            </a:extLst>
          </p:cNvPr>
          <p:cNvSpPr>
            <a:spLocks noGrp="1"/>
          </p:cNvSpPr>
          <p:nvPr>
            <p:ph type="ftr" sz="quarter" idx="11"/>
          </p:nvPr>
        </p:nvSpPr>
        <p:spPr>
          <a:xfrm>
            <a:off x="484928" y="4894855"/>
            <a:ext cx="7470086" cy="67500"/>
          </a:xfrm>
        </p:spPr>
        <p:txBody>
          <a:bodyPr/>
          <a:lstStyle/>
          <a:p>
            <a:r>
              <a:rPr lang="es-ES" altLang="en-US" sz="500" noProof="1">
                <a:latin typeface="Arial" pitchFamily="34" charset="0"/>
                <a:cs typeface="Arial" pitchFamily="34" charset="0"/>
              </a:rPr>
              <a:t>MS, multiple sclerosis.</a:t>
            </a:r>
          </a:p>
          <a:p>
            <a:r>
              <a:rPr lang="es-ES" altLang="en-US" sz="500" noProof="1">
                <a:latin typeface="Arial" pitchFamily="34" charset="0"/>
                <a:cs typeface="Arial" pitchFamily="34" charset="0"/>
              </a:rPr>
              <a:t>1. Biogen Inc. </a:t>
            </a:r>
            <a:r>
              <a:rPr lang="en-US" altLang="en-US" sz="500" noProof="1">
                <a:latin typeface="Arial" pitchFamily="34" charset="0"/>
                <a:cs typeface="Arial" pitchFamily="34" charset="0"/>
              </a:rPr>
              <a:t>Tysabri</a:t>
            </a:r>
            <a:r>
              <a:rPr lang="en-US" altLang="en-US" sz="500" baseline="30000" noProof="1">
                <a:latin typeface="Arial" pitchFamily="34" charset="0"/>
                <a:cs typeface="Arial" pitchFamily="34" charset="0"/>
              </a:rPr>
              <a:t>®</a:t>
            </a:r>
            <a:r>
              <a:rPr lang="en-US" altLang="en-US" sz="500" noProof="1">
                <a:latin typeface="Arial" pitchFamily="34" charset="0"/>
                <a:cs typeface="Arial" pitchFamily="34" charset="0"/>
              </a:rPr>
              <a:t>. PI. 2021. Available at: https://www.accessdata.fda.gov/drugsatfda_docs/label/2012/125104s0576lbl.pdf. Accessed December 2022; 2. Biogen Inc. Tysabri</a:t>
            </a:r>
            <a:r>
              <a:rPr lang="en-US" altLang="en-US" sz="500" baseline="30000" noProof="1">
                <a:latin typeface="Arial" pitchFamily="34" charset="0"/>
                <a:cs typeface="Arial" pitchFamily="34" charset="0"/>
              </a:rPr>
              <a:t>®</a:t>
            </a:r>
            <a:r>
              <a:rPr lang="en-US" altLang="en-US" sz="500" noProof="1">
                <a:latin typeface="Arial" pitchFamily="34" charset="0"/>
                <a:cs typeface="Arial" pitchFamily="34" charset="0"/>
              </a:rPr>
              <a:t>. SmPC. 2022. Available at: https://www.medicines.org.uk/emc/product/12443/smpc. Accessed December 2023; 3. Sandoz. Tyruko</a:t>
            </a:r>
            <a:r>
              <a:rPr lang="en-US" altLang="en-US" sz="500" baseline="30000" noProof="1">
                <a:latin typeface="Arial" pitchFamily="34" charset="0"/>
                <a:cs typeface="Arial" pitchFamily="34" charset="0"/>
              </a:rPr>
              <a:t>®</a:t>
            </a:r>
            <a:r>
              <a:rPr lang="en-US" altLang="en-US" sz="500" noProof="1">
                <a:latin typeface="Arial" pitchFamily="34" charset="0"/>
                <a:cs typeface="Arial" pitchFamily="34" charset="0"/>
              </a:rPr>
              <a:t>. PI. 2023. Available at: https://www.accessdata.fda.gov/drugsatfda_docs/label/2023/761322s000lbl.pdf. Accessed December 2023; 4. Sandoz GmbH. Tyruko</a:t>
            </a:r>
            <a:r>
              <a:rPr lang="en-US" altLang="en-US" sz="500" baseline="30000" noProof="1">
                <a:latin typeface="Arial" pitchFamily="34" charset="0"/>
                <a:cs typeface="Arial" pitchFamily="34" charset="0"/>
              </a:rPr>
              <a:t>®</a:t>
            </a:r>
            <a:r>
              <a:rPr lang="en-US" altLang="en-US" sz="500" noProof="1">
                <a:latin typeface="Arial" pitchFamily="34" charset="0"/>
                <a:cs typeface="Arial" pitchFamily="34" charset="0"/>
              </a:rPr>
              <a:t>. SmPC. 2023. Available at: https://www.ema.europa.eu/en/documents/product-information/tyruko-epar-product-information_en.pdf. Accessed December 2023.</a:t>
            </a:r>
          </a:p>
        </p:txBody>
      </p:sp>
    </p:spTree>
    <p:extLst>
      <p:ext uri="{BB962C8B-B14F-4D97-AF65-F5344CB8AC3E}">
        <p14:creationId xmlns:p14="http://schemas.microsoft.com/office/powerpoint/2010/main" val="426579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F47F0B6C-5689-4EC3-5140-B647872B6224}"/>
              </a:ext>
            </a:extLst>
          </p:cNvPr>
          <p:cNvSpPr>
            <a:spLocks noGrp="1"/>
          </p:cNvSpPr>
          <p:nvPr>
            <p:ph type="title"/>
          </p:nvPr>
        </p:nvSpPr>
        <p:spPr/>
        <p:txBody>
          <a:bodyPr/>
          <a:lstStyle/>
          <a:p>
            <a:r>
              <a:rPr lang="de-DE" dirty="0"/>
              <a:t>Biosimilar natalizumab facts</a:t>
            </a:r>
            <a:endParaRPr lang="en-US" dirty="0"/>
          </a:p>
        </p:txBody>
      </p:sp>
      <p:sp>
        <p:nvSpPr>
          <p:cNvPr id="4" name="Slide Number Placeholder 3">
            <a:extLst>
              <a:ext uri="{FF2B5EF4-FFF2-40B4-BE49-F238E27FC236}">
                <a16:creationId xmlns:a16="http://schemas.microsoft.com/office/drawing/2014/main" id="{B70F51D7-7DBF-B4F2-CD65-61ACF282FB59}"/>
              </a:ext>
            </a:extLst>
          </p:cNvPr>
          <p:cNvSpPr>
            <a:spLocks noGrp="1"/>
          </p:cNvSpPr>
          <p:nvPr>
            <p:ph type="sldNum" sz="quarter" idx="12"/>
          </p:nvPr>
        </p:nvSpPr>
        <p:spPr/>
        <p:txBody>
          <a:bodyPr/>
          <a:lstStyle/>
          <a:p>
            <a:fld id="{A31C51CB-94C2-40E2-B070-08CEE3D6A386}" type="slidenum">
              <a:rPr lang="en-GB" smtClean="0"/>
              <a:t>28</a:t>
            </a:fld>
            <a:endParaRPr lang="en-GB"/>
          </a:p>
        </p:txBody>
      </p:sp>
      <p:graphicFrame>
        <p:nvGraphicFramePr>
          <p:cNvPr id="32" name="Table 4">
            <a:extLst>
              <a:ext uri="{FF2B5EF4-FFF2-40B4-BE49-F238E27FC236}">
                <a16:creationId xmlns:a16="http://schemas.microsoft.com/office/drawing/2014/main" id="{5C3386B4-5CB0-BE84-37FC-B4D2E72A80F8}"/>
              </a:ext>
            </a:extLst>
          </p:cNvPr>
          <p:cNvGraphicFramePr>
            <a:graphicFrameLocks noGrp="1"/>
          </p:cNvGraphicFramePr>
          <p:nvPr>
            <p:extLst>
              <p:ext uri="{D42A27DB-BD31-4B8C-83A1-F6EECF244321}">
                <p14:modId xmlns:p14="http://schemas.microsoft.com/office/powerpoint/2010/main" val="1979920970"/>
              </p:ext>
            </p:extLst>
          </p:nvPr>
        </p:nvGraphicFramePr>
        <p:xfrm>
          <a:off x="240639" y="1495250"/>
          <a:ext cx="3938215" cy="1234440"/>
        </p:xfrm>
        <a:graphic>
          <a:graphicData uri="http://schemas.openxmlformats.org/drawingml/2006/table">
            <a:tbl>
              <a:tblPr firstRow="1" bandRow="1">
                <a:tableStyleId>{5C22544A-7EE6-4342-B048-85BDC9FD1C3A}</a:tableStyleId>
              </a:tblPr>
              <a:tblGrid>
                <a:gridCol w="3938215">
                  <a:extLst>
                    <a:ext uri="{9D8B030D-6E8A-4147-A177-3AD203B41FA5}">
                      <a16:colId xmlns:a16="http://schemas.microsoft.com/office/drawing/2014/main" val="1037070817"/>
                    </a:ext>
                  </a:extLst>
                </a:gridCol>
              </a:tblGrid>
              <a:tr h="1127603">
                <a:tc>
                  <a:txBody>
                    <a:bodyPr/>
                    <a:lstStyle/>
                    <a:p>
                      <a:pPr marL="171450" marR="0" lvl="0" indent="-171450" algn="l" defTabSz="914400" rtl="0" eaLnBrk="1" fontAlgn="auto" latinLnBrk="0" hangingPunct="1">
                        <a:lnSpc>
                          <a:spcPct val="100000"/>
                        </a:lnSpc>
                        <a:spcBef>
                          <a:spcPts val="600"/>
                        </a:spcBef>
                        <a:spcAft>
                          <a:spcPts val="0"/>
                        </a:spcAft>
                        <a:buClr>
                          <a:schemeClr val="accent2"/>
                        </a:buClr>
                        <a:buSzTx/>
                        <a:buFont typeface="Arial" panose="020B0604020202020204" pitchFamily="34" charset="0"/>
                        <a:buChar char="•"/>
                        <a:tabLst/>
                        <a:defRPr/>
                      </a:pPr>
                      <a:r>
                        <a:rPr kumimoji="0" lang="en-GB" sz="800" b="0" i="0" u="none" strike="noStrike" kern="1200" cap="none" spc="0" normalizeH="0" baseline="0" noProof="0" dirty="0">
                          <a:ln>
                            <a:noFill/>
                          </a:ln>
                          <a:solidFill>
                            <a:schemeClr val="tx1"/>
                          </a:solidFill>
                          <a:effectLst/>
                          <a:uLnTx/>
                          <a:uFillTx/>
                          <a:latin typeface="+mn-lt"/>
                          <a:ea typeface="+mn-ea"/>
                          <a:cs typeface="+mn-cs"/>
                        </a:rPr>
                        <a:t>Natalizumab is indicated as monotherapy for the treatment of </a:t>
                      </a:r>
                      <a:r>
                        <a:rPr kumimoji="0" lang="en-GB" sz="800" b="1" i="0" u="none" strike="noStrike" kern="1200" cap="none" spc="0" normalizeH="0" baseline="0" noProof="0" dirty="0">
                          <a:ln>
                            <a:noFill/>
                          </a:ln>
                          <a:solidFill>
                            <a:schemeClr val="accent1">
                              <a:lumMod val="90000"/>
                              <a:lumOff val="10000"/>
                            </a:schemeClr>
                          </a:solidFill>
                          <a:effectLst/>
                          <a:uLnTx/>
                          <a:uFillTx/>
                          <a:latin typeface="+mn-lt"/>
                          <a:ea typeface="+mn-ea"/>
                          <a:cs typeface="+mn-cs"/>
                        </a:rPr>
                        <a:t>relapsing forms of MS</a:t>
                      </a:r>
                      <a:r>
                        <a:rPr kumimoji="0" lang="en-GB" sz="800" b="0" i="0" u="none" strike="noStrike" kern="1200" cap="none" spc="0" normalizeH="0" baseline="0" noProof="0" dirty="0">
                          <a:ln>
                            <a:noFill/>
                          </a:ln>
                          <a:solidFill>
                            <a:schemeClr val="tx1"/>
                          </a:solidFill>
                          <a:effectLst/>
                          <a:uLnTx/>
                          <a:uFillTx/>
                          <a:latin typeface="+mn-lt"/>
                          <a:ea typeface="+mn-ea"/>
                          <a:cs typeface="+mn-cs"/>
                        </a:rPr>
                        <a:t>, including CIS, relapsing-remitting disease, and active secondary progressive disease </a:t>
                      </a:r>
                      <a:r>
                        <a:rPr kumimoji="0" lang="en-GB" sz="800" b="1" i="0" u="none" strike="noStrike" kern="1200" cap="none" spc="0" normalizeH="0" baseline="0" noProof="0" dirty="0">
                          <a:ln>
                            <a:noFill/>
                          </a:ln>
                          <a:solidFill>
                            <a:schemeClr val="accent1">
                              <a:lumMod val="90000"/>
                              <a:lumOff val="10000"/>
                            </a:schemeClr>
                          </a:solidFill>
                          <a:effectLst/>
                          <a:uLnTx/>
                          <a:uFillTx/>
                          <a:latin typeface="+mn-lt"/>
                          <a:ea typeface="+mn-ea"/>
                          <a:cs typeface="+mn-cs"/>
                        </a:rPr>
                        <a:t>in adults</a:t>
                      </a:r>
                    </a:p>
                    <a:p>
                      <a:pPr marL="171450" marR="0" lvl="0" indent="-171450" algn="l" defTabSz="914400" rtl="0" eaLnBrk="1" fontAlgn="auto" latinLnBrk="0" hangingPunct="1">
                        <a:lnSpc>
                          <a:spcPct val="100000"/>
                        </a:lnSpc>
                        <a:spcBef>
                          <a:spcPts val="600"/>
                        </a:spcBef>
                        <a:spcAft>
                          <a:spcPts val="0"/>
                        </a:spcAft>
                        <a:buClr>
                          <a:schemeClr val="accent2"/>
                        </a:buClr>
                        <a:buSzTx/>
                        <a:buFont typeface="Arial" panose="020B0604020202020204" pitchFamily="34" charset="0"/>
                        <a:buChar char="•"/>
                        <a:tabLst/>
                        <a:defRPr/>
                      </a:pPr>
                      <a:r>
                        <a:rPr kumimoji="0" lang="en-GB" sz="800" b="0" i="0" u="none" strike="noStrike" kern="1200" cap="none" spc="0" normalizeH="0" baseline="0" noProof="0" dirty="0">
                          <a:ln>
                            <a:noFill/>
                          </a:ln>
                          <a:solidFill>
                            <a:schemeClr val="tx1"/>
                          </a:solidFill>
                          <a:effectLst/>
                          <a:uLnTx/>
                          <a:uFillTx/>
                          <a:latin typeface="+mn-lt"/>
                          <a:ea typeface="+mn-ea"/>
                          <a:cs typeface="+mn-cs"/>
                        </a:rPr>
                        <a:t>Natalizumab is indicated for inducing and maintaining clinical response and remission in </a:t>
                      </a:r>
                      <a:r>
                        <a:rPr kumimoji="0" lang="en-GB" sz="800" b="1" i="0" u="none" strike="noStrike" kern="1200" cap="none" spc="0" normalizeH="0" baseline="0" noProof="0" dirty="0">
                          <a:ln>
                            <a:noFill/>
                          </a:ln>
                          <a:solidFill>
                            <a:schemeClr val="accent1">
                              <a:lumMod val="90000"/>
                              <a:lumOff val="10000"/>
                            </a:schemeClr>
                          </a:solidFill>
                          <a:effectLst/>
                          <a:uLnTx/>
                          <a:uFillTx/>
                          <a:latin typeface="+mn-lt"/>
                          <a:ea typeface="+mn-ea"/>
                          <a:cs typeface="+mn-cs"/>
                        </a:rPr>
                        <a:t>adult patients with moderately to severely active Crohn’s disease </a:t>
                      </a:r>
                      <a:r>
                        <a:rPr kumimoji="0" lang="en-GB" sz="800" b="0" i="0" u="none" strike="noStrike" kern="1200" cap="none" spc="0" normalizeH="0" baseline="0" noProof="0" dirty="0">
                          <a:ln>
                            <a:noFill/>
                          </a:ln>
                          <a:solidFill>
                            <a:schemeClr val="tx1"/>
                          </a:solidFill>
                          <a:effectLst/>
                          <a:uLnTx/>
                          <a:uFillTx/>
                          <a:latin typeface="+mn-lt"/>
                          <a:ea typeface="+mn-ea"/>
                          <a:cs typeface="+mn-cs"/>
                        </a:rPr>
                        <a:t>with evidence of inflammation, who have had an inadequate response to, or are unable to tolerate, conventional Crohn’s therapies and inhibitors of TNF-α</a:t>
                      </a:r>
                    </a:p>
                  </a:txBody>
                  <a:tcPr marT="91440" marB="91440">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6655245"/>
                  </a:ext>
                </a:extLst>
              </a:tr>
            </a:tbl>
          </a:graphicData>
        </a:graphic>
      </p:graphicFrame>
      <p:sp>
        <p:nvSpPr>
          <p:cNvPr id="34" name="Rectangle 33">
            <a:extLst>
              <a:ext uri="{FF2B5EF4-FFF2-40B4-BE49-F238E27FC236}">
                <a16:creationId xmlns:a16="http://schemas.microsoft.com/office/drawing/2014/main" id="{53DF1FAD-45E1-BDB9-4A3C-794F03B45838}"/>
              </a:ext>
            </a:extLst>
          </p:cNvPr>
          <p:cNvSpPr/>
          <p:nvPr/>
        </p:nvSpPr>
        <p:spPr>
          <a:xfrm>
            <a:off x="240639" y="1310414"/>
            <a:ext cx="982641"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defTabSz="685800">
              <a:defRPr/>
            </a:pPr>
            <a:r>
              <a:rPr lang="en-GB" sz="1050" b="1">
                <a:solidFill>
                  <a:schemeClr val="accent1"/>
                </a:solidFill>
                <a:latin typeface="Arial" panose="020B0604020202020204"/>
              </a:rPr>
              <a:t>US indication</a:t>
            </a:r>
            <a:r>
              <a:rPr lang="en-GB" sz="1050" b="1" baseline="30000">
                <a:solidFill>
                  <a:schemeClr val="accent1"/>
                </a:solidFill>
                <a:latin typeface="Arial" panose="020B0604020202020204"/>
              </a:rPr>
              <a:t>1,2</a:t>
            </a:r>
            <a:endParaRPr lang="en-GB" sz="1200" b="1" baseline="30000">
              <a:solidFill>
                <a:schemeClr val="accent1"/>
              </a:solidFill>
              <a:latin typeface="Arial" panose="020B0604020202020204"/>
            </a:endParaRPr>
          </a:p>
        </p:txBody>
      </p:sp>
      <p:sp>
        <p:nvSpPr>
          <p:cNvPr id="27" name="TextBox 26">
            <a:extLst>
              <a:ext uri="{FF2B5EF4-FFF2-40B4-BE49-F238E27FC236}">
                <a16:creationId xmlns:a16="http://schemas.microsoft.com/office/drawing/2014/main" id="{02240D21-58F9-2DC4-ACBC-6276B279CDF4}"/>
              </a:ext>
            </a:extLst>
          </p:cNvPr>
          <p:cNvSpPr txBox="1"/>
          <p:nvPr/>
        </p:nvSpPr>
        <p:spPr>
          <a:xfrm>
            <a:off x="243000" y="750179"/>
            <a:ext cx="3927605" cy="484748"/>
          </a:xfrm>
          <a:prstGeom prst="rect">
            <a:avLst/>
          </a:prstGeom>
          <a:noFill/>
        </p:spPr>
        <p:txBody>
          <a:bodyPr wrap="square" lIns="0" tIns="0" rIns="0" bIns="0">
            <a:spAutoFit/>
          </a:bodyPr>
          <a:lstStyle/>
          <a:p>
            <a:pPr>
              <a:buClr>
                <a:schemeClr val="accent2"/>
              </a:buClr>
            </a:pPr>
            <a:r>
              <a:rPr lang="en-US" sz="1050" b="1" dirty="0"/>
              <a:t>Biosimilar natalizumab is approved for the same on-label EMA and US FDA-approved indications as for reference natalizumab</a:t>
            </a:r>
            <a:endParaRPr lang="en-US" sz="1050" b="1" baseline="30000" dirty="0"/>
          </a:p>
        </p:txBody>
      </p:sp>
      <p:graphicFrame>
        <p:nvGraphicFramePr>
          <p:cNvPr id="29" name="Table 4">
            <a:extLst>
              <a:ext uri="{FF2B5EF4-FFF2-40B4-BE49-F238E27FC236}">
                <a16:creationId xmlns:a16="http://schemas.microsoft.com/office/drawing/2014/main" id="{690EEEC1-9109-53CC-A966-F2EE83BF8F69}"/>
              </a:ext>
            </a:extLst>
          </p:cNvPr>
          <p:cNvGraphicFramePr>
            <a:graphicFrameLocks noGrp="1"/>
          </p:cNvGraphicFramePr>
          <p:nvPr>
            <p:extLst>
              <p:ext uri="{D42A27DB-BD31-4B8C-83A1-F6EECF244321}">
                <p14:modId xmlns:p14="http://schemas.microsoft.com/office/powerpoint/2010/main" val="3324555941"/>
              </p:ext>
            </p:extLst>
          </p:nvPr>
        </p:nvGraphicFramePr>
        <p:xfrm>
          <a:off x="240639" y="3056207"/>
          <a:ext cx="3938215" cy="1234440"/>
        </p:xfrm>
        <a:graphic>
          <a:graphicData uri="http://schemas.openxmlformats.org/drawingml/2006/table">
            <a:tbl>
              <a:tblPr firstRow="1" bandRow="1">
                <a:tableStyleId>{5C22544A-7EE6-4342-B048-85BDC9FD1C3A}</a:tableStyleId>
              </a:tblPr>
              <a:tblGrid>
                <a:gridCol w="3938215">
                  <a:extLst>
                    <a:ext uri="{9D8B030D-6E8A-4147-A177-3AD203B41FA5}">
                      <a16:colId xmlns:a16="http://schemas.microsoft.com/office/drawing/2014/main" val="1037070817"/>
                    </a:ext>
                  </a:extLst>
                </a:gridCol>
              </a:tblGrid>
              <a:tr h="12344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800" b="0" i="0" u="none" strike="noStrike" kern="1200" cap="none" spc="0" normalizeH="0" baseline="0" noProof="0">
                          <a:ln>
                            <a:noFill/>
                          </a:ln>
                          <a:solidFill>
                            <a:schemeClr val="tx1"/>
                          </a:solidFill>
                          <a:effectLst/>
                          <a:uLnTx/>
                          <a:uFillTx/>
                          <a:latin typeface="+mn-lt"/>
                          <a:ea typeface="+mn-ea"/>
                          <a:cs typeface="+mn-cs"/>
                        </a:rPr>
                        <a:t>Natalizumab is indicated as single </a:t>
                      </a:r>
                      <a:r>
                        <a:rPr kumimoji="0" lang="en-GB" sz="800" b="1" i="0" u="none" strike="noStrike" kern="1200" cap="none" spc="0" normalizeH="0" baseline="0" noProof="0">
                          <a:ln>
                            <a:noFill/>
                          </a:ln>
                          <a:solidFill>
                            <a:schemeClr val="accent1">
                              <a:lumMod val="90000"/>
                              <a:lumOff val="10000"/>
                            </a:schemeClr>
                          </a:solidFill>
                          <a:effectLst/>
                          <a:uLnTx/>
                          <a:uFillTx/>
                          <a:latin typeface="+mn-lt"/>
                          <a:ea typeface="+mn-ea"/>
                          <a:cs typeface="+mn-cs"/>
                        </a:rPr>
                        <a:t>DMT</a:t>
                      </a:r>
                      <a:r>
                        <a:rPr kumimoji="0" lang="en-GB" sz="800" b="1" i="0" u="none" strike="noStrike" kern="1200" cap="none" spc="0" normalizeH="0" baseline="0" noProof="0">
                          <a:ln>
                            <a:noFill/>
                          </a:ln>
                          <a:solidFill>
                            <a:schemeClr val="accent1"/>
                          </a:solidFill>
                          <a:effectLst/>
                          <a:uLnTx/>
                          <a:uFillTx/>
                          <a:latin typeface="+mn-lt"/>
                          <a:ea typeface="+mn-ea"/>
                          <a:cs typeface="+mn-cs"/>
                        </a:rPr>
                        <a:t> in</a:t>
                      </a:r>
                      <a:r>
                        <a:rPr kumimoji="0" lang="en-GB" sz="800" b="0" i="0" u="none" strike="noStrike" kern="1200" cap="none" spc="0" normalizeH="0" baseline="0" noProof="0">
                          <a:ln>
                            <a:noFill/>
                          </a:ln>
                          <a:solidFill>
                            <a:schemeClr val="accent1"/>
                          </a:solidFill>
                          <a:effectLst/>
                          <a:uLnTx/>
                          <a:uFillTx/>
                          <a:latin typeface="+mn-lt"/>
                          <a:ea typeface="+mn-ea"/>
                          <a:cs typeface="+mn-cs"/>
                        </a:rPr>
                        <a:t> </a:t>
                      </a:r>
                      <a:r>
                        <a:rPr kumimoji="0" lang="en-GB" sz="800" b="1" i="0" u="none" strike="noStrike" kern="1200" cap="none" spc="0" normalizeH="0" baseline="0" noProof="0">
                          <a:ln>
                            <a:noFill/>
                          </a:ln>
                          <a:solidFill>
                            <a:schemeClr val="accent1">
                              <a:lumMod val="90000"/>
                              <a:lumOff val="10000"/>
                            </a:schemeClr>
                          </a:solidFill>
                          <a:effectLst/>
                          <a:uLnTx/>
                          <a:uFillTx/>
                          <a:latin typeface="+mn-lt"/>
                          <a:ea typeface="+mn-ea"/>
                          <a:cs typeface="+mn-cs"/>
                        </a:rPr>
                        <a:t>adults with highly active RRMS </a:t>
                      </a:r>
                      <a:r>
                        <a:rPr kumimoji="0" lang="en-GB" sz="800" b="0" i="0" u="none" strike="noStrike" kern="1200" cap="none" spc="0" normalizeH="0" baseline="0" noProof="0">
                          <a:ln>
                            <a:noFill/>
                          </a:ln>
                          <a:solidFill>
                            <a:schemeClr val="tx1"/>
                          </a:solidFill>
                          <a:effectLst/>
                          <a:uLnTx/>
                          <a:uFillTx/>
                          <a:latin typeface="+mn-lt"/>
                          <a:ea typeface="+mn-ea"/>
                          <a:cs typeface="+mn-cs"/>
                        </a:rPr>
                        <a:t>for the following patient groups:</a:t>
                      </a:r>
                    </a:p>
                    <a:p>
                      <a:pPr marL="171450" marR="0" lvl="0" indent="-171450" algn="l" defTabSz="914400" rtl="0" eaLnBrk="1" fontAlgn="auto" latinLnBrk="0" hangingPunct="1">
                        <a:lnSpc>
                          <a:spcPct val="100000"/>
                        </a:lnSpc>
                        <a:spcBef>
                          <a:spcPts val="600"/>
                        </a:spcBef>
                        <a:spcAft>
                          <a:spcPts val="0"/>
                        </a:spcAft>
                        <a:buClr>
                          <a:schemeClr val="accent2"/>
                        </a:buClr>
                        <a:buSzTx/>
                        <a:buFont typeface="Arial" panose="020B0604020202020204" pitchFamily="34" charset="0"/>
                        <a:buChar char="•"/>
                        <a:tabLst/>
                        <a:defRPr/>
                      </a:pPr>
                      <a:r>
                        <a:rPr kumimoji="0" lang="en-GB" sz="800" b="0" i="0" u="none" strike="noStrike" kern="1200" cap="none" spc="0" normalizeH="0" baseline="0" noProof="0">
                          <a:ln>
                            <a:noFill/>
                          </a:ln>
                          <a:solidFill>
                            <a:schemeClr val="tx1"/>
                          </a:solidFill>
                          <a:effectLst/>
                          <a:uLnTx/>
                          <a:uFillTx/>
                          <a:latin typeface="+mn-lt"/>
                          <a:ea typeface="+mn-ea"/>
                          <a:cs typeface="+mn-cs"/>
                        </a:rPr>
                        <a:t>Patients with highly active disease, despite a full and adequate course of treatment with at least 1 DMT, </a:t>
                      </a:r>
                      <a:r>
                        <a:rPr kumimoji="0" lang="en-GB" sz="800" b="0" i="0" u="sng" strike="noStrike" kern="1200" cap="none" spc="0" normalizeH="0" baseline="0" noProof="0">
                          <a:ln>
                            <a:noFill/>
                          </a:ln>
                          <a:solidFill>
                            <a:schemeClr val="tx1"/>
                          </a:solidFill>
                          <a:effectLst/>
                          <a:uLnTx/>
                          <a:uFillTx/>
                          <a:latin typeface="+mn-lt"/>
                          <a:ea typeface="+mn-ea"/>
                          <a:cs typeface="+mn-cs"/>
                        </a:rPr>
                        <a:t>or</a:t>
                      </a:r>
                    </a:p>
                    <a:p>
                      <a:pPr marL="171450" marR="0" lvl="0" indent="-171450" algn="l" defTabSz="914400" rtl="0" eaLnBrk="1" fontAlgn="auto" latinLnBrk="0" hangingPunct="1">
                        <a:lnSpc>
                          <a:spcPct val="100000"/>
                        </a:lnSpc>
                        <a:spcBef>
                          <a:spcPts val="600"/>
                        </a:spcBef>
                        <a:spcAft>
                          <a:spcPts val="0"/>
                        </a:spcAft>
                        <a:buClr>
                          <a:schemeClr val="accent2"/>
                        </a:buClr>
                        <a:buSzTx/>
                        <a:buFont typeface="Arial" panose="020B0604020202020204" pitchFamily="34" charset="0"/>
                        <a:buChar char="•"/>
                        <a:tabLst/>
                        <a:defRPr/>
                      </a:pPr>
                      <a:r>
                        <a:rPr kumimoji="0" lang="en-GB" sz="800" b="0" i="0" u="none" strike="noStrike" kern="1200" cap="none" spc="0" normalizeH="0" baseline="0" noProof="0">
                          <a:ln>
                            <a:noFill/>
                          </a:ln>
                          <a:solidFill>
                            <a:schemeClr val="tx1"/>
                          </a:solidFill>
                          <a:effectLst/>
                          <a:uLnTx/>
                          <a:uFillTx/>
                          <a:latin typeface="+mn-lt"/>
                          <a:ea typeface="+mn-ea"/>
                          <a:cs typeface="+mn-cs"/>
                        </a:rPr>
                        <a:t>Patients with rapidly evolving severe RRMS, defined by ≥2 disabling relapses in 1 year, and with ≥1 Gd+ lesions on MRI or a significant increase in T2 lesion load as compared to a previous recent MRI</a:t>
                      </a:r>
                    </a:p>
                  </a:txBody>
                  <a:tcPr marT="91440" marB="91440">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6655245"/>
                  </a:ext>
                </a:extLst>
              </a:tr>
            </a:tbl>
          </a:graphicData>
        </a:graphic>
      </p:graphicFrame>
      <p:sp>
        <p:nvSpPr>
          <p:cNvPr id="30" name="Rectangle 29">
            <a:extLst>
              <a:ext uri="{FF2B5EF4-FFF2-40B4-BE49-F238E27FC236}">
                <a16:creationId xmlns:a16="http://schemas.microsoft.com/office/drawing/2014/main" id="{E14B731B-B130-34DB-D1D3-FC91228F141C}"/>
              </a:ext>
            </a:extLst>
          </p:cNvPr>
          <p:cNvSpPr/>
          <p:nvPr/>
        </p:nvSpPr>
        <p:spPr>
          <a:xfrm>
            <a:off x="240639" y="2859923"/>
            <a:ext cx="982641"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defTabSz="685800">
              <a:defRPr/>
            </a:pPr>
            <a:r>
              <a:rPr lang="en-GB" sz="1050" b="1">
                <a:solidFill>
                  <a:schemeClr val="accent1"/>
                </a:solidFill>
                <a:latin typeface="Arial" panose="020B0604020202020204"/>
              </a:rPr>
              <a:t>EU indication</a:t>
            </a:r>
            <a:r>
              <a:rPr lang="en-GB" sz="1050" b="1" baseline="30000">
                <a:solidFill>
                  <a:schemeClr val="accent1"/>
                </a:solidFill>
                <a:latin typeface="Arial" panose="020B0604020202020204"/>
              </a:rPr>
              <a:t>3,4</a:t>
            </a:r>
          </a:p>
        </p:txBody>
      </p:sp>
      <p:grpSp>
        <p:nvGrpSpPr>
          <p:cNvPr id="6" name="Group 5">
            <a:extLst>
              <a:ext uri="{FF2B5EF4-FFF2-40B4-BE49-F238E27FC236}">
                <a16:creationId xmlns:a16="http://schemas.microsoft.com/office/drawing/2014/main" id="{289437F5-8B9E-B741-807F-4D1304657F0D}"/>
              </a:ext>
            </a:extLst>
          </p:cNvPr>
          <p:cNvGrpSpPr/>
          <p:nvPr/>
        </p:nvGrpSpPr>
        <p:grpSpPr>
          <a:xfrm>
            <a:off x="4328999" y="750179"/>
            <a:ext cx="4572000" cy="3540468"/>
            <a:chOff x="4328999" y="750179"/>
            <a:chExt cx="4572000" cy="3540468"/>
          </a:xfrm>
        </p:grpSpPr>
        <p:sp>
          <p:nvSpPr>
            <p:cNvPr id="7" name="Rectangle 6">
              <a:extLst>
                <a:ext uri="{FF2B5EF4-FFF2-40B4-BE49-F238E27FC236}">
                  <a16:creationId xmlns:a16="http://schemas.microsoft.com/office/drawing/2014/main" id="{7D46DCB6-7F56-96CE-13F6-5C5E585B49A4}"/>
                </a:ext>
              </a:extLst>
            </p:cNvPr>
            <p:cNvSpPr/>
            <p:nvPr/>
          </p:nvSpPr>
          <p:spPr>
            <a:xfrm>
              <a:off x="4328999" y="750179"/>
              <a:ext cx="4572000" cy="3540468"/>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33984" numCol="1" spcCol="1270" anchor="ctr" anchorCtr="0">
              <a:noAutofit/>
            </a:bodyPr>
            <a:lstStyle/>
            <a:p>
              <a:pPr algn="ctr" defTabSz="1066800">
                <a:lnSpc>
                  <a:spcPct val="90000"/>
                </a:lnSpc>
                <a:spcBef>
                  <a:spcPts val="900"/>
                </a:spcBef>
                <a:spcAft>
                  <a:spcPct val="35000"/>
                </a:spcAft>
              </a:pPr>
              <a:endParaRPr lang="en-GB" sz="1400" baseline="30000">
                <a:solidFill>
                  <a:schemeClr val="tx2"/>
                </a:solidFill>
              </a:endParaRPr>
            </a:p>
          </p:txBody>
        </p:sp>
        <p:grpSp>
          <p:nvGrpSpPr>
            <p:cNvPr id="76" name="Group 75">
              <a:extLst>
                <a:ext uri="{FF2B5EF4-FFF2-40B4-BE49-F238E27FC236}">
                  <a16:creationId xmlns:a16="http://schemas.microsoft.com/office/drawing/2014/main" id="{D357D9DE-5AC9-18EC-CC7A-80058BBC6A97}"/>
                </a:ext>
              </a:extLst>
            </p:cNvPr>
            <p:cNvGrpSpPr/>
            <p:nvPr/>
          </p:nvGrpSpPr>
          <p:grpSpPr>
            <a:xfrm>
              <a:off x="4636572" y="891694"/>
              <a:ext cx="3956855" cy="3257438"/>
              <a:chOff x="4535835" y="960450"/>
              <a:chExt cx="3956855" cy="3257438"/>
            </a:xfrm>
          </p:grpSpPr>
          <p:sp>
            <p:nvSpPr>
              <p:cNvPr id="9" name="Content Placeholder 2">
                <a:extLst>
                  <a:ext uri="{FF2B5EF4-FFF2-40B4-BE49-F238E27FC236}">
                    <a16:creationId xmlns:a16="http://schemas.microsoft.com/office/drawing/2014/main" id="{37AC3D15-FE5A-49F9-B3CD-FB9577D0F88D}"/>
                  </a:ext>
                </a:extLst>
              </p:cNvPr>
              <p:cNvSpPr txBox="1">
                <a:spLocks/>
              </p:cNvSpPr>
              <p:nvPr/>
            </p:nvSpPr>
            <p:spPr>
              <a:xfrm>
                <a:off x="5267553" y="1014322"/>
                <a:ext cx="3225137" cy="461665"/>
              </a:xfrm>
              <a:prstGeom prst="rect">
                <a:avLst/>
              </a:prstGeom>
            </p:spPr>
            <p:txBody>
              <a:bodyPr vert="horz" lIns="0" tIns="0" rIns="0" bIns="0" spcCol="182880" rtlCol="0">
                <a:spAutoFit/>
              </a:bodyPr>
              <a:lstStyle>
                <a:lvl1pPr marL="304792" indent="-304792" algn="l" defTabSz="1219170" rtl="0" eaLnBrk="1" latinLnBrk="0" hangingPunct="1">
                  <a:spcBef>
                    <a:spcPts val="1200"/>
                  </a:spcBef>
                  <a:buClr>
                    <a:schemeClr val="accent2"/>
                  </a:buClr>
                  <a:buSzPct val="100000"/>
                  <a:buFont typeface="Wingdings"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GB" sz="1000" dirty="0">
                    <a:solidFill>
                      <a:schemeClr val="accent2"/>
                    </a:solidFill>
                  </a:rPr>
                  <a:t>Biosimilar natalizumab is a monoclonal antibody against α4-integrin that was been developed to match US-licensed and EU-approved reference natalizumab</a:t>
                </a:r>
                <a:r>
                  <a:rPr lang="en-GB" sz="1000" baseline="30000" dirty="0">
                    <a:solidFill>
                      <a:schemeClr val="accent2"/>
                    </a:solidFill>
                  </a:rPr>
                  <a:t>1–4</a:t>
                </a:r>
                <a:endParaRPr lang="en-GB" sz="1000" dirty="0">
                  <a:solidFill>
                    <a:schemeClr val="accent2"/>
                  </a:solidFill>
                </a:endParaRPr>
              </a:p>
            </p:txBody>
          </p:sp>
          <p:sp>
            <p:nvSpPr>
              <p:cNvPr id="10" name="Content Placeholder 2">
                <a:extLst>
                  <a:ext uri="{FF2B5EF4-FFF2-40B4-BE49-F238E27FC236}">
                    <a16:creationId xmlns:a16="http://schemas.microsoft.com/office/drawing/2014/main" id="{5DE914EA-3490-8CA7-D712-2FEF39CCC7FC}"/>
                  </a:ext>
                </a:extLst>
              </p:cNvPr>
              <p:cNvSpPr txBox="1">
                <a:spLocks/>
              </p:cNvSpPr>
              <p:nvPr/>
            </p:nvSpPr>
            <p:spPr>
              <a:xfrm>
                <a:off x="5267553" y="2357907"/>
                <a:ext cx="3225137" cy="461665"/>
              </a:xfrm>
              <a:prstGeom prst="rect">
                <a:avLst/>
              </a:prstGeom>
            </p:spPr>
            <p:txBody>
              <a:bodyPr vert="horz" lIns="0" tIns="0" rIns="0" bIns="0" spcCol="182880" rtlCol="0">
                <a:spAutoFit/>
              </a:bodyPr>
              <a:lstStyle>
                <a:lvl1pPr marL="304792" indent="-304792" algn="l" defTabSz="1219170" rtl="0" eaLnBrk="1" latinLnBrk="0" hangingPunct="1">
                  <a:spcBef>
                    <a:spcPts val="1200"/>
                  </a:spcBef>
                  <a:buClr>
                    <a:schemeClr val="accent2"/>
                  </a:buClr>
                  <a:buSzPct val="100000"/>
                  <a:buFont typeface="Wingdings"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GB" sz="1000" dirty="0">
                    <a:solidFill>
                      <a:schemeClr val="accent2"/>
                    </a:solidFill>
                  </a:rPr>
                  <a:t>Sandoz has an exclusive global licence to commercialize and distribute biosimilar natalizumab in all markets post approval</a:t>
                </a:r>
                <a:r>
                  <a:rPr lang="en-GB" sz="1000" baseline="30000" dirty="0">
                    <a:solidFill>
                      <a:schemeClr val="accent2"/>
                    </a:solidFill>
                  </a:rPr>
                  <a:t>5</a:t>
                </a:r>
              </a:p>
            </p:txBody>
          </p:sp>
          <p:sp>
            <p:nvSpPr>
              <p:cNvPr id="14" name="Content Placeholder 2">
                <a:extLst>
                  <a:ext uri="{FF2B5EF4-FFF2-40B4-BE49-F238E27FC236}">
                    <a16:creationId xmlns:a16="http://schemas.microsoft.com/office/drawing/2014/main" id="{4787222E-3AFF-4E90-A051-EDDA70FA2471}"/>
                  </a:ext>
                </a:extLst>
              </p:cNvPr>
              <p:cNvSpPr txBox="1">
                <a:spLocks/>
              </p:cNvSpPr>
              <p:nvPr/>
            </p:nvSpPr>
            <p:spPr>
              <a:xfrm>
                <a:off x="5267553" y="1770361"/>
                <a:ext cx="3225137" cy="307777"/>
              </a:xfrm>
              <a:prstGeom prst="rect">
                <a:avLst/>
              </a:prstGeom>
            </p:spPr>
            <p:txBody>
              <a:bodyPr vert="horz" lIns="0" tIns="0" rIns="0" bIns="0" spcCol="182880" rtlCol="0">
                <a:spAutoFit/>
              </a:bodyPr>
              <a:lstStyle>
                <a:lvl1pPr marL="304792" indent="-304792" algn="l" defTabSz="1219170" rtl="0" eaLnBrk="1" latinLnBrk="0" hangingPunct="1">
                  <a:spcBef>
                    <a:spcPts val="1200"/>
                  </a:spcBef>
                  <a:buClr>
                    <a:schemeClr val="accent2"/>
                  </a:buClr>
                  <a:buSzPct val="100000"/>
                  <a:buFont typeface="Wingdings"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GB" sz="1000" dirty="0">
                    <a:solidFill>
                      <a:schemeClr val="accent2"/>
                    </a:solidFill>
                  </a:rPr>
                  <a:t>Biosimilar natalizumab is manufactured by Polpharma Biologics S.A.</a:t>
                </a:r>
                <a:r>
                  <a:rPr lang="en-GB" sz="1000" baseline="30000" dirty="0">
                    <a:solidFill>
                      <a:schemeClr val="accent2"/>
                    </a:solidFill>
                  </a:rPr>
                  <a:t>2,4</a:t>
                </a:r>
              </a:p>
            </p:txBody>
          </p:sp>
          <p:sp>
            <p:nvSpPr>
              <p:cNvPr id="15" name="Content Placeholder 2">
                <a:extLst>
                  <a:ext uri="{FF2B5EF4-FFF2-40B4-BE49-F238E27FC236}">
                    <a16:creationId xmlns:a16="http://schemas.microsoft.com/office/drawing/2014/main" id="{5D7DA301-1D7A-8B6C-4A2B-D0BF8C86885E}"/>
                  </a:ext>
                </a:extLst>
              </p:cNvPr>
              <p:cNvSpPr txBox="1">
                <a:spLocks/>
              </p:cNvSpPr>
              <p:nvPr/>
            </p:nvSpPr>
            <p:spPr>
              <a:xfrm>
                <a:off x="5267553" y="3029303"/>
                <a:ext cx="3225137" cy="461665"/>
              </a:xfrm>
              <a:prstGeom prst="rect">
                <a:avLst/>
              </a:prstGeom>
            </p:spPr>
            <p:txBody>
              <a:bodyPr vert="horz" lIns="0" tIns="0" rIns="0" bIns="0" spcCol="182880" rtlCol="0">
                <a:spAutoFit/>
              </a:bodyPr>
              <a:lstStyle>
                <a:lvl1pPr marL="304792" indent="-304792" algn="l" defTabSz="1219170" rtl="0" eaLnBrk="1" latinLnBrk="0" hangingPunct="1">
                  <a:spcBef>
                    <a:spcPts val="1200"/>
                  </a:spcBef>
                  <a:buClr>
                    <a:schemeClr val="accent2"/>
                  </a:buClr>
                  <a:buSzPct val="100000"/>
                  <a:buFont typeface="Wingdings"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GB" sz="1000" dirty="0">
                    <a:solidFill>
                      <a:schemeClr val="accent2"/>
                    </a:solidFill>
                  </a:rPr>
                  <a:t>Biosimilar natalizumab </a:t>
                </a:r>
                <a:r>
                  <a:rPr lang="en-US" sz="1000" dirty="0">
                    <a:solidFill>
                      <a:schemeClr val="accent2"/>
                    </a:solidFill>
                  </a:rPr>
                  <a:t>is available as an IV preparation and is approved for the same indications as EU-approved and US-licensed reference natalizuamb</a:t>
                </a:r>
                <a:r>
                  <a:rPr lang="en-US" sz="1000" baseline="30000" dirty="0">
                    <a:solidFill>
                      <a:schemeClr val="accent2"/>
                    </a:solidFill>
                  </a:rPr>
                  <a:t>®2,4</a:t>
                </a:r>
                <a:endParaRPr lang="en-GB" sz="1000" baseline="30000" dirty="0">
                  <a:solidFill>
                    <a:schemeClr val="accent2"/>
                  </a:solidFill>
                </a:endParaRPr>
              </a:p>
            </p:txBody>
          </p:sp>
          <p:sp>
            <p:nvSpPr>
              <p:cNvPr id="16" name="Content Placeholder 2">
                <a:extLst>
                  <a:ext uri="{FF2B5EF4-FFF2-40B4-BE49-F238E27FC236}">
                    <a16:creationId xmlns:a16="http://schemas.microsoft.com/office/drawing/2014/main" id="{2C111EDC-A5E3-ABCA-B88E-5FFEB6910B06}"/>
                  </a:ext>
                </a:extLst>
              </p:cNvPr>
              <p:cNvSpPr txBox="1">
                <a:spLocks/>
              </p:cNvSpPr>
              <p:nvPr/>
            </p:nvSpPr>
            <p:spPr>
              <a:xfrm>
                <a:off x="5267553" y="3749075"/>
                <a:ext cx="3225137" cy="461665"/>
              </a:xfrm>
              <a:prstGeom prst="rect">
                <a:avLst/>
              </a:prstGeom>
            </p:spPr>
            <p:txBody>
              <a:bodyPr vert="horz" lIns="0" tIns="0" rIns="0" bIns="0" spcCol="182880" rtlCol="0">
                <a:spAutoFit/>
              </a:bodyPr>
              <a:lstStyle>
                <a:lvl1pPr marL="304792" indent="-304792" algn="l" defTabSz="1219170" rtl="0" eaLnBrk="1" latinLnBrk="0" hangingPunct="1">
                  <a:spcBef>
                    <a:spcPts val="1200"/>
                  </a:spcBef>
                  <a:buClr>
                    <a:schemeClr val="accent2"/>
                  </a:buClr>
                  <a:buSzPct val="100000"/>
                  <a:buFont typeface="Wingdings"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de-DE" sz="1000" dirty="0">
                    <a:solidFill>
                      <a:schemeClr val="accent2"/>
                    </a:solidFill>
                  </a:rPr>
                  <a:t>Equivalent risk management, patient support and testing offerings to reference natalizumab</a:t>
                </a:r>
                <a:r>
                  <a:rPr lang="en-GB" sz="1000" baseline="30000" dirty="0">
                    <a:solidFill>
                      <a:schemeClr val="accent2"/>
                    </a:solidFill>
                  </a:rPr>
                  <a:t> </a:t>
                </a:r>
                <a:r>
                  <a:rPr lang="de-DE" sz="1000" dirty="0">
                    <a:solidFill>
                      <a:schemeClr val="accent2"/>
                    </a:solidFill>
                  </a:rPr>
                  <a:t>will be available for </a:t>
                </a:r>
                <a:r>
                  <a:rPr lang="en-GB" sz="1000" dirty="0">
                    <a:solidFill>
                      <a:schemeClr val="accent2"/>
                    </a:solidFill>
                  </a:rPr>
                  <a:t>biosimilar natalizumab</a:t>
                </a:r>
                <a:r>
                  <a:rPr lang="de-DE" sz="1000" baseline="30000" dirty="0">
                    <a:solidFill>
                      <a:schemeClr val="accent2"/>
                    </a:solidFill>
                  </a:rPr>
                  <a:t>5</a:t>
                </a:r>
                <a:endParaRPr lang="en-GB" sz="1000" baseline="30000" dirty="0">
                  <a:solidFill>
                    <a:schemeClr val="accent2"/>
                  </a:solidFill>
                </a:endParaRPr>
              </a:p>
            </p:txBody>
          </p:sp>
          <p:cxnSp>
            <p:nvCxnSpPr>
              <p:cNvPr id="23" name="Straight Connector 22">
                <a:extLst>
                  <a:ext uri="{FF2B5EF4-FFF2-40B4-BE49-F238E27FC236}">
                    <a16:creationId xmlns:a16="http://schemas.microsoft.com/office/drawing/2014/main" id="{4DF21233-EA95-C43A-A28F-F827DAC9A305}"/>
                  </a:ext>
                </a:extLst>
              </p:cNvPr>
              <p:cNvCxnSpPr/>
              <p:nvPr/>
            </p:nvCxnSpPr>
            <p:spPr>
              <a:xfrm>
                <a:off x="5109410" y="1582721"/>
                <a:ext cx="33832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2A888A-3056-9431-903D-5BD56DCC8815}"/>
                  </a:ext>
                </a:extLst>
              </p:cNvPr>
              <p:cNvCxnSpPr/>
              <p:nvPr/>
            </p:nvCxnSpPr>
            <p:spPr>
              <a:xfrm>
                <a:off x="5109410" y="2253687"/>
                <a:ext cx="33832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91D98E-7A96-F969-8EEF-9262764FE24A}"/>
                  </a:ext>
                </a:extLst>
              </p:cNvPr>
              <p:cNvCxnSpPr/>
              <p:nvPr/>
            </p:nvCxnSpPr>
            <p:spPr>
              <a:xfrm>
                <a:off x="5109410" y="2924653"/>
                <a:ext cx="33832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814C516-2C27-2236-13BF-A316CA10B109}"/>
                  </a:ext>
                </a:extLst>
              </p:cNvPr>
              <p:cNvCxnSpPr/>
              <p:nvPr/>
            </p:nvCxnSpPr>
            <p:spPr>
              <a:xfrm>
                <a:off x="5109410" y="3595619"/>
                <a:ext cx="33832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161B98A0-B0B1-EC1E-7B6A-E405D56EEC3C}"/>
                  </a:ext>
                </a:extLst>
              </p:cNvPr>
              <p:cNvGrpSpPr/>
              <p:nvPr/>
            </p:nvGrpSpPr>
            <p:grpSpPr>
              <a:xfrm>
                <a:off x="4535835" y="960450"/>
                <a:ext cx="573576" cy="3257438"/>
                <a:chOff x="4535835" y="960450"/>
                <a:chExt cx="573576" cy="3257438"/>
              </a:xfrm>
            </p:grpSpPr>
            <p:sp>
              <p:nvSpPr>
                <p:cNvPr id="8" name="Oval 7">
                  <a:extLst>
                    <a:ext uri="{FF2B5EF4-FFF2-40B4-BE49-F238E27FC236}">
                      <a16:creationId xmlns:a16="http://schemas.microsoft.com/office/drawing/2014/main" id="{8056934A-14BC-0537-AA1E-D5649F24ECA3}"/>
                    </a:ext>
                  </a:extLst>
                </p:cNvPr>
                <p:cNvSpPr/>
                <p:nvPr/>
              </p:nvSpPr>
              <p:spPr>
                <a:xfrm>
                  <a:off x="4535835" y="960450"/>
                  <a:ext cx="573576" cy="573576"/>
                </a:xfrm>
                <a:prstGeom prst="ellipse">
                  <a:avLst/>
                </a:prstGeom>
                <a:solidFill>
                  <a:schemeClr val="accent2"/>
                </a:solidFill>
                <a:ln w="12700">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33984" numCol="1" spcCol="1270" anchor="ctr" anchorCtr="0">
                  <a:noAutofit/>
                </a:bodyPr>
                <a:lstStyle/>
                <a:p>
                  <a:pPr algn="ctr" defTabSz="1066800">
                    <a:lnSpc>
                      <a:spcPct val="90000"/>
                    </a:lnSpc>
                    <a:spcBef>
                      <a:spcPts val="900"/>
                    </a:spcBef>
                    <a:spcAft>
                      <a:spcPct val="35000"/>
                    </a:spcAft>
                  </a:pPr>
                  <a:endParaRPr lang="en-AR" sz="1400" baseline="30000">
                    <a:solidFill>
                      <a:schemeClr val="tx2"/>
                    </a:solidFill>
                  </a:endParaRPr>
                </a:p>
              </p:txBody>
            </p:sp>
            <p:sp>
              <p:nvSpPr>
                <p:cNvPr id="11" name="Oval 10">
                  <a:extLst>
                    <a:ext uri="{FF2B5EF4-FFF2-40B4-BE49-F238E27FC236}">
                      <a16:creationId xmlns:a16="http://schemas.microsoft.com/office/drawing/2014/main" id="{F63CC73A-5132-C5DE-D8C7-71A8101B989E}"/>
                    </a:ext>
                  </a:extLst>
                </p:cNvPr>
                <p:cNvSpPr/>
                <p:nvPr/>
              </p:nvSpPr>
              <p:spPr>
                <a:xfrm>
                  <a:off x="4535835" y="1631416"/>
                  <a:ext cx="573576" cy="573576"/>
                </a:xfrm>
                <a:prstGeom prst="ellipse">
                  <a:avLst/>
                </a:prstGeom>
                <a:solidFill>
                  <a:schemeClr val="accent2"/>
                </a:solidFill>
                <a:ln w="12700">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33984" numCol="1" spcCol="1270" anchor="ctr" anchorCtr="0">
                  <a:noAutofit/>
                </a:bodyPr>
                <a:lstStyle/>
                <a:p>
                  <a:pPr algn="ctr" defTabSz="1066800">
                    <a:lnSpc>
                      <a:spcPct val="90000"/>
                    </a:lnSpc>
                    <a:spcBef>
                      <a:spcPts val="900"/>
                    </a:spcBef>
                    <a:spcAft>
                      <a:spcPct val="35000"/>
                    </a:spcAft>
                  </a:pPr>
                  <a:endParaRPr lang="en-AR" sz="1400" baseline="30000">
                    <a:solidFill>
                      <a:schemeClr val="tx2"/>
                    </a:solidFill>
                  </a:endParaRPr>
                </a:p>
              </p:txBody>
            </p:sp>
            <p:sp>
              <p:nvSpPr>
                <p:cNvPr id="12" name="Oval 11">
                  <a:extLst>
                    <a:ext uri="{FF2B5EF4-FFF2-40B4-BE49-F238E27FC236}">
                      <a16:creationId xmlns:a16="http://schemas.microsoft.com/office/drawing/2014/main" id="{D6352498-A2D5-9FF2-76B7-1CFF4C2F3441}"/>
                    </a:ext>
                  </a:extLst>
                </p:cNvPr>
                <p:cNvSpPr/>
                <p:nvPr/>
              </p:nvSpPr>
              <p:spPr>
                <a:xfrm>
                  <a:off x="4535835" y="2302382"/>
                  <a:ext cx="573576" cy="573576"/>
                </a:xfrm>
                <a:prstGeom prst="ellipse">
                  <a:avLst/>
                </a:prstGeom>
                <a:solidFill>
                  <a:schemeClr val="accent2"/>
                </a:solidFill>
                <a:ln w="12700">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33984" numCol="1" spcCol="1270" anchor="ctr" anchorCtr="0">
                  <a:noAutofit/>
                </a:bodyPr>
                <a:lstStyle/>
                <a:p>
                  <a:pPr algn="ctr" defTabSz="1066800">
                    <a:lnSpc>
                      <a:spcPct val="90000"/>
                    </a:lnSpc>
                    <a:spcBef>
                      <a:spcPts val="900"/>
                    </a:spcBef>
                    <a:spcAft>
                      <a:spcPct val="35000"/>
                    </a:spcAft>
                  </a:pPr>
                  <a:endParaRPr lang="en-AR" sz="1400" baseline="30000">
                    <a:solidFill>
                      <a:schemeClr val="tx2"/>
                    </a:solidFill>
                  </a:endParaRPr>
                </a:p>
              </p:txBody>
            </p:sp>
            <p:sp>
              <p:nvSpPr>
                <p:cNvPr id="13" name="Oval 12">
                  <a:extLst>
                    <a:ext uri="{FF2B5EF4-FFF2-40B4-BE49-F238E27FC236}">
                      <a16:creationId xmlns:a16="http://schemas.microsoft.com/office/drawing/2014/main" id="{910A5854-59B5-6CA1-5552-67804C1B20D0}"/>
                    </a:ext>
                  </a:extLst>
                </p:cNvPr>
                <p:cNvSpPr/>
                <p:nvPr/>
              </p:nvSpPr>
              <p:spPr>
                <a:xfrm>
                  <a:off x="4535835" y="2973348"/>
                  <a:ext cx="573576" cy="573576"/>
                </a:xfrm>
                <a:prstGeom prst="ellipse">
                  <a:avLst/>
                </a:prstGeom>
                <a:solidFill>
                  <a:schemeClr val="accent2"/>
                </a:solidFill>
                <a:ln w="12700">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33984" numCol="1" spcCol="1270" anchor="ctr" anchorCtr="0">
                  <a:noAutofit/>
                </a:bodyPr>
                <a:lstStyle/>
                <a:p>
                  <a:pPr algn="ctr" defTabSz="1066800">
                    <a:lnSpc>
                      <a:spcPct val="90000"/>
                    </a:lnSpc>
                    <a:spcBef>
                      <a:spcPts val="900"/>
                    </a:spcBef>
                    <a:spcAft>
                      <a:spcPct val="35000"/>
                    </a:spcAft>
                  </a:pPr>
                  <a:endParaRPr lang="en-AR" sz="1400" baseline="30000">
                    <a:solidFill>
                      <a:schemeClr val="tx2"/>
                    </a:solidFill>
                  </a:endParaRPr>
                </a:p>
              </p:txBody>
            </p:sp>
            <p:sp>
              <p:nvSpPr>
                <p:cNvPr id="17" name="Oval 16">
                  <a:extLst>
                    <a:ext uri="{FF2B5EF4-FFF2-40B4-BE49-F238E27FC236}">
                      <a16:creationId xmlns:a16="http://schemas.microsoft.com/office/drawing/2014/main" id="{C7CBB5AF-88EF-41F4-7F3E-85AE31C4AE40}"/>
                    </a:ext>
                  </a:extLst>
                </p:cNvPr>
                <p:cNvSpPr/>
                <p:nvPr/>
              </p:nvSpPr>
              <p:spPr>
                <a:xfrm>
                  <a:off x="4535835" y="3644312"/>
                  <a:ext cx="573576" cy="573576"/>
                </a:xfrm>
                <a:prstGeom prst="ellipse">
                  <a:avLst/>
                </a:prstGeom>
                <a:solidFill>
                  <a:schemeClr val="accent2"/>
                </a:solidFill>
                <a:ln w="12700">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33984" numCol="1" spcCol="1270" anchor="ctr" anchorCtr="0">
                  <a:noAutofit/>
                </a:bodyPr>
                <a:lstStyle/>
                <a:p>
                  <a:pPr algn="ctr" defTabSz="1066800">
                    <a:lnSpc>
                      <a:spcPct val="90000"/>
                    </a:lnSpc>
                    <a:spcBef>
                      <a:spcPts val="900"/>
                    </a:spcBef>
                    <a:spcAft>
                      <a:spcPct val="35000"/>
                    </a:spcAft>
                  </a:pPr>
                  <a:endParaRPr lang="en-AR" sz="1400" baseline="30000">
                    <a:solidFill>
                      <a:schemeClr val="tx2"/>
                    </a:solidFill>
                  </a:endParaRPr>
                </a:p>
              </p:txBody>
            </p:sp>
            <p:grpSp>
              <p:nvGrpSpPr>
                <p:cNvPr id="37" name="Group 36">
                  <a:extLst>
                    <a:ext uri="{FF2B5EF4-FFF2-40B4-BE49-F238E27FC236}">
                      <a16:creationId xmlns:a16="http://schemas.microsoft.com/office/drawing/2014/main" id="{CABF372E-82C2-9FE8-7B0C-1E888C16C3F2}"/>
                    </a:ext>
                  </a:extLst>
                </p:cNvPr>
                <p:cNvGrpSpPr/>
                <p:nvPr/>
              </p:nvGrpSpPr>
              <p:grpSpPr>
                <a:xfrm>
                  <a:off x="4644821" y="1099212"/>
                  <a:ext cx="355604" cy="328136"/>
                  <a:chOff x="4417218" y="2410682"/>
                  <a:chExt cx="345662" cy="332041"/>
                </a:xfrm>
                <a:noFill/>
              </p:grpSpPr>
              <p:sp>
                <p:nvSpPr>
                  <p:cNvPr id="38" name="Freeform 37">
                    <a:extLst>
                      <a:ext uri="{FF2B5EF4-FFF2-40B4-BE49-F238E27FC236}">
                        <a16:creationId xmlns:a16="http://schemas.microsoft.com/office/drawing/2014/main" id="{943F4038-9088-4765-5DAE-D17F411B2253}"/>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22225" cap="flat">
                    <a:solidFill>
                      <a:schemeClr val="bg1"/>
                    </a:solidFill>
                    <a:prstDash val="solid"/>
                    <a:miter/>
                  </a:ln>
                </p:spPr>
                <p:txBody>
                  <a:bodyPr rtlCol="0" anchor="ctr"/>
                  <a:lstStyle/>
                  <a:p>
                    <a:endParaRPr lang="en-AR"/>
                  </a:p>
                </p:txBody>
              </p:sp>
              <p:sp>
                <p:nvSpPr>
                  <p:cNvPr id="39" name="Freeform 38">
                    <a:extLst>
                      <a:ext uri="{FF2B5EF4-FFF2-40B4-BE49-F238E27FC236}">
                        <a16:creationId xmlns:a16="http://schemas.microsoft.com/office/drawing/2014/main" id="{5527E314-0E62-45CC-FA06-D869E4FE4653}"/>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22225" cap="flat">
                    <a:solidFill>
                      <a:schemeClr val="bg1"/>
                    </a:solidFill>
                    <a:prstDash val="solid"/>
                    <a:miter/>
                  </a:ln>
                </p:spPr>
                <p:txBody>
                  <a:bodyPr rtlCol="0" anchor="ctr"/>
                  <a:lstStyle/>
                  <a:p>
                    <a:endParaRPr lang="en-AR"/>
                  </a:p>
                </p:txBody>
              </p:sp>
              <p:sp>
                <p:nvSpPr>
                  <p:cNvPr id="40" name="Freeform 39">
                    <a:extLst>
                      <a:ext uri="{FF2B5EF4-FFF2-40B4-BE49-F238E27FC236}">
                        <a16:creationId xmlns:a16="http://schemas.microsoft.com/office/drawing/2014/main" id="{F3575AC4-6F18-A0E9-9039-2F8176B27D3B}"/>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22225" cap="flat">
                    <a:solidFill>
                      <a:schemeClr val="bg1"/>
                    </a:solidFill>
                    <a:prstDash val="solid"/>
                    <a:miter/>
                  </a:ln>
                </p:spPr>
                <p:txBody>
                  <a:bodyPr rtlCol="0" anchor="ctr"/>
                  <a:lstStyle/>
                  <a:p>
                    <a:endParaRPr lang="en-AR"/>
                  </a:p>
                </p:txBody>
              </p:sp>
            </p:grpSp>
            <p:pic>
              <p:nvPicPr>
                <p:cNvPr id="51" name="Content Placeholder 49">
                  <a:extLst>
                    <a:ext uri="{FF2B5EF4-FFF2-40B4-BE49-F238E27FC236}">
                      <a16:creationId xmlns:a16="http://schemas.microsoft.com/office/drawing/2014/main" id="{4974D6DC-B5C7-885B-D4DF-8C09847BFB3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666192" y="2404297"/>
                  <a:ext cx="312862" cy="369746"/>
                </a:xfrm>
                <a:prstGeom prst="rect">
                  <a:avLst/>
                </a:prstGeom>
              </p:spPr>
            </p:pic>
            <p:grpSp>
              <p:nvGrpSpPr>
                <p:cNvPr id="52" name="Group 51">
                  <a:extLst>
                    <a:ext uri="{FF2B5EF4-FFF2-40B4-BE49-F238E27FC236}">
                      <a16:creationId xmlns:a16="http://schemas.microsoft.com/office/drawing/2014/main" id="{1F2EEB53-2496-9C12-5865-5ABC8D32A8EA}"/>
                    </a:ext>
                  </a:extLst>
                </p:cNvPr>
                <p:cNvGrpSpPr>
                  <a:grpSpLocks noChangeAspect="1"/>
                </p:cNvGrpSpPr>
                <p:nvPr/>
              </p:nvGrpSpPr>
              <p:grpSpPr>
                <a:xfrm>
                  <a:off x="4721221" y="3052453"/>
                  <a:ext cx="202805" cy="415366"/>
                  <a:chOff x="1121569" y="3178970"/>
                  <a:chExt cx="346472" cy="709612"/>
                </a:xfrm>
                <a:solidFill>
                  <a:schemeClr val="bg1"/>
                </a:solidFill>
              </p:grpSpPr>
              <p:sp>
                <p:nvSpPr>
                  <p:cNvPr id="53" name="Freeform 41">
                    <a:extLst>
                      <a:ext uri="{FF2B5EF4-FFF2-40B4-BE49-F238E27FC236}">
                        <a16:creationId xmlns:a16="http://schemas.microsoft.com/office/drawing/2014/main" id="{6AF8A57C-B70A-26E5-1656-B83151F74520}"/>
                      </a:ext>
                    </a:extLst>
                  </p:cNvPr>
                  <p:cNvSpPr>
                    <a:spLocks noEditPoints="1"/>
                  </p:cNvSpPr>
                  <p:nvPr/>
                </p:nvSpPr>
                <p:spPr bwMode="auto">
                  <a:xfrm>
                    <a:off x="1121569" y="3265886"/>
                    <a:ext cx="346472" cy="59531"/>
                  </a:xfrm>
                  <a:custGeom>
                    <a:avLst/>
                    <a:gdLst>
                      <a:gd name="T0" fmla="*/ 61 w 64"/>
                      <a:gd name="T1" fmla="*/ 11 h 11"/>
                      <a:gd name="T2" fmla="*/ 4 w 64"/>
                      <a:gd name="T3" fmla="*/ 11 h 11"/>
                      <a:gd name="T4" fmla="*/ 2 w 64"/>
                      <a:gd name="T5" fmla="*/ 10 h 11"/>
                      <a:gd name="T6" fmla="*/ 0 w 64"/>
                      <a:gd name="T7" fmla="*/ 2 h 11"/>
                      <a:gd name="T8" fmla="*/ 0 w 64"/>
                      <a:gd name="T9" fmla="*/ 1 h 11"/>
                      <a:gd name="T10" fmla="*/ 2 w 64"/>
                      <a:gd name="T11" fmla="*/ 0 h 11"/>
                      <a:gd name="T12" fmla="*/ 63 w 64"/>
                      <a:gd name="T13" fmla="*/ 0 h 11"/>
                      <a:gd name="T14" fmla="*/ 64 w 64"/>
                      <a:gd name="T15" fmla="*/ 1 h 11"/>
                      <a:gd name="T16" fmla="*/ 64 w 64"/>
                      <a:gd name="T17" fmla="*/ 2 h 11"/>
                      <a:gd name="T18" fmla="*/ 62 w 64"/>
                      <a:gd name="T19" fmla="*/ 10 h 11"/>
                      <a:gd name="T20" fmla="*/ 61 w 64"/>
                      <a:gd name="T21" fmla="*/ 11 h 11"/>
                      <a:gd name="T22" fmla="*/ 5 w 64"/>
                      <a:gd name="T23" fmla="*/ 8 h 11"/>
                      <a:gd name="T24" fmla="*/ 59 w 64"/>
                      <a:gd name="T25" fmla="*/ 8 h 11"/>
                      <a:gd name="T26" fmla="*/ 61 w 64"/>
                      <a:gd name="T27" fmla="*/ 3 h 11"/>
                      <a:gd name="T28" fmla="*/ 3 w 64"/>
                      <a:gd name="T29" fmla="*/ 3 h 11"/>
                      <a:gd name="T30" fmla="*/ 5 w 64"/>
                      <a:gd name="T3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1">
                        <a:moveTo>
                          <a:pt x="61" y="11"/>
                        </a:moveTo>
                        <a:cubicBezTo>
                          <a:pt x="4" y="11"/>
                          <a:pt x="4" y="11"/>
                          <a:pt x="4" y="11"/>
                        </a:cubicBezTo>
                        <a:cubicBezTo>
                          <a:pt x="3" y="11"/>
                          <a:pt x="2" y="11"/>
                          <a:pt x="2" y="10"/>
                        </a:cubicBezTo>
                        <a:cubicBezTo>
                          <a:pt x="0" y="2"/>
                          <a:pt x="0" y="2"/>
                          <a:pt x="0" y="2"/>
                        </a:cubicBezTo>
                        <a:cubicBezTo>
                          <a:pt x="0" y="2"/>
                          <a:pt x="0" y="1"/>
                          <a:pt x="0" y="1"/>
                        </a:cubicBezTo>
                        <a:cubicBezTo>
                          <a:pt x="1" y="0"/>
                          <a:pt x="1" y="0"/>
                          <a:pt x="2" y="0"/>
                        </a:cubicBezTo>
                        <a:cubicBezTo>
                          <a:pt x="63" y="0"/>
                          <a:pt x="63" y="0"/>
                          <a:pt x="63" y="0"/>
                        </a:cubicBezTo>
                        <a:cubicBezTo>
                          <a:pt x="63" y="0"/>
                          <a:pt x="63" y="0"/>
                          <a:pt x="64" y="1"/>
                        </a:cubicBezTo>
                        <a:cubicBezTo>
                          <a:pt x="64" y="1"/>
                          <a:pt x="64" y="2"/>
                          <a:pt x="64" y="2"/>
                        </a:cubicBezTo>
                        <a:cubicBezTo>
                          <a:pt x="62" y="10"/>
                          <a:pt x="62" y="10"/>
                          <a:pt x="62" y="10"/>
                        </a:cubicBezTo>
                        <a:cubicBezTo>
                          <a:pt x="62" y="11"/>
                          <a:pt x="61" y="11"/>
                          <a:pt x="61" y="11"/>
                        </a:cubicBezTo>
                        <a:close/>
                        <a:moveTo>
                          <a:pt x="5" y="8"/>
                        </a:moveTo>
                        <a:cubicBezTo>
                          <a:pt x="59" y="8"/>
                          <a:pt x="59" y="8"/>
                          <a:pt x="59" y="8"/>
                        </a:cubicBezTo>
                        <a:cubicBezTo>
                          <a:pt x="61" y="3"/>
                          <a:pt x="61" y="3"/>
                          <a:pt x="61" y="3"/>
                        </a:cubicBezTo>
                        <a:cubicBezTo>
                          <a:pt x="3" y="3"/>
                          <a:pt x="3" y="3"/>
                          <a:pt x="3" y="3"/>
                        </a:cubicBezTo>
                        <a:lnTo>
                          <a:pt x="5" y="8"/>
                        </a:lnTo>
                        <a:close/>
                      </a:path>
                    </a:pathLst>
                  </a:custGeom>
                  <a:grpFill/>
                  <a:ln w="6350">
                    <a:solidFill>
                      <a:schemeClr val="bg1"/>
                    </a:solid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54" name="Freeform 42">
                    <a:extLst>
                      <a:ext uri="{FF2B5EF4-FFF2-40B4-BE49-F238E27FC236}">
                        <a16:creationId xmlns:a16="http://schemas.microsoft.com/office/drawing/2014/main" id="{FCD9B9EF-27C9-8EA3-2F1A-F2C879837066}"/>
                      </a:ext>
                    </a:extLst>
                  </p:cNvPr>
                  <p:cNvSpPr>
                    <a:spLocks noEditPoints="1"/>
                  </p:cNvSpPr>
                  <p:nvPr/>
                </p:nvSpPr>
                <p:spPr bwMode="auto">
                  <a:xfrm>
                    <a:off x="1132285" y="3688558"/>
                    <a:ext cx="325041" cy="59531"/>
                  </a:xfrm>
                  <a:custGeom>
                    <a:avLst/>
                    <a:gdLst>
                      <a:gd name="T0" fmla="*/ 45 w 60"/>
                      <a:gd name="T1" fmla="*/ 11 h 11"/>
                      <a:gd name="T2" fmla="*/ 15 w 60"/>
                      <a:gd name="T3" fmla="*/ 11 h 11"/>
                      <a:gd name="T4" fmla="*/ 15 w 60"/>
                      <a:gd name="T5" fmla="*/ 11 h 11"/>
                      <a:gd name="T6" fmla="*/ 1 w 60"/>
                      <a:gd name="T7" fmla="*/ 3 h 11"/>
                      <a:gd name="T8" fmla="*/ 0 w 60"/>
                      <a:gd name="T9" fmla="*/ 1 h 11"/>
                      <a:gd name="T10" fmla="*/ 2 w 60"/>
                      <a:gd name="T11" fmla="*/ 0 h 11"/>
                      <a:gd name="T12" fmla="*/ 59 w 60"/>
                      <a:gd name="T13" fmla="*/ 0 h 11"/>
                      <a:gd name="T14" fmla="*/ 60 w 60"/>
                      <a:gd name="T15" fmla="*/ 1 h 11"/>
                      <a:gd name="T16" fmla="*/ 59 w 60"/>
                      <a:gd name="T17" fmla="*/ 3 h 11"/>
                      <a:gd name="T18" fmla="*/ 45 w 60"/>
                      <a:gd name="T19" fmla="*/ 11 h 11"/>
                      <a:gd name="T20" fmla="*/ 45 w 60"/>
                      <a:gd name="T21" fmla="*/ 11 h 11"/>
                      <a:gd name="T22" fmla="*/ 16 w 60"/>
                      <a:gd name="T23" fmla="*/ 8 h 11"/>
                      <a:gd name="T24" fmla="*/ 44 w 60"/>
                      <a:gd name="T25" fmla="*/ 8 h 11"/>
                      <a:gd name="T26" fmla="*/ 53 w 60"/>
                      <a:gd name="T27" fmla="*/ 3 h 11"/>
                      <a:gd name="T28" fmla="*/ 7 w 60"/>
                      <a:gd name="T29" fmla="*/ 3 h 11"/>
                      <a:gd name="T30" fmla="*/ 16 w 60"/>
                      <a:gd name="T3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1">
                        <a:moveTo>
                          <a:pt x="45" y="11"/>
                        </a:moveTo>
                        <a:cubicBezTo>
                          <a:pt x="15" y="11"/>
                          <a:pt x="15" y="11"/>
                          <a:pt x="15" y="11"/>
                        </a:cubicBezTo>
                        <a:cubicBezTo>
                          <a:pt x="15" y="11"/>
                          <a:pt x="15" y="11"/>
                          <a:pt x="15" y="11"/>
                        </a:cubicBezTo>
                        <a:cubicBezTo>
                          <a:pt x="1" y="3"/>
                          <a:pt x="1" y="3"/>
                          <a:pt x="1" y="3"/>
                        </a:cubicBezTo>
                        <a:cubicBezTo>
                          <a:pt x="0" y="2"/>
                          <a:pt x="0" y="2"/>
                          <a:pt x="0" y="1"/>
                        </a:cubicBezTo>
                        <a:cubicBezTo>
                          <a:pt x="0" y="0"/>
                          <a:pt x="1" y="0"/>
                          <a:pt x="2" y="0"/>
                        </a:cubicBezTo>
                        <a:cubicBezTo>
                          <a:pt x="59" y="0"/>
                          <a:pt x="59" y="0"/>
                          <a:pt x="59" y="0"/>
                        </a:cubicBezTo>
                        <a:cubicBezTo>
                          <a:pt x="59" y="0"/>
                          <a:pt x="60" y="0"/>
                          <a:pt x="60" y="1"/>
                        </a:cubicBezTo>
                        <a:cubicBezTo>
                          <a:pt x="60" y="2"/>
                          <a:pt x="60" y="2"/>
                          <a:pt x="59" y="3"/>
                        </a:cubicBezTo>
                        <a:cubicBezTo>
                          <a:pt x="45" y="11"/>
                          <a:pt x="45" y="11"/>
                          <a:pt x="45" y="11"/>
                        </a:cubicBezTo>
                        <a:cubicBezTo>
                          <a:pt x="45" y="11"/>
                          <a:pt x="45" y="11"/>
                          <a:pt x="45" y="11"/>
                        </a:cubicBezTo>
                        <a:close/>
                        <a:moveTo>
                          <a:pt x="16" y="8"/>
                        </a:moveTo>
                        <a:cubicBezTo>
                          <a:pt x="44" y="8"/>
                          <a:pt x="44" y="8"/>
                          <a:pt x="44" y="8"/>
                        </a:cubicBezTo>
                        <a:cubicBezTo>
                          <a:pt x="53" y="3"/>
                          <a:pt x="53" y="3"/>
                          <a:pt x="53" y="3"/>
                        </a:cubicBezTo>
                        <a:cubicBezTo>
                          <a:pt x="7" y="3"/>
                          <a:pt x="7" y="3"/>
                          <a:pt x="7" y="3"/>
                        </a:cubicBezTo>
                        <a:lnTo>
                          <a:pt x="16" y="8"/>
                        </a:lnTo>
                        <a:close/>
                      </a:path>
                    </a:pathLst>
                  </a:custGeom>
                  <a:grpFill/>
                  <a:ln w="6350">
                    <a:solidFill>
                      <a:schemeClr val="bg1"/>
                    </a:solid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55" name="Freeform 43">
                    <a:extLst>
                      <a:ext uri="{FF2B5EF4-FFF2-40B4-BE49-F238E27FC236}">
                        <a16:creationId xmlns:a16="http://schemas.microsoft.com/office/drawing/2014/main" id="{B17FE865-8EC1-44D5-2C34-0919CDD707A3}"/>
                      </a:ext>
                    </a:extLst>
                  </p:cNvPr>
                  <p:cNvSpPr>
                    <a:spLocks noEditPoints="1"/>
                  </p:cNvSpPr>
                  <p:nvPr/>
                </p:nvSpPr>
                <p:spPr bwMode="auto">
                  <a:xfrm>
                    <a:off x="1208485" y="3731420"/>
                    <a:ext cx="172641" cy="65485"/>
                  </a:xfrm>
                  <a:custGeom>
                    <a:avLst/>
                    <a:gdLst>
                      <a:gd name="T0" fmla="*/ 30 w 32"/>
                      <a:gd name="T1" fmla="*/ 12 h 12"/>
                      <a:gd name="T2" fmla="*/ 1 w 32"/>
                      <a:gd name="T3" fmla="*/ 12 h 12"/>
                      <a:gd name="T4" fmla="*/ 0 w 32"/>
                      <a:gd name="T5" fmla="*/ 11 h 12"/>
                      <a:gd name="T6" fmla="*/ 0 w 32"/>
                      <a:gd name="T7" fmla="*/ 2 h 12"/>
                      <a:gd name="T8" fmla="*/ 1 w 32"/>
                      <a:gd name="T9" fmla="*/ 0 h 12"/>
                      <a:gd name="T10" fmla="*/ 30 w 32"/>
                      <a:gd name="T11" fmla="*/ 0 h 12"/>
                      <a:gd name="T12" fmla="*/ 32 w 32"/>
                      <a:gd name="T13" fmla="*/ 2 h 12"/>
                      <a:gd name="T14" fmla="*/ 32 w 32"/>
                      <a:gd name="T15" fmla="*/ 11 h 12"/>
                      <a:gd name="T16" fmla="*/ 30 w 32"/>
                      <a:gd name="T17" fmla="*/ 12 h 12"/>
                      <a:gd name="T18" fmla="*/ 3 w 32"/>
                      <a:gd name="T19" fmla="*/ 9 h 12"/>
                      <a:gd name="T20" fmla="*/ 29 w 32"/>
                      <a:gd name="T21" fmla="*/ 9 h 12"/>
                      <a:gd name="T22" fmla="*/ 29 w 32"/>
                      <a:gd name="T23" fmla="*/ 3 h 12"/>
                      <a:gd name="T24" fmla="*/ 3 w 32"/>
                      <a:gd name="T25" fmla="*/ 3 h 12"/>
                      <a:gd name="T26" fmla="*/ 3 w 32"/>
                      <a:gd name="T2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2">
                        <a:moveTo>
                          <a:pt x="30" y="12"/>
                        </a:moveTo>
                        <a:cubicBezTo>
                          <a:pt x="1" y="12"/>
                          <a:pt x="1" y="12"/>
                          <a:pt x="1" y="12"/>
                        </a:cubicBezTo>
                        <a:cubicBezTo>
                          <a:pt x="1" y="12"/>
                          <a:pt x="0" y="12"/>
                          <a:pt x="0" y="11"/>
                        </a:cubicBezTo>
                        <a:cubicBezTo>
                          <a:pt x="0" y="2"/>
                          <a:pt x="0" y="2"/>
                          <a:pt x="0" y="2"/>
                        </a:cubicBezTo>
                        <a:cubicBezTo>
                          <a:pt x="0" y="1"/>
                          <a:pt x="1" y="0"/>
                          <a:pt x="1" y="0"/>
                        </a:cubicBezTo>
                        <a:cubicBezTo>
                          <a:pt x="30" y="0"/>
                          <a:pt x="30" y="0"/>
                          <a:pt x="30" y="0"/>
                        </a:cubicBezTo>
                        <a:cubicBezTo>
                          <a:pt x="31" y="0"/>
                          <a:pt x="32" y="1"/>
                          <a:pt x="32" y="2"/>
                        </a:cubicBezTo>
                        <a:cubicBezTo>
                          <a:pt x="32" y="11"/>
                          <a:pt x="32" y="11"/>
                          <a:pt x="32" y="11"/>
                        </a:cubicBezTo>
                        <a:cubicBezTo>
                          <a:pt x="32" y="12"/>
                          <a:pt x="31" y="12"/>
                          <a:pt x="30" y="12"/>
                        </a:cubicBezTo>
                        <a:close/>
                        <a:moveTo>
                          <a:pt x="3" y="9"/>
                        </a:moveTo>
                        <a:cubicBezTo>
                          <a:pt x="29" y="9"/>
                          <a:pt x="29" y="9"/>
                          <a:pt x="29" y="9"/>
                        </a:cubicBezTo>
                        <a:cubicBezTo>
                          <a:pt x="29" y="3"/>
                          <a:pt x="29" y="3"/>
                          <a:pt x="29" y="3"/>
                        </a:cubicBezTo>
                        <a:cubicBezTo>
                          <a:pt x="3" y="3"/>
                          <a:pt x="3" y="3"/>
                          <a:pt x="3" y="3"/>
                        </a:cubicBezTo>
                        <a:lnTo>
                          <a:pt x="3" y="9"/>
                        </a:lnTo>
                        <a:close/>
                      </a:path>
                    </a:pathLst>
                  </a:custGeom>
                  <a:grpFill/>
                  <a:ln w="6350">
                    <a:solidFill>
                      <a:schemeClr val="bg1"/>
                    </a:solid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56" name="Rectangle 44">
                    <a:extLst>
                      <a:ext uri="{FF2B5EF4-FFF2-40B4-BE49-F238E27FC236}">
                        <a16:creationId xmlns:a16="http://schemas.microsoft.com/office/drawing/2014/main" id="{4EDBB87E-2047-983D-3705-FE497D0CB6F8}"/>
                      </a:ext>
                    </a:extLst>
                  </p:cNvPr>
                  <p:cNvSpPr>
                    <a:spLocks noChangeArrowheads="1"/>
                  </p:cNvSpPr>
                  <p:nvPr/>
                </p:nvSpPr>
                <p:spPr bwMode="auto">
                  <a:xfrm>
                    <a:off x="1283494" y="3790951"/>
                    <a:ext cx="16669" cy="97631"/>
                  </a:xfrm>
                  <a:prstGeom prst="rect">
                    <a:avLst/>
                  </a:prstGeom>
                  <a:grpFill/>
                  <a:ln w="6350">
                    <a:solidFill>
                      <a:schemeClr val="bg1"/>
                    </a:solidFill>
                    <a:miter lim="800000"/>
                    <a:headEnd/>
                    <a:tailEnd/>
                  </a:ln>
                </p:spPr>
                <p:txBody>
                  <a:bodyPr vert="horz" wrap="square" lIns="68580" tIns="34290" rIns="68580" bIns="34290" numCol="1" anchor="t" anchorCtr="0" compatLnSpc="1">
                    <a:prstTxWarp prst="textNoShape">
                      <a:avLst/>
                    </a:prstTxWarp>
                  </a:bodyPr>
                  <a:lstStyle/>
                  <a:p>
                    <a:endParaRPr lang="en-US" sz="1013"/>
                  </a:p>
                </p:txBody>
              </p:sp>
              <p:sp>
                <p:nvSpPr>
                  <p:cNvPr id="57" name="Rectangle 45">
                    <a:extLst>
                      <a:ext uri="{FF2B5EF4-FFF2-40B4-BE49-F238E27FC236}">
                        <a16:creationId xmlns:a16="http://schemas.microsoft.com/office/drawing/2014/main" id="{B4BA5240-AE76-EE0C-4646-394950AA46BC}"/>
                      </a:ext>
                    </a:extLst>
                  </p:cNvPr>
                  <p:cNvSpPr>
                    <a:spLocks noChangeArrowheads="1"/>
                  </p:cNvSpPr>
                  <p:nvPr/>
                </p:nvSpPr>
                <p:spPr bwMode="auto">
                  <a:xfrm>
                    <a:off x="1283494" y="3178970"/>
                    <a:ext cx="16669" cy="97631"/>
                  </a:xfrm>
                  <a:prstGeom prst="rect">
                    <a:avLst/>
                  </a:prstGeom>
                  <a:grpFill/>
                  <a:ln w="6350">
                    <a:solidFill>
                      <a:schemeClr val="bg1"/>
                    </a:solidFill>
                    <a:miter lim="800000"/>
                    <a:headEnd/>
                    <a:tailEnd/>
                  </a:ln>
                </p:spPr>
                <p:txBody>
                  <a:bodyPr vert="horz" wrap="square" lIns="68580" tIns="34290" rIns="68580" bIns="34290" numCol="1" anchor="t" anchorCtr="0" compatLnSpc="1">
                    <a:prstTxWarp prst="textNoShape">
                      <a:avLst/>
                    </a:prstTxWarp>
                  </a:bodyPr>
                  <a:lstStyle/>
                  <a:p>
                    <a:endParaRPr lang="en-US" sz="1013"/>
                  </a:p>
                </p:txBody>
              </p:sp>
              <p:sp>
                <p:nvSpPr>
                  <p:cNvPr id="58" name="Freeform 46">
                    <a:extLst>
                      <a:ext uri="{FF2B5EF4-FFF2-40B4-BE49-F238E27FC236}">
                        <a16:creationId xmlns:a16="http://schemas.microsoft.com/office/drawing/2014/main" id="{475719E2-FA88-989E-337D-4F9A329A07A6}"/>
                      </a:ext>
                    </a:extLst>
                  </p:cNvPr>
                  <p:cNvSpPr>
                    <a:spLocks noEditPoints="1"/>
                  </p:cNvSpPr>
                  <p:nvPr/>
                </p:nvSpPr>
                <p:spPr bwMode="auto">
                  <a:xfrm>
                    <a:off x="1213247" y="3384948"/>
                    <a:ext cx="163116" cy="244079"/>
                  </a:xfrm>
                  <a:custGeom>
                    <a:avLst/>
                    <a:gdLst>
                      <a:gd name="T0" fmla="*/ 15 w 30"/>
                      <a:gd name="T1" fmla="*/ 45 h 45"/>
                      <a:gd name="T2" fmla="*/ 0 w 30"/>
                      <a:gd name="T3" fmla="*/ 30 h 45"/>
                      <a:gd name="T4" fmla="*/ 14 w 30"/>
                      <a:gd name="T5" fmla="*/ 1 h 45"/>
                      <a:gd name="T6" fmla="*/ 16 w 30"/>
                      <a:gd name="T7" fmla="*/ 1 h 45"/>
                      <a:gd name="T8" fmla="*/ 30 w 30"/>
                      <a:gd name="T9" fmla="*/ 30 h 45"/>
                      <a:gd name="T10" fmla="*/ 15 w 30"/>
                      <a:gd name="T11" fmla="*/ 45 h 45"/>
                      <a:gd name="T12" fmla="*/ 15 w 30"/>
                      <a:gd name="T13" fmla="*/ 5 h 45"/>
                      <a:gd name="T14" fmla="*/ 3 w 30"/>
                      <a:gd name="T15" fmla="*/ 30 h 45"/>
                      <a:gd name="T16" fmla="*/ 15 w 30"/>
                      <a:gd name="T17" fmla="*/ 42 h 45"/>
                      <a:gd name="T18" fmla="*/ 27 w 30"/>
                      <a:gd name="T19" fmla="*/ 30 h 45"/>
                      <a:gd name="T20" fmla="*/ 15 w 30"/>
                      <a:gd name="T2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5">
                        <a:moveTo>
                          <a:pt x="15" y="45"/>
                        </a:moveTo>
                        <a:cubicBezTo>
                          <a:pt x="7" y="45"/>
                          <a:pt x="0" y="38"/>
                          <a:pt x="0" y="30"/>
                        </a:cubicBezTo>
                        <a:cubicBezTo>
                          <a:pt x="0" y="23"/>
                          <a:pt x="12" y="3"/>
                          <a:pt x="14" y="1"/>
                        </a:cubicBezTo>
                        <a:cubicBezTo>
                          <a:pt x="14" y="0"/>
                          <a:pt x="16" y="0"/>
                          <a:pt x="16" y="1"/>
                        </a:cubicBezTo>
                        <a:cubicBezTo>
                          <a:pt x="17" y="3"/>
                          <a:pt x="30" y="23"/>
                          <a:pt x="30" y="30"/>
                        </a:cubicBezTo>
                        <a:cubicBezTo>
                          <a:pt x="30" y="38"/>
                          <a:pt x="23" y="45"/>
                          <a:pt x="15" y="45"/>
                        </a:cubicBezTo>
                        <a:close/>
                        <a:moveTo>
                          <a:pt x="15" y="5"/>
                        </a:moveTo>
                        <a:cubicBezTo>
                          <a:pt x="11" y="11"/>
                          <a:pt x="3" y="25"/>
                          <a:pt x="3" y="30"/>
                        </a:cubicBezTo>
                        <a:cubicBezTo>
                          <a:pt x="3" y="37"/>
                          <a:pt x="8" y="42"/>
                          <a:pt x="15" y="42"/>
                        </a:cubicBezTo>
                        <a:cubicBezTo>
                          <a:pt x="21" y="42"/>
                          <a:pt x="27" y="37"/>
                          <a:pt x="27" y="30"/>
                        </a:cubicBezTo>
                        <a:cubicBezTo>
                          <a:pt x="27" y="25"/>
                          <a:pt x="19" y="11"/>
                          <a:pt x="15" y="5"/>
                        </a:cubicBezTo>
                        <a:close/>
                      </a:path>
                    </a:pathLst>
                  </a:custGeom>
                  <a:grpFill/>
                  <a:ln w="6350">
                    <a:solidFill>
                      <a:schemeClr val="bg1"/>
                    </a:solid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59" name="Freeform 47">
                    <a:extLst>
                      <a:ext uri="{FF2B5EF4-FFF2-40B4-BE49-F238E27FC236}">
                        <a16:creationId xmlns:a16="http://schemas.microsoft.com/office/drawing/2014/main" id="{0F200BB4-7EC5-4E4A-7004-30CCEDA48392}"/>
                      </a:ext>
                    </a:extLst>
                  </p:cNvPr>
                  <p:cNvSpPr>
                    <a:spLocks noEditPoints="1"/>
                  </p:cNvSpPr>
                  <p:nvPr/>
                </p:nvSpPr>
                <p:spPr bwMode="auto">
                  <a:xfrm>
                    <a:off x="1132285" y="3308749"/>
                    <a:ext cx="325041" cy="146447"/>
                  </a:xfrm>
                  <a:custGeom>
                    <a:avLst/>
                    <a:gdLst>
                      <a:gd name="T0" fmla="*/ 59 w 60"/>
                      <a:gd name="T1" fmla="*/ 27 h 27"/>
                      <a:gd name="T2" fmla="*/ 36 w 60"/>
                      <a:gd name="T3" fmla="*/ 27 h 27"/>
                      <a:gd name="T4" fmla="*/ 34 w 60"/>
                      <a:gd name="T5" fmla="*/ 27 h 27"/>
                      <a:gd name="T6" fmla="*/ 30 w 60"/>
                      <a:gd name="T7" fmla="*/ 19 h 27"/>
                      <a:gd name="T8" fmla="*/ 25 w 60"/>
                      <a:gd name="T9" fmla="*/ 27 h 27"/>
                      <a:gd name="T10" fmla="*/ 24 w 60"/>
                      <a:gd name="T11" fmla="*/ 27 h 27"/>
                      <a:gd name="T12" fmla="*/ 2 w 60"/>
                      <a:gd name="T13" fmla="*/ 27 h 27"/>
                      <a:gd name="T14" fmla="*/ 0 w 60"/>
                      <a:gd name="T15" fmla="*/ 26 h 27"/>
                      <a:gd name="T16" fmla="*/ 0 w 60"/>
                      <a:gd name="T17" fmla="*/ 2 h 27"/>
                      <a:gd name="T18" fmla="*/ 2 w 60"/>
                      <a:gd name="T19" fmla="*/ 0 h 27"/>
                      <a:gd name="T20" fmla="*/ 59 w 60"/>
                      <a:gd name="T21" fmla="*/ 0 h 27"/>
                      <a:gd name="T22" fmla="*/ 60 w 60"/>
                      <a:gd name="T23" fmla="*/ 2 h 27"/>
                      <a:gd name="T24" fmla="*/ 60 w 60"/>
                      <a:gd name="T25" fmla="*/ 26 h 27"/>
                      <a:gd name="T26" fmla="*/ 59 w 60"/>
                      <a:gd name="T27" fmla="*/ 27 h 27"/>
                      <a:gd name="T28" fmla="*/ 37 w 60"/>
                      <a:gd name="T29" fmla="*/ 24 h 27"/>
                      <a:gd name="T30" fmla="*/ 57 w 60"/>
                      <a:gd name="T31" fmla="*/ 24 h 27"/>
                      <a:gd name="T32" fmla="*/ 57 w 60"/>
                      <a:gd name="T33" fmla="*/ 3 h 27"/>
                      <a:gd name="T34" fmla="*/ 3 w 60"/>
                      <a:gd name="T35" fmla="*/ 3 h 27"/>
                      <a:gd name="T36" fmla="*/ 3 w 60"/>
                      <a:gd name="T37" fmla="*/ 24 h 27"/>
                      <a:gd name="T38" fmla="*/ 23 w 60"/>
                      <a:gd name="T39" fmla="*/ 24 h 27"/>
                      <a:gd name="T40" fmla="*/ 29 w 60"/>
                      <a:gd name="T41" fmla="*/ 15 h 27"/>
                      <a:gd name="T42" fmla="*/ 31 w 60"/>
                      <a:gd name="T43" fmla="*/ 15 h 27"/>
                      <a:gd name="T44" fmla="*/ 37 w 60"/>
                      <a:gd name="T4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27">
                        <a:moveTo>
                          <a:pt x="59" y="27"/>
                        </a:moveTo>
                        <a:cubicBezTo>
                          <a:pt x="36" y="27"/>
                          <a:pt x="36" y="27"/>
                          <a:pt x="36" y="27"/>
                        </a:cubicBezTo>
                        <a:cubicBezTo>
                          <a:pt x="35" y="27"/>
                          <a:pt x="35" y="27"/>
                          <a:pt x="34" y="27"/>
                        </a:cubicBezTo>
                        <a:cubicBezTo>
                          <a:pt x="33" y="23"/>
                          <a:pt x="31" y="20"/>
                          <a:pt x="30" y="19"/>
                        </a:cubicBezTo>
                        <a:cubicBezTo>
                          <a:pt x="29" y="20"/>
                          <a:pt x="27" y="23"/>
                          <a:pt x="25" y="27"/>
                        </a:cubicBezTo>
                        <a:cubicBezTo>
                          <a:pt x="25" y="27"/>
                          <a:pt x="24" y="27"/>
                          <a:pt x="24" y="27"/>
                        </a:cubicBezTo>
                        <a:cubicBezTo>
                          <a:pt x="2" y="27"/>
                          <a:pt x="2" y="27"/>
                          <a:pt x="2" y="27"/>
                        </a:cubicBezTo>
                        <a:cubicBezTo>
                          <a:pt x="1" y="27"/>
                          <a:pt x="0" y="27"/>
                          <a:pt x="0" y="26"/>
                        </a:cubicBezTo>
                        <a:cubicBezTo>
                          <a:pt x="0" y="2"/>
                          <a:pt x="0" y="2"/>
                          <a:pt x="0" y="2"/>
                        </a:cubicBezTo>
                        <a:cubicBezTo>
                          <a:pt x="0" y="1"/>
                          <a:pt x="1" y="0"/>
                          <a:pt x="2" y="0"/>
                        </a:cubicBezTo>
                        <a:cubicBezTo>
                          <a:pt x="59" y="0"/>
                          <a:pt x="59" y="0"/>
                          <a:pt x="59" y="0"/>
                        </a:cubicBezTo>
                        <a:cubicBezTo>
                          <a:pt x="59" y="0"/>
                          <a:pt x="60" y="1"/>
                          <a:pt x="60" y="2"/>
                        </a:cubicBezTo>
                        <a:cubicBezTo>
                          <a:pt x="60" y="26"/>
                          <a:pt x="60" y="26"/>
                          <a:pt x="60" y="26"/>
                        </a:cubicBezTo>
                        <a:cubicBezTo>
                          <a:pt x="60" y="27"/>
                          <a:pt x="59" y="27"/>
                          <a:pt x="59" y="27"/>
                        </a:cubicBezTo>
                        <a:close/>
                        <a:moveTo>
                          <a:pt x="37" y="24"/>
                        </a:moveTo>
                        <a:cubicBezTo>
                          <a:pt x="57" y="24"/>
                          <a:pt x="57" y="24"/>
                          <a:pt x="57" y="24"/>
                        </a:cubicBezTo>
                        <a:cubicBezTo>
                          <a:pt x="57" y="3"/>
                          <a:pt x="57" y="3"/>
                          <a:pt x="57" y="3"/>
                        </a:cubicBezTo>
                        <a:cubicBezTo>
                          <a:pt x="3" y="3"/>
                          <a:pt x="3" y="3"/>
                          <a:pt x="3" y="3"/>
                        </a:cubicBezTo>
                        <a:cubicBezTo>
                          <a:pt x="3" y="24"/>
                          <a:pt x="3" y="24"/>
                          <a:pt x="3" y="24"/>
                        </a:cubicBezTo>
                        <a:cubicBezTo>
                          <a:pt x="23" y="24"/>
                          <a:pt x="23" y="24"/>
                          <a:pt x="23" y="24"/>
                        </a:cubicBezTo>
                        <a:cubicBezTo>
                          <a:pt x="26" y="19"/>
                          <a:pt x="29" y="15"/>
                          <a:pt x="29" y="15"/>
                        </a:cubicBezTo>
                        <a:cubicBezTo>
                          <a:pt x="29" y="14"/>
                          <a:pt x="31" y="14"/>
                          <a:pt x="31" y="15"/>
                        </a:cubicBezTo>
                        <a:cubicBezTo>
                          <a:pt x="31" y="15"/>
                          <a:pt x="34" y="19"/>
                          <a:pt x="37" y="24"/>
                        </a:cubicBezTo>
                        <a:close/>
                      </a:path>
                    </a:pathLst>
                  </a:custGeom>
                  <a:grpFill/>
                  <a:ln w="6350">
                    <a:solidFill>
                      <a:schemeClr val="bg1"/>
                    </a:solid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60" name="Freeform 48">
                    <a:extLst>
                      <a:ext uri="{FF2B5EF4-FFF2-40B4-BE49-F238E27FC236}">
                        <a16:creationId xmlns:a16="http://schemas.microsoft.com/office/drawing/2014/main" id="{AFDA8683-75C8-689E-FF71-82290B17CDE6}"/>
                      </a:ext>
                    </a:extLst>
                  </p:cNvPr>
                  <p:cNvSpPr>
                    <a:spLocks noEditPoints="1"/>
                  </p:cNvSpPr>
                  <p:nvPr/>
                </p:nvSpPr>
                <p:spPr bwMode="auto">
                  <a:xfrm>
                    <a:off x="1132285" y="3438526"/>
                    <a:ext cx="325041" cy="265510"/>
                  </a:xfrm>
                  <a:custGeom>
                    <a:avLst/>
                    <a:gdLst>
                      <a:gd name="T0" fmla="*/ 59 w 60"/>
                      <a:gd name="T1" fmla="*/ 49 h 49"/>
                      <a:gd name="T2" fmla="*/ 2 w 60"/>
                      <a:gd name="T3" fmla="*/ 49 h 49"/>
                      <a:gd name="T4" fmla="*/ 0 w 60"/>
                      <a:gd name="T5" fmla="*/ 48 h 49"/>
                      <a:gd name="T6" fmla="*/ 0 w 60"/>
                      <a:gd name="T7" fmla="*/ 2 h 49"/>
                      <a:gd name="T8" fmla="*/ 2 w 60"/>
                      <a:gd name="T9" fmla="*/ 0 h 49"/>
                      <a:gd name="T10" fmla="*/ 24 w 60"/>
                      <a:gd name="T11" fmla="*/ 0 h 49"/>
                      <a:gd name="T12" fmla="*/ 25 w 60"/>
                      <a:gd name="T13" fmla="*/ 1 h 49"/>
                      <a:gd name="T14" fmla="*/ 25 w 60"/>
                      <a:gd name="T15" fmla="*/ 3 h 49"/>
                      <a:gd name="T16" fmla="*/ 18 w 60"/>
                      <a:gd name="T17" fmla="*/ 20 h 49"/>
                      <a:gd name="T18" fmla="*/ 30 w 60"/>
                      <a:gd name="T19" fmla="*/ 32 h 49"/>
                      <a:gd name="T20" fmla="*/ 42 w 60"/>
                      <a:gd name="T21" fmla="*/ 20 h 49"/>
                      <a:gd name="T22" fmla="*/ 34 w 60"/>
                      <a:gd name="T23" fmla="*/ 3 h 49"/>
                      <a:gd name="T24" fmla="*/ 34 w 60"/>
                      <a:gd name="T25" fmla="*/ 1 h 49"/>
                      <a:gd name="T26" fmla="*/ 36 w 60"/>
                      <a:gd name="T27" fmla="*/ 0 h 49"/>
                      <a:gd name="T28" fmla="*/ 59 w 60"/>
                      <a:gd name="T29" fmla="*/ 0 h 49"/>
                      <a:gd name="T30" fmla="*/ 60 w 60"/>
                      <a:gd name="T31" fmla="*/ 2 h 49"/>
                      <a:gd name="T32" fmla="*/ 60 w 60"/>
                      <a:gd name="T33" fmla="*/ 48 h 49"/>
                      <a:gd name="T34" fmla="*/ 59 w 60"/>
                      <a:gd name="T35" fmla="*/ 49 h 49"/>
                      <a:gd name="T36" fmla="*/ 3 w 60"/>
                      <a:gd name="T37" fmla="*/ 46 h 49"/>
                      <a:gd name="T38" fmla="*/ 57 w 60"/>
                      <a:gd name="T39" fmla="*/ 46 h 49"/>
                      <a:gd name="T40" fmla="*/ 57 w 60"/>
                      <a:gd name="T41" fmla="*/ 3 h 49"/>
                      <a:gd name="T42" fmla="*/ 38 w 60"/>
                      <a:gd name="T43" fmla="*/ 3 h 49"/>
                      <a:gd name="T44" fmla="*/ 45 w 60"/>
                      <a:gd name="T45" fmla="*/ 20 h 49"/>
                      <a:gd name="T46" fmla="*/ 30 w 60"/>
                      <a:gd name="T47" fmla="*/ 35 h 49"/>
                      <a:gd name="T48" fmla="*/ 15 w 60"/>
                      <a:gd name="T49" fmla="*/ 20 h 49"/>
                      <a:gd name="T50" fmla="*/ 21 w 60"/>
                      <a:gd name="T51" fmla="*/ 3 h 49"/>
                      <a:gd name="T52" fmla="*/ 3 w 60"/>
                      <a:gd name="T53" fmla="*/ 3 h 49"/>
                      <a:gd name="T54" fmla="*/ 3 w 60"/>
                      <a:gd name="T55"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49">
                        <a:moveTo>
                          <a:pt x="59" y="49"/>
                        </a:moveTo>
                        <a:cubicBezTo>
                          <a:pt x="2" y="49"/>
                          <a:pt x="2" y="49"/>
                          <a:pt x="2" y="49"/>
                        </a:cubicBezTo>
                        <a:cubicBezTo>
                          <a:pt x="1" y="49"/>
                          <a:pt x="0" y="48"/>
                          <a:pt x="0" y="48"/>
                        </a:cubicBezTo>
                        <a:cubicBezTo>
                          <a:pt x="0" y="2"/>
                          <a:pt x="0" y="2"/>
                          <a:pt x="0" y="2"/>
                        </a:cubicBezTo>
                        <a:cubicBezTo>
                          <a:pt x="0" y="1"/>
                          <a:pt x="1" y="0"/>
                          <a:pt x="2" y="0"/>
                        </a:cubicBezTo>
                        <a:cubicBezTo>
                          <a:pt x="24" y="0"/>
                          <a:pt x="24" y="0"/>
                          <a:pt x="24" y="0"/>
                        </a:cubicBezTo>
                        <a:cubicBezTo>
                          <a:pt x="24" y="0"/>
                          <a:pt x="25" y="1"/>
                          <a:pt x="25" y="1"/>
                        </a:cubicBezTo>
                        <a:cubicBezTo>
                          <a:pt x="25" y="2"/>
                          <a:pt x="25" y="2"/>
                          <a:pt x="25" y="3"/>
                        </a:cubicBezTo>
                        <a:cubicBezTo>
                          <a:pt x="21" y="11"/>
                          <a:pt x="18" y="17"/>
                          <a:pt x="18" y="20"/>
                        </a:cubicBezTo>
                        <a:cubicBezTo>
                          <a:pt x="18" y="27"/>
                          <a:pt x="23" y="32"/>
                          <a:pt x="30" y="32"/>
                        </a:cubicBezTo>
                        <a:cubicBezTo>
                          <a:pt x="36" y="32"/>
                          <a:pt x="42" y="27"/>
                          <a:pt x="42" y="20"/>
                        </a:cubicBezTo>
                        <a:cubicBezTo>
                          <a:pt x="42" y="17"/>
                          <a:pt x="39" y="11"/>
                          <a:pt x="34" y="3"/>
                        </a:cubicBezTo>
                        <a:cubicBezTo>
                          <a:pt x="34" y="2"/>
                          <a:pt x="34" y="2"/>
                          <a:pt x="34" y="1"/>
                        </a:cubicBezTo>
                        <a:cubicBezTo>
                          <a:pt x="35" y="1"/>
                          <a:pt x="35" y="0"/>
                          <a:pt x="36" y="0"/>
                        </a:cubicBezTo>
                        <a:cubicBezTo>
                          <a:pt x="59" y="0"/>
                          <a:pt x="59" y="0"/>
                          <a:pt x="59" y="0"/>
                        </a:cubicBezTo>
                        <a:cubicBezTo>
                          <a:pt x="59" y="0"/>
                          <a:pt x="60" y="1"/>
                          <a:pt x="60" y="2"/>
                        </a:cubicBezTo>
                        <a:cubicBezTo>
                          <a:pt x="60" y="48"/>
                          <a:pt x="60" y="48"/>
                          <a:pt x="60" y="48"/>
                        </a:cubicBezTo>
                        <a:cubicBezTo>
                          <a:pt x="60" y="48"/>
                          <a:pt x="59" y="49"/>
                          <a:pt x="59" y="49"/>
                        </a:cubicBezTo>
                        <a:close/>
                        <a:moveTo>
                          <a:pt x="3" y="46"/>
                        </a:moveTo>
                        <a:cubicBezTo>
                          <a:pt x="57" y="46"/>
                          <a:pt x="57" y="46"/>
                          <a:pt x="57" y="46"/>
                        </a:cubicBezTo>
                        <a:cubicBezTo>
                          <a:pt x="57" y="3"/>
                          <a:pt x="57" y="3"/>
                          <a:pt x="57" y="3"/>
                        </a:cubicBezTo>
                        <a:cubicBezTo>
                          <a:pt x="38" y="3"/>
                          <a:pt x="38" y="3"/>
                          <a:pt x="38" y="3"/>
                        </a:cubicBezTo>
                        <a:cubicBezTo>
                          <a:pt x="42" y="11"/>
                          <a:pt x="45" y="17"/>
                          <a:pt x="45" y="20"/>
                        </a:cubicBezTo>
                        <a:cubicBezTo>
                          <a:pt x="45" y="28"/>
                          <a:pt x="38" y="35"/>
                          <a:pt x="30" y="35"/>
                        </a:cubicBezTo>
                        <a:cubicBezTo>
                          <a:pt x="22" y="35"/>
                          <a:pt x="15" y="28"/>
                          <a:pt x="15" y="20"/>
                        </a:cubicBezTo>
                        <a:cubicBezTo>
                          <a:pt x="15" y="17"/>
                          <a:pt x="17" y="11"/>
                          <a:pt x="21" y="3"/>
                        </a:cubicBezTo>
                        <a:cubicBezTo>
                          <a:pt x="3" y="3"/>
                          <a:pt x="3" y="3"/>
                          <a:pt x="3" y="3"/>
                        </a:cubicBezTo>
                        <a:lnTo>
                          <a:pt x="3" y="46"/>
                        </a:lnTo>
                        <a:close/>
                      </a:path>
                    </a:pathLst>
                  </a:custGeom>
                  <a:grpFill/>
                  <a:ln w="6350">
                    <a:solidFill>
                      <a:schemeClr val="bg1"/>
                    </a:solidFill>
                    <a:round/>
                    <a:headEnd/>
                    <a:tailEnd/>
                  </a:ln>
                </p:spPr>
                <p:txBody>
                  <a:bodyPr vert="horz" wrap="square" lIns="68580" tIns="34290" rIns="68580" bIns="34290" numCol="1" anchor="t" anchorCtr="0" compatLnSpc="1">
                    <a:prstTxWarp prst="textNoShape">
                      <a:avLst/>
                    </a:prstTxWarp>
                  </a:bodyPr>
                  <a:lstStyle/>
                  <a:p>
                    <a:endParaRPr lang="en-US" sz="1013"/>
                  </a:p>
                </p:txBody>
              </p:sp>
            </p:grpSp>
            <p:grpSp>
              <p:nvGrpSpPr>
                <p:cNvPr id="65" name="Graphic 63">
                  <a:extLst>
                    <a:ext uri="{FF2B5EF4-FFF2-40B4-BE49-F238E27FC236}">
                      <a16:creationId xmlns:a16="http://schemas.microsoft.com/office/drawing/2014/main" id="{6109ADC7-98FE-CAF7-010E-46FCD823D364}"/>
                    </a:ext>
                  </a:extLst>
                </p:cNvPr>
                <p:cNvGrpSpPr/>
                <p:nvPr/>
              </p:nvGrpSpPr>
              <p:grpSpPr>
                <a:xfrm>
                  <a:off x="4630768" y="3745583"/>
                  <a:ext cx="384596" cy="370448"/>
                  <a:chOff x="4630768" y="3745583"/>
                  <a:chExt cx="384596" cy="370448"/>
                </a:xfrm>
                <a:noFill/>
              </p:grpSpPr>
              <p:sp>
                <p:nvSpPr>
                  <p:cNvPr id="66" name="Freeform 65">
                    <a:extLst>
                      <a:ext uri="{FF2B5EF4-FFF2-40B4-BE49-F238E27FC236}">
                        <a16:creationId xmlns:a16="http://schemas.microsoft.com/office/drawing/2014/main" id="{F15D2B38-0820-AE65-B436-EDE2172B4310}"/>
                      </a:ext>
                    </a:extLst>
                  </p:cNvPr>
                  <p:cNvSpPr/>
                  <p:nvPr/>
                </p:nvSpPr>
                <p:spPr>
                  <a:xfrm>
                    <a:off x="4693853" y="3745583"/>
                    <a:ext cx="271436" cy="177780"/>
                  </a:xfrm>
                  <a:custGeom>
                    <a:avLst/>
                    <a:gdLst>
                      <a:gd name="connsiteX0" fmla="*/ 0 w 271436"/>
                      <a:gd name="connsiteY0" fmla="*/ 177780 h 177780"/>
                      <a:gd name="connsiteX1" fmla="*/ 0 w 271436"/>
                      <a:gd name="connsiteY1" fmla="*/ 137436 h 177780"/>
                      <a:gd name="connsiteX2" fmla="*/ 135244 w 271436"/>
                      <a:gd name="connsiteY2" fmla="*/ 1 h 177780"/>
                      <a:gd name="connsiteX3" fmla="*/ 271436 w 271436"/>
                      <a:gd name="connsiteY3" fmla="*/ 135456 h 177780"/>
                      <a:gd name="connsiteX4" fmla="*/ 271436 w 271436"/>
                      <a:gd name="connsiteY4" fmla="*/ 135941 h 177780"/>
                      <a:gd name="connsiteX5" fmla="*/ 271436 w 271436"/>
                      <a:gd name="connsiteY5" fmla="*/ 177780 h 17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36" h="177780">
                        <a:moveTo>
                          <a:pt x="0" y="177780"/>
                        </a:moveTo>
                        <a:lnTo>
                          <a:pt x="0" y="137436"/>
                        </a:lnTo>
                        <a:cubicBezTo>
                          <a:pt x="0" y="62284"/>
                          <a:pt x="60241" y="263"/>
                          <a:pt x="135244" y="1"/>
                        </a:cubicBezTo>
                        <a:cubicBezTo>
                          <a:pt x="210207" y="-262"/>
                          <a:pt x="271174" y="60385"/>
                          <a:pt x="271436" y="135456"/>
                        </a:cubicBezTo>
                        <a:cubicBezTo>
                          <a:pt x="271436" y="135618"/>
                          <a:pt x="271436" y="135780"/>
                          <a:pt x="271436" y="135941"/>
                        </a:cubicBezTo>
                        <a:lnTo>
                          <a:pt x="271436" y="177780"/>
                        </a:lnTo>
                      </a:path>
                    </a:pathLst>
                  </a:custGeom>
                  <a:noFill/>
                  <a:ln w="22225" cap="flat">
                    <a:solidFill>
                      <a:schemeClr val="bg1"/>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92201C7-C609-4F00-82B9-134674744906}"/>
                      </a:ext>
                    </a:extLst>
                  </p:cNvPr>
                  <p:cNvSpPr/>
                  <p:nvPr/>
                </p:nvSpPr>
                <p:spPr>
                  <a:xfrm>
                    <a:off x="4829581" y="3745583"/>
                    <a:ext cx="2016" cy="41818"/>
                  </a:xfrm>
                  <a:custGeom>
                    <a:avLst/>
                    <a:gdLst>
                      <a:gd name="connsiteX0" fmla="*/ 0 w 2016"/>
                      <a:gd name="connsiteY0" fmla="*/ 0 h 41818"/>
                      <a:gd name="connsiteX1" fmla="*/ 0 w 2016"/>
                      <a:gd name="connsiteY1" fmla="*/ 41819 h 41818"/>
                    </a:gdLst>
                    <a:ahLst/>
                    <a:cxnLst>
                      <a:cxn ang="0">
                        <a:pos x="connsiteX0" y="connsiteY0"/>
                      </a:cxn>
                      <a:cxn ang="0">
                        <a:pos x="connsiteX1" y="connsiteY1"/>
                      </a:cxn>
                    </a:cxnLst>
                    <a:rect l="l" t="t" r="r" b="b"/>
                    <a:pathLst>
                      <a:path w="2016" h="41818">
                        <a:moveTo>
                          <a:pt x="0" y="0"/>
                        </a:moveTo>
                        <a:lnTo>
                          <a:pt x="0" y="41819"/>
                        </a:lnTo>
                      </a:path>
                    </a:pathLst>
                  </a:custGeom>
                  <a:ln w="22225" cap="flat">
                    <a:solidFill>
                      <a:schemeClr val="bg1"/>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D5B331A-DB39-10F7-C53C-DF6D8974C598}"/>
                      </a:ext>
                    </a:extLst>
                  </p:cNvPr>
                  <p:cNvSpPr/>
                  <p:nvPr/>
                </p:nvSpPr>
                <p:spPr>
                  <a:xfrm>
                    <a:off x="4798260" y="3808331"/>
                    <a:ext cx="83514" cy="115031"/>
                  </a:xfrm>
                  <a:custGeom>
                    <a:avLst/>
                    <a:gdLst>
                      <a:gd name="connsiteX0" fmla="*/ 0 w 83514"/>
                      <a:gd name="connsiteY0" fmla="*/ 115031 h 115031"/>
                      <a:gd name="connsiteX1" fmla="*/ 83514 w 83514"/>
                      <a:gd name="connsiteY1" fmla="*/ 0 h 115031"/>
                    </a:gdLst>
                    <a:ahLst/>
                    <a:cxnLst>
                      <a:cxn ang="0">
                        <a:pos x="connsiteX0" y="connsiteY0"/>
                      </a:cxn>
                      <a:cxn ang="0">
                        <a:pos x="connsiteX1" y="connsiteY1"/>
                      </a:cxn>
                    </a:cxnLst>
                    <a:rect l="l" t="t" r="r" b="b"/>
                    <a:pathLst>
                      <a:path w="83514" h="115031">
                        <a:moveTo>
                          <a:pt x="0" y="115031"/>
                        </a:moveTo>
                        <a:lnTo>
                          <a:pt x="83514" y="0"/>
                        </a:lnTo>
                      </a:path>
                    </a:pathLst>
                  </a:custGeom>
                  <a:ln w="22225" cap="flat">
                    <a:solidFill>
                      <a:schemeClr val="bg1"/>
                    </a:solid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13178F8-BA23-52FB-E619-72753C3A1017}"/>
                      </a:ext>
                    </a:extLst>
                  </p:cNvPr>
                  <p:cNvSpPr/>
                  <p:nvPr/>
                </p:nvSpPr>
                <p:spPr>
                  <a:xfrm>
                    <a:off x="4923542" y="3860615"/>
                    <a:ext cx="40153" cy="2020"/>
                  </a:xfrm>
                  <a:custGeom>
                    <a:avLst/>
                    <a:gdLst>
                      <a:gd name="connsiteX0" fmla="*/ 0 w 40153"/>
                      <a:gd name="connsiteY0" fmla="*/ 0 h 2020"/>
                      <a:gd name="connsiteX1" fmla="*/ 40154 w 40153"/>
                      <a:gd name="connsiteY1" fmla="*/ 0 h 2020"/>
                    </a:gdLst>
                    <a:ahLst/>
                    <a:cxnLst>
                      <a:cxn ang="0">
                        <a:pos x="connsiteX0" y="connsiteY0"/>
                      </a:cxn>
                      <a:cxn ang="0">
                        <a:pos x="connsiteX1" y="connsiteY1"/>
                      </a:cxn>
                    </a:cxnLst>
                    <a:rect l="l" t="t" r="r" b="b"/>
                    <a:pathLst>
                      <a:path w="40153" h="2020">
                        <a:moveTo>
                          <a:pt x="0" y="0"/>
                        </a:moveTo>
                        <a:lnTo>
                          <a:pt x="40154" y="0"/>
                        </a:lnTo>
                      </a:path>
                    </a:pathLst>
                  </a:custGeom>
                  <a:ln w="22225" cap="flat">
                    <a:solidFill>
                      <a:schemeClr val="bg1"/>
                    </a:solid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7A99771-C601-9196-AC6A-24F9F99056BE}"/>
                      </a:ext>
                    </a:extLst>
                  </p:cNvPr>
                  <p:cNvSpPr/>
                  <p:nvPr/>
                </p:nvSpPr>
                <p:spPr>
                  <a:xfrm>
                    <a:off x="4695668" y="3860615"/>
                    <a:ext cx="39952" cy="2020"/>
                  </a:xfrm>
                  <a:custGeom>
                    <a:avLst/>
                    <a:gdLst>
                      <a:gd name="connsiteX0" fmla="*/ 0 w 39952"/>
                      <a:gd name="connsiteY0" fmla="*/ 0 h 2020"/>
                      <a:gd name="connsiteX1" fmla="*/ 39952 w 39952"/>
                      <a:gd name="connsiteY1" fmla="*/ 0 h 2020"/>
                    </a:gdLst>
                    <a:ahLst/>
                    <a:cxnLst>
                      <a:cxn ang="0">
                        <a:pos x="connsiteX0" y="connsiteY0"/>
                      </a:cxn>
                      <a:cxn ang="0">
                        <a:pos x="connsiteX1" y="connsiteY1"/>
                      </a:cxn>
                    </a:cxnLst>
                    <a:rect l="l" t="t" r="r" b="b"/>
                    <a:pathLst>
                      <a:path w="39952" h="2020">
                        <a:moveTo>
                          <a:pt x="0" y="0"/>
                        </a:moveTo>
                        <a:lnTo>
                          <a:pt x="39952" y="0"/>
                        </a:lnTo>
                      </a:path>
                    </a:pathLst>
                  </a:custGeom>
                  <a:ln w="22225" cap="flat">
                    <a:solidFill>
                      <a:schemeClr val="bg1"/>
                    </a:solid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E279EC6D-3B1A-70BD-824F-FF355268009A}"/>
                      </a:ext>
                    </a:extLst>
                  </p:cNvPr>
                  <p:cNvSpPr/>
                  <p:nvPr/>
                </p:nvSpPr>
                <p:spPr>
                  <a:xfrm>
                    <a:off x="4630768" y="3923342"/>
                    <a:ext cx="384596" cy="192688"/>
                  </a:xfrm>
                  <a:custGeom>
                    <a:avLst/>
                    <a:gdLst>
                      <a:gd name="connsiteX0" fmla="*/ 351542 w 384596"/>
                      <a:gd name="connsiteY0" fmla="*/ 20 h 192688"/>
                      <a:gd name="connsiteX1" fmla="*/ 271819 w 384596"/>
                      <a:gd name="connsiteY1" fmla="*/ 20 h 192688"/>
                      <a:gd name="connsiteX2" fmla="*/ 192258 w 384596"/>
                      <a:gd name="connsiteY2" fmla="*/ 79617 h 192688"/>
                      <a:gd name="connsiteX3" fmla="*/ 112697 w 384596"/>
                      <a:gd name="connsiteY3" fmla="*/ 20 h 192688"/>
                      <a:gd name="connsiteX4" fmla="*/ 33115 w 384596"/>
                      <a:gd name="connsiteY4" fmla="*/ 20 h 192688"/>
                      <a:gd name="connsiteX5" fmla="*/ 33398 w 384596"/>
                      <a:gd name="connsiteY5" fmla="*/ 9475 h 192688"/>
                      <a:gd name="connsiteX6" fmla="*/ 0 w 384596"/>
                      <a:gd name="connsiteY6" fmla="*/ 51314 h 192688"/>
                      <a:gd name="connsiteX7" fmla="*/ 20026 w 384596"/>
                      <a:gd name="connsiteY7" fmla="*/ 99718 h 192688"/>
                      <a:gd name="connsiteX8" fmla="*/ 73188 w 384596"/>
                      <a:gd name="connsiteY8" fmla="*/ 105960 h 192688"/>
                      <a:gd name="connsiteX9" fmla="*/ 86721 w 384596"/>
                      <a:gd name="connsiteY9" fmla="*/ 119516 h 192688"/>
                      <a:gd name="connsiteX10" fmla="*/ 92690 w 384596"/>
                      <a:gd name="connsiteY10" fmla="*/ 172749 h 192688"/>
                      <a:gd name="connsiteX11" fmla="*/ 141032 w 384596"/>
                      <a:gd name="connsiteY11" fmla="*/ 192668 h 192688"/>
                      <a:gd name="connsiteX12" fmla="*/ 182800 w 384596"/>
                      <a:gd name="connsiteY12" fmla="*/ 159254 h 192688"/>
                      <a:gd name="connsiteX13" fmla="*/ 201979 w 384596"/>
                      <a:gd name="connsiteY13" fmla="*/ 159254 h 192688"/>
                      <a:gd name="connsiteX14" fmla="*/ 243746 w 384596"/>
                      <a:gd name="connsiteY14" fmla="*/ 192688 h 192688"/>
                      <a:gd name="connsiteX15" fmla="*/ 292068 w 384596"/>
                      <a:gd name="connsiteY15" fmla="*/ 172628 h 192688"/>
                      <a:gd name="connsiteX16" fmla="*/ 298037 w 384596"/>
                      <a:gd name="connsiteY16" fmla="*/ 119415 h 192688"/>
                      <a:gd name="connsiteX17" fmla="*/ 311570 w 384596"/>
                      <a:gd name="connsiteY17" fmla="*/ 105839 h 192688"/>
                      <a:gd name="connsiteX18" fmla="*/ 364712 w 384596"/>
                      <a:gd name="connsiteY18" fmla="*/ 99859 h 192688"/>
                      <a:gd name="connsiteX19" fmla="*/ 384597 w 384596"/>
                      <a:gd name="connsiteY19" fmla="*/ 51435 h 192688"/>
                      <a:gd name="connsiteX20" fmla="*/ 351240 w 384596"/>
                      <a:gd name="connsiteY20" fmla="*/ 9596 h 192688"/>
                      <a:gd name="connsiteX21" fmla="*/ 351522 w 384596"/>
                      <a:gd name="connsiteY21" fmla="*/ 0 h 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596" h="192688">
                        <a:moveTo>
                          <a:pt x="351542" y="20"/>
                        </a:moveTo>
                        <a:lnTo>
                          <a:pt x="271819" y="20"/>
                        </a:lnTo>
                        <a:cubicBezTo>
                          <a:pt x="271759" y="43980"/>
                          <a:pt x="236163" y="79617"/>
                          <a:pt x="192258" y="79617"/>
                        </a:cubicBezTo>
                        <a:cubicBezTo>
                          <a:pt x="148353" y="79617"/>
                          <a:pt x="112757" y="44000"/>
                          <a:pt x="112697" y="20"/>
                        </a:cubicBezTo>
                        <a:lnTo>
                          <a:pt x="33115" y="20"/>
                        </a:lnTo>
                        <a:cubicBezTo>
                          <a:pt x="33115" y="3172"/>
                          <a:pt x="33216" y="6323"/>
                          <a:pt x="33398" y="9475"/>
                        </a:cubicBezTo>
                        <a:lnTo>
                          <a:pt x="0" y="51314"/>
                        </a:lnTo>
                        <a:cubicBezTo>
                          <a:pt x="4497" y="68263"/>
                          <a:pt x="11233" y="84546"/>
                          <a:pt x="20026" y="99718"/>
                        </a:cubicBezTo>
                        <a:lnTo>
                          <a:pt x="73188" y="105960"/>
                        </a:lnTo>
                        <a:cubicBezTo>
                          <a:pt x="77424" y="110748"/>
                          <a:pt x="81941" y="115274"/>
                          <a:pt x="86721" y="119516"/>
                        </a:cubicBezTo>
                        <a:lnTo>
                          <a:pt x="92690" y="172749"/>
                        </a:lnTo>
                        <a:cubicBezTo>
                          <a:pt x="107857" y="181496"/>
                          <a:pt x="124112" y="188204"/>
                          <a:pt x="141032" y="192668"/>
                        </a:cubicBezTo>
                        <a:lnTo>
                          <a:pt x="182800" y="159254"/>
                        </a:lnTo>
                        <a:cubicBezTo>
                          <a:pt x="189193" y="159638"/>
                          <a:pt x="195586" y="159638"/>
                          <a:pt x="201979" y="159254"/>
                        </a:cubicBezTo>
                        <a:lnTo>
                          <a:pt x="243746" y="192688"/>
                        </a:lnTo>
                        <a:cubicBezTo>
                          <a:pt x="260667" y="188183"/>
                          <a:pt x="276922" y="181436"/>
                          <a:pt x="292068" y="172628"/>
                        </a:cubicBezTo>
                        <a:lnTo>
                          <a:pt x="298037" y="119415"/>
                        </a:lnTo>
                        <a:cubicBezTo>
                          <a:pt x="302817" y="115173"/>
                          <a:pt x="307335" y="110627"/>
                          <a:pt x="311570" y="105839"/>
                        </a:cubicBezTo>
                        <a:lnTo>
                          <a:pt x="364712" y="99859"/>
                        </a:lnTo>
                        <a:cubicBezTo>
                          <a:pt x="373464" y="84667"/>
                          <a:pt x="380140" y="68384"/>
                          <a:pt x="384597" y="51435"/>
                        </a:cubicBezTo>
                        <a:lnTo>
                          <a:pt x="351240" y="9596"/>
                        </a:lnTo>
                        <a:cubicBezTo>
                          <a:pt x="351421" y="6404"/>
                          <a:pt x="351522" y="3212"/>
                          <a:pt x="351522" y="0"/>
                        </a:cubicBezTo>
                        <a:close/>
                      </a:path>
                    </a:pathLst>
                  </a:custGeom>
                  <a:noFill/>
                  <a:ln w="22225" cap="flat">
                    <a:solidFill>
                      <a:schemeClr val="bg1"/>
                    </a:solidFill>
                    <a:prstDash val="solid"/>
                    <a:miter/>
                  </a:ln>
                </p:spPr>
                <p:txBody>
                  <a:bodyPr rtlCol="0" anchor="ctr"/>
                  <a:lstStyle/>
                  <a:p>
                    <a:endParaRPr lang="en-US"/>
                  </a:p>
                </p:txBody>
              </p:sp>
            </p:grpSp>
            <p:pic>
              <p:nvPicPr>
                <p:cNvPr id="74" name="Content Placeholder 49">
                  <a:extLst>
                    <a:ext uri="{FF2B5EF4-FFF2-40B4-BE49-F238E27FC236}">
                      <a16:creationId xmlns:a16="http://schemas.microsoft.com/office/drawing/2014/main" id="{6DC48CD2-B1F6-9B02-5482-0D74990F93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8426" y="1734007"/>
                  <a:ext cx="368394" cy="368394"/>
                </a:xfrm>
                <a:prstGeom prst="rect">
                  <a:avLst/>
                </a:prstGeom>
              </p:spPr>
            </p:pic>
          </p:grpSp>
        </p:grpSp>
      </p:grpSp>
      <p:sp>
        <p:nvSpPr>
          <p:cNvPr id="5" name="Footer Placeholder 4">
            <a:extLst>
              <a:ext uri="{FF2B5EF4-FFF2-40B4-BE49-F238E27FC236}">
                <a16:creationId xmlns:a16="http://schemas.microsoft.com/office/drawing/2014/main" id="{9817B17B-2862-F432-68A5-982CBC64B4F6}"/>
              </a:ext>
            </a:extLst>
          </p:cNvPr>
          <p:cNvSpPr>
            <a:spLocks noGrp="1"/>
          </p:cNvSpPr>
          <p:nvPr>
            <p:ph type="ftr" sz="quarter" idx="11"/>
          </p:nvPr>
        </p:nvSpPr>
        <p:spPr/>
        <p:txBody>
          <a:bodyPr/>
          <a:lstStyle/>
          <a:p>
            <a:r>
              <a:rPr lang="es-ES" sz="500" dirty="0"/>
              <a:t>CIS, </a:t>
            </a:r>
            <a:r>
              <a:rPr lang="es-ES" sz="500" dirty="0" err="1"/>
              <a:t>clinically</a:t>
            </a:r>
            <a:r>
              <a:rPr lang="es-ES" sz="500" dirty="0"/>
              <a:t> </a:t>
            </a:r>
            <a:r>
              <a:rPr lang="es-ES" sz="500" dirty="0" err="1"/>
              <a:t>isolated</a:t>
            </a:r>
            <a:r>
              <a:rPr lang="es-ES" sz="500" dirty="0"/>
              <a:t> </a:t>
            </a:r>
            <a:r>
              <a:rPr lang="es-ES" sz="500" dirty="0" err="1"/>
              <a:t>syndrome</a:t>
            </a:r>
            <a:r>
              <a:rPr lang="es-ES" sz="500" dirty="0"/>
              <a:t>; DMT, </a:t>
            </a:r>
            <a:r>
              <a:rPr lang="es-ES" sz="500" dirty="0" err="1"/>
              <a:t>disease</a:t>
            </a:r>
            <a:r>
              <a:rPr lang="es-ES" sz="500" dirty="0"/>
              <a:t> </a:t>
            </a:r>
            <a:r>
              <a:rPr lang="es-ES" sz="500" dirty="0" err="1"/>
              <a:t>modifying</a:t>
            </a:r>
            <a:r>
              <a:rPr lang="es-ES" sz="500" dirty="0"/>
              <a:t> </a:t>
            </a:r>
            <a:r>
              <a:rPr lang="es-ES" sz="500" dirty="0" err="1"/>
              <a:t>therapy</a:t>
            </a:r>
            <a:r>
              <a:rPr lang="es-ES" sz="500" dirty="0"/>
              <a:t>; EMA, </a:t>
            </a:r>
            <a:r>
              <a:rPr lang="es-ES" sz="500" dirty="0" err="1"/>
              <a:t>European</a:t>
            </a:r>
            <a:r>
              <a:rPr lang="es-ES" sz="500" dirty="0"/>
              <a:t> Medicines Agency; FDA, </a:t>
            </a:r>
            <a:r>
              <a:rPr lang="es-ES" sz="500" dirty="0" err="1"/>
              <a:t>Food</a:t>
            </a:r>
            <a:r>
              <a:rPr lang="es-ES" sz="500" dirty="0"/>
              <a:t> and </a:t>
            </a:r>
            <a:r>
              <a:rPr lang="es-ES" sz="500" dirty="0" err="1"/>
              <a:t>Drug</a:t>
            </a:r>
            <a:r>
              <a:rPr lang="es-ES" sz="500" dirty="0"/>
              <a:t> </a:t>
            </a:r>
            <a:r>
              <a:rPr lang="es-ES" sz="500" dirty="0" err="1"/>
              <a:t>Administration</a:t>
            </a:r>
            <a:r>
              <a:rPr lang="es-ES" sz="500" dirty="0"/>
              <a:t>; Gd, </a:t>
            </a:r>
            <a:r>
              <a:rPr lang="es-ES" sz="500" dirty="0" err="1"/>
              <a:t>gadolinium</a:t>
            </a:r>
            <a:r>
              <a:rPr lang="es-ES" sz="500" dirty="0"/>
              <a:t>; </a:t>
            </a:r>
            <a:r>
              <a:rPr lang="en-US" sz="500" dirty="0"/>
              <a:t>IV, intravenous; MRI, magnetic resonance imaging; MS, multiple sclerosis; RRMS, relapsing-remitting multiple sclerosis; TNF, tumor necrosis factor.</a:t>
            </a:r>
          </a:p>
          <a:p>
            <a:r>
              <a:rPr lang="es-ES" altLang="en-US" sz="500" noProof="1">
                <a:cs typeface="Arial" pitchFamily="34" charset="0"/>
              </a:rPr>
              <a:t>1. Biogen Inc. </a:t>
            </a:r>
            <a:r>
              <a:rPr lang="en-US" altLang="en-US" sz="500" noProof="1">
                <a:cs typeface="Arial" pitchFamily="34" charset="0"/>
              </a:rPr>
              <a:t>Tysabri</a:t>
            </a:r>
            <a:r>
              <a:rPr lang="en-US" altLang="en-US" sz="500" baseline="30000" noProof="1">
                <a:cs typeface="Arial" pitchFamily="34" charset="0"/>
              </a:rPr>
              <a:t>®</a:t>
            </a:r>
            <a:r>
              <a:rPr lang="en-US" altLang="en-US" sz="500" noProof="1">
                <a:cs typeface="Arial" pitchFamily="34" charset="0"/>
              </a:rPr>
              <a:t>. PI. 2021. Available at: https://www.accessdata.fda.gov/drugsatfda_docs/label/2012/125104s0576lbl.pdf. Accessed December 2023; 2. Sandoz. Tyruko</a:t>
            </a:r>
            <a:r>
              <a:rPr lang="en-US" altLang="en-US" sz="500" baseline="30000" noProof="1">
                <a:cs typeface="Arial" pitchFamily="34" charset="0"/>
              </a:rPr>
              <a:t>®</a:t>
            </a:r>
            <a:r>
              <a:rPr lang="en-US" altLang="en-US" sz="500" noProof="1">
                <a:cs typeface="Arial" pitchFamily="34" charset="0"/>
              </a:rPr>
              <a:t>. PI. 2023. Available at: https://www.accessdata.fda.gov/drugsatfda_docs/label/2023/761322s000lbl.pdf. Accessed December 2023; 3. Biogen Inc. Tysabri</a:t>
            </a:r>
            <a:r>
              <a:rPr lang="en-US" altLang="en-US" sz="500" baseline="30000" noProof="1">
                <a:cs typeface="Arial" pitchFamily="34" charset="0"/>
              </a:rPr>
              <a:t>®</a:t>
            </a:r>
            <a:r>
              <a:rPr lang="en-US" altLang="en-US" sz="500" noProof="1">
                <a:cs typeface="Arial" pitchFamily="34" charset="0"/>
              </a:rPr>
              <a:t>. SmPC. 2022. Available at: https://www.medicines.org.uk/emc/product/12443/smpc. Accessed December 2023; 4. Sandoz GmbH. Tyruko</a:t>
            </a:r>
            <a:r>
              <a:rPr lang="en-US" altLang="en-US" sz="500" baseline="30000" noProof="1">
                <a:cs typeface="Arial" pitchFamily="34" charset="0"/>
              </a:rPr>
              <a:t>®</a:t>
            </a:r>
            <a:r>
              <a:rPr lang="en-US" altLang="en-US" sz="500" noProof="1">
                <a:cs typeface="Arial" pitchFamily="34" charset="0"/>
              </a:rPr>
              <a:t>. SmPC. 2023. Available at: https://www.ema.europa.eu/en/documents/product-information/tyruko-epar-product-information_en.pdf. Accessed December 2023; 5. Sandoz. Available at: </a:t>
            </a:r>
            <a:r>
              <a:rPr lang="en-US" altLang="en-US" sz="500" noProof="1">
                <a:cs typeface="Arial" pitchFamily="34" charset="0"/>
                <a:hlinkClick r:id="rId6">
                  <a:extLst>
                    <a:ext uri="{A12FA001-AC4F-418D-AE19-62706E023703}">
                      <ahyp:hlinkClr xmlns:ahyp="http://schemas.microsoft.com/office/drawing/2018/hyperlinkcolor" val="tx"/>
                    </a:ext>
                  </a:extLst>
                </a:hlinkClick>
              </a:rPr>
              <a:t>https://www.sandoz.com/sandoz-receives-fda-approval-tyrukor-natalizumab-sztn-first-and-only-fda-approved-biosimilar/</a:t>
            </a:r>
            <a:r>
              <a:rPr lang="en-US" altLang="en-US" sz="500" noProof="1">
                <a:cs typeface="Arial" pitchFamily="34" charset="0"/>
              </a:rPr>
              <a:t>. Accessed January 2024.</a:t>
            </a:r>
          </a:p>
        </p:txBody>
      </p:sp>
    </p:spTree>
    <p:extLst>
      <p:ext uri="{BB962C8B-B14F-4D97-AF65-F5344CB8AC3E}">
        <p14:creationId xmlns:p14="http://schemas.microsoft.com/office/powerpoint/2010/main" val="500320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6064FD4-0AA3-F3F3-0B44-8550D2A1CAB4}"/>
              </a:ext>
            </a:extLst>
          </p:cNvPr>
          <p:cNvGrpSpPr/>
          <p:nvPr/>
        </p:nvGrpSpPr>
        <p:grpSpPr>
          <a:xfrm>
            <a:off x="1732547" y="3362107"/>
            <a:ext cx="7215993" cy="662265"/>
            <a:chOff x="1732547" y="2806546"/>
            <a:chExt cx="7215993" cy="662265"/>
          </a:xfrm>
        </p:grpSpPr>
        <p:sp>
          <p:nvSpPr>
            <p:cNvPr id="32" name="Rectangle 31">
              <a:extLst>
                <a:ext uri="{FF2B5EF4-FFF2-40B4-BE49-F238E27FC236}">
                  <a16:creationId xmlns:a16="http://schemas.microsoft.com/office/drawing/2014/main" id="{8012F0BA-9ED4-067E-4D62-6EA9B5506001}"/>
                </a:ext>
              </a:extLst>
            </p:cNvPr>
            <p:cNvSpPr/>
            <p:nvPr/>
          </p:nvSpPr>
          <p:spPr>
            <a:xfrm>
              <a:off x="1732547" y="2806546"/>
              <a:ext cx="7168453" cy="654848"/>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8B03CED-B9B0-9A7A-4C57-8243BC5E4935}"/>
                </a:ext>
              </a:extLst>
            </p:cNvPr>
            <p:cNvSpPr txBox="1"/>
            <p:nvPr/>
          </p:nvSpPr>
          <p:spPr>
            <a:xfrm flipH="1">
              <a:off x="3749506" y="2812221"/>
              <a:ext cx="5199034" cy="656590"/>
            </a:xfrm>
            <a:prstGeom prst="rect">
              <a:avLst/>
            </a:prstGeom>
          </p:spPr>
          <p:txBody>
            <a:bodyPr vert="horz" wrap="square" lIns="0" tIns="0" rIns="0" bIns="0" spcCol="182880" rtlCol="0">
              <a:spAutoFit/>
            </a:bodyPr>
            <a:lstStyle>
              <a:lvl1pPr marL="231775" indent="-231775" defTabSz="1219170">
                <a:spcBef>
                  <a:spcPts val="600"/>
                </a:spcBef>
                <a:buClrTx/>
                <a:buSzPct val="100000"/>
                <a:buFontTx/>
                <a:buBlip>
                  <a:blip r:embed="rId3">
                    <a:extLst>
                      <a:ext uri="{96DAC541-7B7A-43D3-8B79-37D633B846F1}">
                        <asvg:svgBlip xmlns:asvg="http://schemas.microsoft.com/office/drawing/2016/SVG/main" r:embed="rId4"/>
                      </a:ext>
                    </a:extLst>
                  </a:blip>
                </a:buBlip>
                <a:tabLst>
                  <a:tab pos="5330825" algn="r"/>
                  <a:tab pos="10971213" algn="r"/>
                </a:tabLst>
                <a:defRPr sz="1600" b="0" i="0" spc="0" baseline="0">
                  <a:solidFill>
                    <a:srgbClr val="4D4D4D"/>
                  </a:solidFill>
                </a:defRPr>
              </a:lvl1pPr>
              <a:lvl2pPr marL="460375" indent="-228600"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2pPr>
              <a:lvl3pPr marL="687388" indent="-227013" defTabSz="1219170">
                <a:spcBef>
                  <a:spcPts val="600"/>
                </a:spcBef>
                <a:buClrTx/>
                <a:buSzPct val="100000"/>
                <a:buFontTx/>
                <a:buBlip>
                  <a:blip r:embed="rId7">
                    <a:extLst>
                      <a:ext uri="{96DAC541-7B7A-43D3-8B79-37D633B846F1}">
                        <asvg:svgBlip xmlns:asvg="http://schemas.microsoft.com/office/drawing/2016/SVG/main" r:embed="rId8"/>
                      </a:ext>
                    </a:extLst>
                  </a:blip>
                </a:buBlip>
                <a:tabLst/>
                <a:defRPr sz="1600" b="0" i="0" spc="0" baseline="0">
                  <a:solidFill>
                    <a:srgbClr val="4D4D4D"/>
                  </a:solidFill>
                </a:defRPr>
              </a:lvl3pPr>
              <a:lvl4pPr marL="914378" indent="0" defTabSz="1219170">
                <a:spcBef>
                  <a:spcPts val="400"/>
                </a:spcBef>
                <a:buClrTx/>
                <a:buSzPct val="100000"/>
                <a:buFont typeface="Arial" pitchFamily="34" charset="0"/>
                <a:buNone/>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marL="0" indent="0">
                <a:spcBef>
                  <a:spcPts val="100"/>
                </a:spcBef>
                <a:buNone/>
              </a:pPr>
              <a:r>
                <a:rPr lang="en-US" sz="900" b="1" dirty="0">
                  <a:solidFill>
                    <a:schemeClr val="accent1"/>
                  </a:solidFill>
                </a:rPr>
                <a:t>Comparative analytical and functional characterization</a:t>
              </a:r>
              <a:r>
                <a:rPr lang="en-US" sz="900" b="1" baseline="30000" dirty="0">
                  <a:solidFill>
                    <a:schemeClr val="accent1"/>
                  </a:solidFill>
                </a:rPr>
                <a:t>6</a:t>
              </a:r>
            </a:p>
            <a:p>
              <a:pPr marL="182880" indent="-182880" defTabSz="914400">
                <a:spcBef>
                  <a:spcPts val="100"/>
                </a:spcBef>
                <a:buClr>
                  <a:schemeClr val="accent2"/>
                </a:buClr>
                <a:buSzTx/>
                <a:buFont typeface="Arial" panose="020B0604020202020204" pitchFamily="34" charset="0"/>
                <a:buChar char="•"/>
                <a:tabLst/>
                <a:defRPr/>
              </a:pPr>
              <a:r>
                <a:rPr lang="en-US" sz="800" dirty="0">
                  <a:solidFill>
                    <a:schemeClr val="tx1"/>
                  </a:solidFill>
                </a:rPr>
                <a:t>Confirmation of identical amino acid sequence, biochemical and physicochemical characteristics of biosimilar natalizumab to reference natalizumab</a:t>
              </a:r>
              <a:endParaRPr lang="en-US" sz="800" baseline="30000" dirty="0">
                <a:solidFill>
                  <a:schemeClr val="tx1"/>
                </a:solidFill>
              </a:endParaRPr>
            </a:p>
            <a:p>
              <a:pPr marL="182880" indent="-182880" defTabSz="914400">
                <a:spcBef>
                  <a:spcPts val="100"/>
                </a:spcBef>
                <a:buClr>
                  <a:schemeClr val="accent2"/>
                </a:buClr>
                <a:buSzTx/>
                <a:buFont typeface="Arial" panose="020B0604020202020204" pitchFamily="34" charset="0"/>
                <a:buChar char="•"/>
                <a:tabLst/>
                <a:defRPr/>
              </a:pPr>
              <a:r>
                <a:rPr lang="en-US" sz="800" dirty="0">
                  <a:solidFill>
                    <a:schemeClr val="tx1"/>
                  </a:solidFill>
                </a:rPr>
                <a:t>Confirmation of indistinguishable secondary and tertiary structure of  biosimilar natalizumab versus reference natalizumab</a:t>
              </a:r>
              <a:endParaRPr lang="en-US" sz="800" baseline="30000" dirty="0">
                <a:solidFill>
                  <a:schemeClr val="tx1"/>
                </a:solidFill>
              </a:endParaRPr>
            </a:p>
          </p:txBody>
        </p:sp>
      </p:grpSp>
      <p:grpSp>
        <p:nvGrpSpPr>
          <p:cNvPr id="30" name="Group 29">
            <a:extLst>
              <a:ext uri="{FF2B5EF4-FFF2-40B4-BE49-F238E27FC236}">
                <a16:creationId xmlns:a16="http://schemas.microsoft.com/office/drawing/2014/main" id="{F92553E4-DE71-442A-3A01-4F7C83522FD7}"/>
              </a:ext>
            </a:extLst>
          </p:cNvPr>
          <p:cNvGrpSpPr/>
          <p:nvPr/>
        </p:nvGrpSpPr>
        <p:grpSpPr>
          <a:xfrm>
            <a:off x="1732547" y="2748796"/>
            <a:ext cx="7168453" cy="571920"/>
            <a:chOff x="1732547" y="2806546"/>
            <a:chExt cx="7168453" cy="571920"/>
          </a:xfrm>
        </p:grpSpPr>
        <p:sp>
          <p:nvSpPr>
            <p:cNvPr id="26" name="Rectangle 25">
              <a:extLst>
                <a:ext uri="{FF2B5EF4-FFF2-40B4-BE49-F238E27FC236}">
                  <a16:creationId xmlns:a16="http://schemas.microsoft.com/office/drawing/2014/main" id="{256A3D52-A000-E8F8-A4EB-89257C396784}"/>
                </a:ext>
              </a:extLst>
            </p:cNvPr>
            <p:cNvSpPr/>
            <p:nvPr/>
          </p:nvSpPr>
          <p:spPr>
            <a:xfrm>
              <a:off x="1732547" y="2806546"/>
              <a:ext cx="7168453" cy="571920"/>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E157B97-CA90-45B0-8D06-49F7DEAC26DD}"/>
                </a:ext>
              </a:extLst>
            </p:cNvPr>
            <p:cNvSpPr txBox="1"/>
            <p:nvPr/>
          </p:nvSpPr>
          <p:spPr>
            <a:xfrm flipH="1">
              <a:off x="3430650" y="2854055"/>
              <a:ext cx="5006179" cy="410369"/>
            </a:xfrm>
            <a:prstGeom prst="rect">
              <a:avLst/>
            </a:prstGeom>
          </p:spPr>
          <p:txBody>
            <a:bodyPr vert="horz" wrap="square" lIns="0" tIns="0" rIns="0" bIns="0" spcCol="182880" rtlCol="0">
              <a:spAutoFit/>
            </a:bodyPr>
            <a:lstStyle>
              <a:lvl1pPr marL="231775" indent="-231775" defTabSz="1219170">
                <a:spcBef>
                  <a:spcPts val="600"/>
                </a:spcBef>
                <a:buClrTx/>
                <a:buSzPct val="100000"/>
                <a:buFontTx/>
                <a:buBlip>
                  <a:blip r:embed="rId3">
                    <a:extLst>
                      <a:ext uri="{96DAC541-7B7A-43D3-8B79-37D633B846F1}">
                        <asvg:svgBlip xmlns:asvg="http://schemas.microsoft.com/office/drawing/2016/SVG/main" r:embed="rId4"/>
                      </a:ext>
                    </a:extLst>
                  </a:blip>
                </a:buBlip>
                <a:tabLst>
                  <a:tab pos="5330825" algn="r"/>
                  <a:tab pos="10971213" algn="r"/>
                </a:tabLst>
                <a:defRPr sz="1600" b="0" i="0" spc="0" baseline="0">
                  <a:solidFill>
                    <a:srgbClr val="4D4D4D"/>
                  </a:solidFill>
                </a:defRPr>
              </a:lvl1pPr>
              <a:lvl2pPr marL="460375" indent="-228600"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2pPr>
              <a:lvl3pPr marL="687388" indent="-227013" defTabSz="1219170">
                <a:spcBef>
                  <a:spcPts val="600"/>
                </a:spcBef>
                <a:buClrTx/>
                <a:buSzPct val="100000"/>
                <a:buFontTx/>
                <a:buBlip>
                  <a:blip r:embed="rId7">
                    <a:extLst>
                      <a:ext uri="{96DAC541-7B7A-43D3-8B79-37D633B846F1}">
                        <asvg:svgBlip xmlns:asvg="http://schemas.microsoft.com/office/drawing/2016/SVG/main" r:embed="rId8"/>
                      </a:ext>
                    </a:extLst>
                  </a:blip>
                </a:buBlip>
                <a:tabLst/>
                <a:defRPr sz="1600" b="0" i="0" spc="0" baseline="0">
                  <a:solidFill>
                    <a:srgbClr val="4D4D4D"/>
                  </a:solidFill>
                </a:defRPr>
              </a:lvl3pPr>
              <a:lvl4pPr marL="914378" indent="0" defTabSz="1219170">
                <a:spcBef>
                  <a:spcPts val="400"/>
                </a:spcBef>
                <a:buClrTx/>
                <a:buSzPct val="100000"/>
                <a:buFont typeface="Arial" pitchFamily="34" charset="0"/>
                <a:buNone/>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marL="0" indent="0">
                <a:spcBef>
                  <a:spcPts val="200"/>
                </a:spcBef>
                <a:buNone/>
              </a:pPr>
              <a:r>
                <a:rPr lang="en-US" sz="900" b="1" dirty="0">
                  <a:solidFill>
                    <a:schemeClr val="accent2"/>
                  </a:solidFill>
                </a:rPr>
                <a:t>Preclinical</a:t>
              </a:r>
              <a:r>
                <a:rPr lang="en-US" sz="900" b="1" baseline="30000" dirty="0">
                  <a:solidFill>
                    <a:schemeClr val="accent2"/>
                  </a:solidFill>
                </a:rPr>
                <a:t>5</a:t>
              </a:r>
            </a:p>
            <a:p>
              <a:pPr marL="182880" indent="-182880" defTabSz="914400">
                <a:spcBef>
                  <a:spcPts val="200"/>
                </a:spcBef>
                <a:buClr>
                  <a:schemeClr val="accent2"/>
                </a:buClr>
                <a:buSzTx/>
                <a:buFont typeface="Arial" panose="020B0604020202020204" pitchFamily="34" charset="0"/>
                <a:buChar char="•"/>
                <a:tabLst/>
                <a:defRPr/>
              </a:pPr>
              <a:r>
                <a:rPr lang="en-US" sz="800" dirty="0">
                  <a:solidFill>
                    <a:schemeClr val="tx1"/>
                  </a:solidFill>
                </a:rPr>
                <a:t>Evaluation of toxicity and local tolerance of biosimilar natalizumab in comparison to reference natalizumab  in cynomolgus monkeys</a:t>
              </a:r>
            </a:p>
          </p:txBody>
        </p:sp>
      </p:grpSp>
      <p:grpSp>
        <p:nvGrpSpPr>
          <p:cNvPr id="28" name="Group 27">
            <a:extLst>
              <a:ext uri="{FF2B5EF4-FFF2-40B4-BE49-F238E27FC236}">
                <a16:creationId xmlns:a16="http://schemas.microsoft.com/office/drawing/2014/main" id="{7DEF9FFA-D75C-3C62-CAB1-6AFE5BC7F29C}"/>
              </a:ext>
            </a:extLst>
          </p:cNvPr>
          <p:cNvGrpSpPr/>
          <p:nvPr/>
        </p:nvGrpSpPr>
        <p:grpSpPr>
          <a:xfrm>
            <a:off x="1732547" y="1434164"/>
            <a:ext cx="7168453" cy="653040"/>
            <a:chOff x="1732547" y="1434164"/>
            <a:chExt cx="7168453" cy="653040"/>
          </a:xfrm>
        </p:grpSpPr>
        <p:sp>
          <p:nvSpPr>
            <p:cNvPr id="17" name="Rectangle 16">
              <a:extLst>
                <a:ext uri="{FF2B5EF4-FFF2-40B4-BE49-F238E27FC236}">
                  <a16:creationId xmlns:a16="http://schemas.microsoft.com/office/drawing/2014/main" id="{61344FCF-1FDA-9221-2DB8-980BD191C74C}"/>
                </a:ext>
              </a:extLst>
            </p:cNvPr>
            <p:cNvSpPr/>
            <p:nvPr/>
          </p:nvSpPr>
          <p:spPr>
            <a:xfrm>
              <a:off x="1732547" y="1434164"/>
              <a:ext cx="7168453" cy="653040"/>
            </a:xfrm>
            <a:prstGeom prst="rect">
              <a:avLst/>
            </a:prstGeom>
            <a:solidFill>
              <a:schemeClr val="accent4">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B6920404-1928-1A17-13E0-0A12F0DBB2F4}"/>
                </a:ext>
              </a:extLst>
            </p:cNvPr>
            <p:cNvSpPr txBox="1"/>
            <p:nvPr/>
          </p:nvSpPr>
          <p:spPr>
            <a:xfrm flipH="1">
              <a:off x="2731002" y="1487533"/>
              <a:ext cx="5452003" cy="546303"/>
            </a:xfrm>
            <a:prstGeom prst="rect">
              <a:avLst/>
            </a:prstGeom>
          </p:spPr>
          <p:txBody>
            <a:bodyPr vert="horz" wrap="square" lIns="0" tIns="0" rIns="0" bIns="0" spcCol="182880" rtlCol="0">
              <a:spAutoFit/>
            </a:bodyPr>
            <a:lstStyle>
              <a:lvl1pPr marL="231775" indent="-231775" defTabSz="1219170">
                <a:spcBef>
                  <a:spcPts val="600"/>
                </a:spcBef>
                <a:buClrTx/>
                <a:buSzPct val="100000"/>
                <a:buFontTx/>
                <a:buBlip>
                  <a:blip r:embed="rId3">
                    <a:extLst>
                      <a:ext uri="{96DAC541-7B7A-43D3-8B79-37D633B846F1}">
                        <asvg:svgBlip xmlns:asvg="http://schemas.microsoft.com/office/drawing/2016/SVG/main" r:embed="rId4"/>
                      </a:ext>
                    </a:extLst>
                  </a:blip>
                </a:buBlip>
                <a:tabLst>
                  <a:tab pos="5330825" algn="r"/>
                  <a:tab pos="10971213" algn="r"/>
                </a:tabLst>
                <a:defRPr sz="1600" b="0" i="0" spc="0" baseline="0">
                  <a:solidFill>
                    <a:srgbClr val="4D4D4D"/>
                  </a:solidFill>
                </a:defRPr>
              </a:lvl1pPr>
              <a:lvl2pPr marL="460375" indent="-228600"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2pPr>
              <a:lvl3pPr marL="687388" indent="-227013" defTabSz="1219170">
                <a:spcBef>
                  <a:spcPts val="600"/>
                </a:spcBef>
                <a:buClrTx/>
                <a:buSzPct val="100000"/>
                <a:buFontTx/>
                <a:buBlip>
                  <a:blip r:embed="rId7">
                    <a:extLst>
                      <a:ext uri="{96DAC541-7B7A-43D3-8B79-37D633B846F1}">
                        <asvg:svgBlip xmlns:asvg="http://schemas.microsoft.com/office/drawing/2016/SVG/main" r:embed="rId8"/>
                      </a:ext>
                    </a:extLst>
                  </a:blip>
                </a:buBlip>
                <a:tabLst/>
                <a:defRPr sz="1600" b="0" i="0" spc="0" baseline="0">
                  <a:solidFill>
                    <a:srgbClr val="4D4D4D"/>
                  </a:solidFill>
                </a:defRPr>
              </a:lvl3pPr>
              <a:lvl4pPr marL="914378" indent="0" defTabSz="1219170">
                <a:spcBef>
                  <a:spcPts val="400"/>
                </a:spcBef>
                <a:buClrTx/>
                <a:buSzPct val="100000"/>
                <a:buFont typeface="Arial" pitchFamily="34" charset="0"/>
                <a:buNone/>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marL="0" indent="0">
                <a:spcBef>
                  <a:spcPts val="0"/>
                </a:spcBef>
                <a:spcAft>
                  <a:spcPts val="100"/>
                </a:spcAft>
                <a:buNone/>
              </a:pPr>
              <a:r>
                <a:rPr lang="en-US" sz="900" b="1" dirty="0">
                  <a:solidFill>
                    <a:schemeClr val="accent4">
                      <a:lumMod val="90000"/>
                    </a:schemeClr>
                  </a:solidFill>
                </a:rPr>
                <a:t>Phase III comparative ANTELOPE study</a:t>
              </a:r>
              <a:r>
                <a:rPr lang="en-US" sz="900" b="1" baseline="30000" dirty="0">
                  <a:solidFill>
                    <a:schemeClr val="accent4">
                      <a:lumMod val="90000"/>
                    </a:schemeClr>
                  </a:solidFill>
                </a:rPr>
                <a:t>3</a:t>
              </a:r>
            </a:p>
            <a:p>
              <a:pPr marL="182880" indent="-182880" defTabSz="914400">
                <a:spcBef>
                  <a:spcPts val="0"/>
                </a:spcBef>
                <a:spcAft>
                  <a:spcPts val="100"/>
                </a:spcAft>
                <a:buClr>
                  <a:schemeClr val="accent2"/>
                </a:buClr>
                <a:buSzTx/>
                <a:buFont typeface="Arial" panose="020B0604020202020204" pitchFamily="34" charset="0"/>
                <a:buChar char="•"/>
                <a:tabLst/>
                <a:defRPr/>
              </a:pPr>
              <a:r>
                <a:rPr lang="en-US" sz="800" dirty="0">
                  <a:solidFill>
                    <a:schemeClr val="tx1"/>
                  </a:solidFill>
                </a:rPr>
                <a:t>Randomized, controlled, multi-dose, multicenter study</a:t>
              </a:r>
            </a:p>
            <a:p>
              <a:pPr marL="182880" indent="-182880" defTabSz="914400">
                <a:spcBef>
                  <a:spcPts val="0"/>
                </a:spcBef>
                <a:spcAft>
                  <a:spcPts val="100"/>
                </a:spcAft>
                <a:buClr>
                  <a:schemeClr val="accent2"/>
                </a:buClr>
                <a:buSzTx/>
                <a:buFont typeface="Arial" panose="020B0604020202020204" pitchFamily="34" charset="0"/>
                <a:buChar char="•"/>
                <a:tabLst/>
                <a:defRPr/>
              </a:pPr>
              <a:r>
                <a:rPr lang="en-US" sz="800" dirty="0">
                  <a:solidFill>
                    <a:schemeClr val="tx1"/>
                  </a:solidFill>
                </a:rPr>
                <a:t>N=265 patients with RRMS aged between 18 to 60 years</a:t>
              </a:r>
            </a:p>
            <a:p>
              <a:pPr marL="182880" indent="-182880" defTabSz="914400">
                <a:spcBef>
                  <a:spcPts val="0"/>
                </a:spcBef>
                <a:spcAft>
                  <a:spcPts val="100"/>
                </a:spcAft>
                <a:buClr>
                  <a:schemeClr val="accent2"/>
                </a:buClr>
                <a:buSzTx/>
                <a:buFont typeface="Arial" panose="020B0604020202020204" pitchFamily="34" charset="0"/>
                <a:buChar char="•"/>
                <a:tabLst/>
                <a:defRPr/>
              </a:pPr>
              <a:r>
                <a:rPr lang="en-US" sz="800" dirty="0">
                  <a:solidFill>
                    <a:schemeClr val="tx1"/>
                  </a:solidFill>
                </a:rPr>
                <a:t>300 mg IV infusion of reference or biosimilar natalizumab every 4 weeks</a:t>
              </a:r>
            </a:p>
          </p:txBody>
        </p:sp>
      </p:grpSp>
      <p:grpSp>
        <p:nvGrpSpPr>
          <p:cNvPr id="29" name="Group 28">
            <a:extLst>
              <a:ext uri="{FF2B5EF4-FFF2-40B4-BE49-F238E27FC236}">
                <a16:creationId xmlns:a16="http://schemas.microsoft.com/office/drawing/2014/main" id="{86E9681E-F996-5334-118B-9BE866518AA2}"/>
              </a:ext>
            </a:extLst>
          </p:cNvPr>
          <p:cNvGrpSpPr/>
          <p:nvPr/>
        </p:nvGrpSpPr>
        <p:grpSpPr>
          <a:xfrm>
            <a:off x="1732547" y="2121642"/>
            <a:ext cx="7168453" cy="592682"/>
            <a:chOff x="1732547" y="2121642"/>
            <a:chExt cx="7168453" cy="592682"/>
          </a:xfrm>
        </p:grpSpPr>
        <p:sp>
          <p:nvSpPr>
            <p:cNvPr id="24" name="Rectangle 23">
              <a:extLst>
                <a:ext uri="{FF2B5EF4-FFF2-40B4-BE49-F238E27FC236}">
                  <a16:creationId xmlns:a16="http://schemas.microsoft.com/office/drawing/2014/main" id="{277AE255-68F0-5518-3232-46B994E4BD26}"/>
                </a:ext>
              </a:extLst>
            </p:cNvPr>
            <p:cNvSpPr/>
            <p:nvPr/>
          </p:nvSpPr>
          <p:spPr>
            <a:xfrm>
              <a:off x="1732547" y="2121642"/>
              <a:ext cx="7168453" cy="592682"/>
            </a:xfrm>
            <a:prstGeom prst="rect">
              <a:avLst/>
            </a:prstGeom>
            <a:solidFill>
              <a:schemeClr val="accent3">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
                </a:spcAft>
              </a:pPr>
              <a:endParaRPr lang="en-US"/>
            </a:p>
          </p:txBody>
        </p:sp>
        <p:sp>
          <p:nvSpPr>
            <p:cNvPr id="25" name="TextBox 24">
              <a:extLst>
                <a:ext uri="{FF2B5EF4-FFF2-40B4-BE49-F238E27FC236}">
                  <a16:creationId xmlns:a16="http://schemas.microsoft.com/office/drawing/2014/main" id="{B649CAC6-8820-4216-CA4B-04CD912CA47D}"/>
                </a:ext>
              </a:extLst>
            </p:cNvPr>
            <p:cNvSpPr txBox="1"/>
            <p:nvPr/>
          </p:nvSpPr>
          <p:spPr>
            <a:xfrm flipH="1">
              <a:off x="3087828" y="2144832"/>
              <a:ext cx="5452003" cy="546303"/>
            </a:xfrm>
            <a:prstGeom prst="rect">
              <a:avLst/>
            </a:prstGeom>
          </p:spPr>
          <p:txBody>
            <a:bodyPr vert="horz" wrap="square" lIns="0" tIns="0" rIns="0" bIns="0" spcCol="182880" rtlCol="0">
              <a:spAutoFit/>
            </a:bodyPr>
            <a:lstStyle>
              <a:lvl1pPr marL="231775" indent="-231775" defTabSz="1219170">
                <a:spcBef>
                  <a:spcPts val="600"/>
                </a:spcBef>
                <a:buClrTx/>
                <a:buSzPct val="100000"/>
                <a:buFontTx/>
                <a:buBlip>
                  <a:blip r:embed="rId3">
                    <a:extLst>
                      <a:ext uri="{96DAC541-7B7A-43D3-8B79-37D633B846F1}">
                        <asvg:svgBlip xmlns:asvg="http://schemas.microsoft.com/office/drawing/2016/SVG/main" r:embed="rId4"/>
                      </a:ext>
                    </a:extLst>
                  </a:blip>
                </a:buBlip>
                <a:tabLst>
                  <a:tab pos="5330825" algn="r"/>
                  <a:tab pos="10971213" algn="r"/>
                </a:tabLst>
                <a:defRPr sz="1600" b="0" i="0" spc="0" baseline="0">
                  <a:solidFill>
                    <a:srgbClr val="4D4D4D"/>
                  </a:solidFill>
                </a:defRPr>
              </a:lvl1pPr>
              <a:lvl2pPr marL="460375" indent="-228600"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2pPr>
              <a:lvl3pPr marL="687388" indent="-227013" defTabSz="1219170">
                <a:spcBef>
                  <a:spcPts val="600"/>
                </a:spcBef>
                <a:buClrTx/>
                <a:buSzPct val="100000"/>
                <a:buFontTx/>
                <a:buBlip>
                  <a:blip r:embed="rId7">
                    <a:extLst>
                      <a:ext uri="{96DAC541-7B7A-43D3-8B79-37D633B846F1}">
                        <asvg:svgBlip xmlns:asvg="http://schemas.microsoft.com/office/drawing/2016/SVG/main" r:embed="rId8"/>
                      </a:ext>
                    </a:extLst>
                  </a:blip>
                </a:buBlip>
                <a:tabLst/>
                <a:defRPr sz="1600" b="0" i="0" spc="0" baseline="0">
                  <a:solidFill>
                    <a:srgbClr val="4D4D4D"/>
                  </a:solidFill>
                </a:defRPr>
              </a:lvl3pPr>
              <a:lvl4pPr marL="914378" indent="0" defTabSz="1219170">
                <a:spcBef>
                  <a:spcPts val="400"/>
                </a:spcBef>
                <a:buClrTx/>
                <a:buSzPct val="100000"/>
                <a:buFont typeface="Arial" pitchFamily="34" charset="0"/>
                <a:buNone/>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marL="0" indent="0">
                <a:spcBef>
                  <a:spcPts val="0"/>
                </a:spcBef>
                <a:spcAft>
                  <a:spcPts val="100"/>
                </a:spcAft>
                <a:buNone/>
              </a:pPr>
              <a:r>
                <a:rPr lang="en-US" sz="900" b="1" dirty="0">
                  <a:solidFill>
                    <a:schemeClr val="accent3"/>
                  </a:solidFill>
                </a:rPr>
                <a:t>Phase I PK/PD</a:t>
              </a:r>
              <a:r>
                <a:rPr lang="en-US" sz="900" b="1" baseline="30000" dirty="0">
                  <a:solidFill>
                    <a:schemeClr val="accent3"/>
                  </a:solidFill>
                </a:rPr>
                <a:t>4</a:t>
              </a:r>
            </a:p>
            <a:p>
              <a:pPr marL="182880" indent="-182880" defTabSz="914400">
                <a:spcBef>
                  <a:spcPts val="0"/>
                </a:spcBef>
                <a:spcAft>
                  <a:spcPts val="100"/>
                </a:spcAft>
                <a:buClr>
                  <a:schemeClr val="accent2"/>
                </a:buClr>
                <a:buSzTx/>
                <a:buFont typeface="Arial" panose="020B0604020202020204" pitchFamily="34" charset="0"/>
                <a:buChar char="•"/>
                <a:tabLst/>
                <a:defRPr/>
              </a:pPr>
              <a:r>
                <a:rPr lang="en-US" sz="800" dirty="0">
                  <a:solidFill>
                    <a:schemeClr val="tx1"/>
                  </a:solidFill>
                </a:rPr>
                <a:t>Randomized, single-dose, multicenter study</a:t>
              </a:r>
            </a:p>
            <a:p>
              <a:pPr marL="182880" indent="-182880" defTabSz="914400">
                <a:spcBef>
                  <a:spcPts val="0"/>
                </a:spcBef>
                <a:spcAft>
                  <a:spcPts val="100"/>
                </a:spcAft>
                <a:buClr>
                  <a:schemeClr val="accent2"/>
                </a:buClr>
                <a:buSzTx/>
                <a:buFont typeface="Arial" panose="020B0604020202020204" pitchFamily="34" charset="0"/>
                <a:buChar char="•"/>
                <a:tabLst/>
                <a:defRPr/>
              </a:pPr>
              <a:r>
                <a:rPr lang="en-US" sz="800" dirty="0">
                  <a:solidFill>
                    <a:schemeClr val="tx1"/>
                  </a:solidFill>
                </a:rPr>
                <a:t>N=453 healthy subjects aged between 18 to 65 years</a:t>
              </a:r>
            </a:p>
            <a:p>
              <a:pPr marL="182880" indent="-182880" defTabSz="914400">
                <a:spcBef>
                  <a:spcPts val="0"/>
                </a:spcBef>
                <a:spcAft>
                  <a:spcPts val="100"/>
                </a:spcAft>
                <a:buClr>
                  <a:schemeClr val="accent2"/>
                </a:buClr>
                <a:buSzTx/>
                <a:buFont typeface="Arial" panose="020B0604020202020204" pitchFamily="34" charset="0"/>
                <a:buChar char="•"/>
                <a:tabLst/>
                <a:defRPr/>
              </a:pPr>
              <a:r>
                <a:rPr lang="pt-BR" sz="800" dirty="0">
                  <a:solidFill>
                    <a:schemeClr val="tx1"/>
                  </a:solidFill>
                </a:rPr>
                <a:t>3 mg/kg IV infusion of </a:t>
              </a:r>
              <a:r>
                <a:rPr lang="en-US" sz="800" dirty="0">
                  <a:solidFill>
                    <a:schemeClr val="tx1"/>
                  </a:solidFill>
                </a:rPr>
                <a:t>biosimilar natalizumab  </a:t>
              </a:r>
              <a:r>
                <a:rPr lang="pt-BR" sz="800" dirty="0">
                  <a:solidFill>
                    <a:schemeClr val="tx1"/>
                  </a:solidFill>
                </a:rPr>
                <a:t>or EU-approved or US-licensed </a:t>
              </a:r>
              <a:r>
                <a:rPr lang="en-US" sz="800" dirty="0">
                  <a:solidFill>
                    <a:schemeClr val="tx1"/>
                  </a:solidFill>
                </a:rPr>
                <a:t>reference natalizumab</a:t>
              </a:r>
              <a:endParaRPr lang="en-US" sz="800" baseline="30000" dirty="0">
                <a:solidFill>
                  <a:schemeClr val="tx1"/>
                </a:solidFill>
              </a:endParaRPr>
            </a:p>
          </p:txBody>
        </p:sp>
      </p:grpSp>
      <p:sp>
        <p:nvSpPr>
          <p:cNvPr id="2" name="Title 1">
            <a:extLst>
              <a:ext uri="{FF2B5EF4-FFF2-40B4-BE49-F238E27FC236}">
                <a16:creationId xmlns:a16="http://schemas.microsoft.com/office/drawing/2014/main" id="{172A1285-BFBC-4C93-A1F6-337FD0489F34}"/>
              </a:ext>
            </a:extLst>
          </p:cNvPr>
          <p:cNvSpPr>
            <a:spLocks noGrp="1"/>
          </p:cNvSpPr>
          <p:nvPr>
            <p:ph type="title"/>
          </p:nvPr>
        </p:nvSpPr>
        <p:spPr/>
        <p:txBody>
          <a:bodyPr>
            <a:noAutofit/>
          </a:bodyPr>
          <a:lstStyle/>
          <a:p>
            <a:r>
              <a:rPr lang="en-US" dirty="0"/>
              <a:t>Biosimilar natalizumab was assessed using a comprehensive Totality of Evidence data package</a:t>
            </a:r>
            <a:r>
              <a:rPr lang="en-US" baseline="30000" dirty="0"/>
              <a:t>1,2</a:t>
            </a:r>
          </a:p>
        </p:txBody>
      </p:sp>
      <p:sp>
        <p:nvSpPr>
          <p:cNvPr id="10" name="Slide Number Placeholder 9">
            <a:extLst>
              <a:ext uri="{FF2B5EF4-FFF2-40B4-BE49-F238E27FC236}">
                <a16:creationId xmlns:a16="http://schemas.microsoft.com/office/drawing/2014/main" id="{AF76A46B-8AF4-67C2-1324-028B6B1D0483}"/>
              </a:ext>
            </a:extLst>
          </p:cNvPr>
          <p:cNvSpPr>
            <a:spLocks noGrp="1"/>
          </p:cNvSpPr>
          <p:nvPr>
            <p:ph type="sldNum" sz="quarter" idx="12"/>
          </p:nvPr>
        </p:nvSpPr>
        <p:spPr/>
        <p:txBody>
          <a:bodyPr/>
          <a:lstStyle/>
          <a:p>
            <a:fld id="{47547CF9-5B10-D24F-A8D7-45A9778164F7}" type="slidenum">
              <a:rPr lang="uk-UA" smtClean="0"/>
              <a:pPr/>
              <a:t>29</a:t>
            </a:fld>
            <a:endParaRPr lang="uk-UA"/>
          </a:p>
        </p:txBody>
      </p:sp>
      <p:sp>
        <p:nvSpPr>
          <p:cNvPr id="108" name="TextBox 107">
            <a:extLst>
              <a:ext uri="{FF2B5EF4-FFF2-40B4-BE49-F238E27FC236}">
                <a16:creationId xmlns:a16="http://schemas.microsoft.com/office/drawing/2014/main" id="{6EC8FB48-334B-6D58-17CE-E05AFCCED238}"/>
              </a:ext>
            </a:extLst>
          </p:cNvPr>
          <p:cNvSpPr txBox="1"/>
          <p:nvPr/>
        </p:nvSpPr>
        <p:spPr>
          <a:xfrm>
            <a:off x="0" y="4047559"/>
            <a:ext cx="9144000" cy="323165"/>
          </a:xfrm>
          <a:prstGeom prst="rect">
            <a:avLst/>
          </a:prstGeom>
          <a:solidFill>
            <a:schemeClr val="accent5"/>
          </a:solidFill>
        </p:spPr>
        <p:txBody>
          <a:bodyPr wrap="square" lIns="137160" tIns="68580" rIns="137160" bIns="68580" rtlCol="0">
            <a:spAutoFit/>
          </a:bodyPr>
          <a:lstStyle/>
          <a:p>
            <a:pPr algn="ctr"/>
            <a:r>
              <a:rPr lang="en-GB" sz="1200" b="1" dirty="0">
                <a:solidFill>
                  <a:schemeClr val="accent2"/>
                </a:solidFill>
              </a:rPr>
              <a:t>Biosimilar natalizumab has received both US FDA and EMA approval</a:t>
            </a:r>
            <a:r>
              <a:rPr lang="en-GB" sz="1200" b="1" baseline="30000" dirty="0">
                <a:solidFill>
                  <a:schemeClr val="accent2"/>
                </a:solidFill>
              </a:rPr>
              <a:t>1,2</a:t>
            </a:r>
            <a:endParaRPr lang="en-US" sz="1200" b="1" baseline="30000" dirty="0">
              <a:solidFill>
                <a:schemeClr val="accent2"/>
              </a:solidFill>
            </a:endParaRPr>
          </a:p>
        </p:txBody>
      </p:sp>
      <p:grpSp>
        <p:nvGrpSpPr>
          <p:cNvPr id="3" name="Group 2">
            <a:extLst>
              <a:ext uri="{FF2B5EF4-FFF2-40B4-BE49-F238E27FC236}">
                <a16:creationId xmlns:a16="http://schemas.microsoft.com/office/drawing/2014/main" id="{0CA96CFA-04BE-3CC0-4F27-3C1199DAA293}"/>
              </a:ext>
            </a:extLst>
          </p:cNvPr>
          <p:cNvGrpSpPr/>
          <p:nvPr/>
        </p:nvGrpSpPr>
        <p:grpSpPr>
          <a:xfrm flipV="1">
            <a:off x="243000" y="1415888"/>
            <a:ext cx="2968339" cy="2596872"/>
            <a:chOff x="609601" y="2049717"/>
            <a:chExt cx="3206636" cy="2805348"/>
          </a:xfrm>
        </p:grpSpPr>
        <p:sp>
          <p:nvSpPr>
            <p:cNvPr id="5" name="Freeform 4">
              <a:extLst>
                <a:ext uri="{FF2B5EF4-FFF2-40B4-BE49-F238E27FC236}">
                  <a16:creationId xmlns:a16="http://schemas.microsoft.com/office/drawing/2014/main" id="{0F0B9B1E-E04C-A9EE-50D6-D3AFED12A4DA}"/>
                </a:ext>
              </a:extLst>
            </p:cNvPr>
            <p:cNvSpPr/>
            <p:nvPr/>
          </p:nvSpPr>
          <p:spPr>
            <a:xfrm>
              <a:off x="609601" y="2049717"/>
              <a:ext cx="3206636" cy="2805348"/>
            </a:xfrm>
            <a:custGeom>
              <a:avLst/>
              <a:gdLst>
                <a:gd name="connsiteX0" fmla="*/ 3186370 w 3206636"/>
                <a:gd name="connsiteY0" fmla="*/ 149865 h 2805348"/>
                <a:gd name="connsiteX1" fmla="*/ 3099629 w 3206636"/>
                <a:gd name="connsiteY1" fmla="*/ 0 h 2805348"/>
                <a:gd name="connsiteX2" fmla="*/ 107007 w 3206636"/>
                <a:gd name="connsiteY2" fmla="*/ 0 h 2805348"/>
                <a:gd name="connsiteX3" fmla="*/ 20266 w 3206636"/>
                <a:gd name="connsiteY3" fmla="*/ 149865 h 2805348"/>
                <a:gd name="connsiteX4" fmla="*/ 1516859 w 3206636"/>
                <a:gd name="connsiteY4" fmla="*/ 2743539 h 2805348"/>
                <a:gd name="connsiteX5" fmla="*/ 1689821 w 3206636"/>
                <a:gd name="connsiteY5" fmla="*/ 2743539 h 2805348"/>
                <a:gd name="connsiteX6" fmla="*/ 3186370 w 3206636"/>
                <a:gd name="connsiteY6" fmla="*/ 149865 h 280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6636" h="2805348">
                  <a:moveTo>
                    <a:pt x="3186370" y="149865"/>
                  </a:moveTo>
                  <a:cubicBezTo>
                    <a:pt x="3233919" y="67452"/>
                    <a:pt x="3194901" y="0"/>
                    <a:pt x="3099629" y="0"/>
                  </a:cubicBezTo>
                  <a:lnTo>
                    <a:pt x="107007" y="0"/>
                  </a:lnTo>
                  <a:cubicBezTo>
                    <a:pt x="11735" y="0"/>
                    <a:pt x="-27283" y="67452"/>
                    <a:pt x="20266" y="149865"/>
                  </a:cubicBezTo>
                  <a:lnTo>
                    <a:pt x="1516859" y="2743539"/>
                  </a:lnTo>
                  <a:cubicBezTo>
                    <a:pt x="1564408" y="2825952"/>
                    <a:pt x="1642228" y="2825952"/>
                    <a:pt x="1689821" y="2743539"/>
                  </a:cubicBezTo>
                  <a:lnTo>
                    <a:pt x="3186370" y="149865"/>
                  </a:lnTo>
                  <a:close/>
                </a:path>
              </a:pathLst>
            </a:custGeom>
            <a:solidFill>
              <a:schemeClr val="bg1"/>
            </a:solidFill>
            <a:ln w="0" cap="flat">
              <a:noFill/>
              <a:prstDash val="solid"/>
              <a:miter/>
            </a:ln>
            <a:effectLst/>
          </p:spPr>
          <p:txBody>
            <a:bodyPr rtlCol="0" anchor="ctr"/>
            <a:lstStyle/>
            <a:p>
              <a:pPr algn="ctr"/>
              <a:endParaRPr lang="en-US" sz="1000" kern="0">
                <a:solidFill>
                  <a:srgbClr val="000000"/>
                </a:solidFill>
              </a:endParaRPr>
            </a:p>
          </p:txBody>
        </p:sp>
        <p:sp>
          <p:nvSpPr>
            <p:cNvPr id="7" name="Freeform 6">
              <a:extLst>
                <a:ext uri="{FF2B5EF4-FFF2-40B4-BE49-F238E27FC236}">
                  <a16:creationId xmlns:a16="http://schemas.microsoft.com/office/drawing/2014/main" id="{98BF971D-9A58-E8D0-F2D6-DEE4216A00AA}"/>
                </a:ext>
              </a:extLst>
            </p:cNvPr>
            <p:cNvSpPr/>
            <p:nvPr/>
          </p:nvSpPr>
          <p:spPr>
            <a:xfrm>
              <a:off x="754934" y="2153533"/>
              <a:ext cx="2915928" cy="547834"/>
            </a:xfrm>
            <a:custGeom>
              <a:avLst/>
              <a:gdLst>
                <a:gd name="connsiteX0" fmla="*/ 2915928 w 2915928"/>
                <a:gd name="connsiteY0" fmla="*/ 43195 h 547834"/>
                <a:gd name="connsiteX1" fmla="*/ 2909909 w 2915928"/>
                <a:gd name="connsiteY1" fmla="*/ 65117 h 547834"/>
                <a:gd name="connsiteX2" fmla="*/ 2643407 w 2915928"/>
                <a:gd name="connsiteY2" fmla="*/ 526993 h 547834"/>
                <a:gd name="connsiteX3" fmla="*/ 2643320 w 2915928"/>
                <a:gd name="connsiteY3" fmla="*/ 526993 h 547834"/>
                <a:gd name="connsiteX4" fmla="*/ 2606337 w 2915928"/>
                <a:gd name="connsiteY4" fmla="*/ 547834 h 547834"/>
                <a:gd name="connsiteX5" fmla="*/ 309547 w 2915928"/>
                <a:gd name="connsiteY5" fmla="*/ 547834 h 547834"/>
                <a:gd name="connsiteX6" fmla="*/ 271785 w 2915928"/>
                <a:gd name="connsiteY6" fmla="*/ 525696 h 547834"/>
                <a:gd name="connsiteX7" fmla="*/ 271785 w 2915928"/>
                <a:gd name="connsiteY7" fmla="*/ 525696 h 547834"/>
                <a:gd name="connsiteX8" fmla="*/ 5500 w 2915928"/>
                <a:gd name="connsiteY8" fmla="*/ 64296 h 547834"/>
                <a:gd name="connsiteX9" fmla="*/ 5500 w 2915928"/>
                <a:gd name="connsiteY9" fmla="*/ 64296 h 547834"/>
                <a:gd name="connsiteX10" fmla="*/ 0 w 2915928"/>
                <a:gd name="connsiteY10" fmla="*/ 43195 h 547834"/>
                <a:gd name="connsiteX11" fmla="*/ 42656 w 2915928"/>
                <a:gd name="connsiteY11" fmla="*/ 0 h 547834"/>
                <a:gd name="connsiteX12" fmla="*/ 42656 w 2915928"/>
                <a:gd name="connsiteY12" fmla="*/ 0 h 547834"/>
                <a:gd name="connsiteX13" fmla="*/ 2873099 w 2915928"/>
                <a:gd name="connsiteY13" fmla="*/ 0 h 547834"/>
                <a:gd name="connsiteX14" fmla="*/ 2873099 w 2915928"/>
                <a:gd name="connsiteY14" fmla="*/ 0 h 547834"/>
                <a:gd name="connsiteX15" fmla="*/ 2915885 w 2915928"/>
                <a:gd name="connsiteY15" fmla="*/ 43239 h 54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5928" h="547834">
                  <a:moveTo>
                    <a:pt x="2915928" y="43195"/>
                  </a:moveTo>
                  <a:cubicBezTo>
                    <a:pt x="2915928" y="51195"/>
                    <a:pt x="2913720" y="58718"/>
                    <a:pt x="2909909" y="65117"/>
                  </a:cubicBezTo>
                  <a:lnTo>
                    <a:pt x="2643407" y="526993"/>
                  </a:lnTo>
                  <a:lnTo>
                    <a:pt x="2643320" y="526993"/>
                  </a:lnTo>
                  <a:cubicBezTo>
                    <a:pt x="2635742" y="539489"/>
                    <a:pt x="2622014" y="547834"/>
                    <a:pt x="2606337" y="547834"/>
                  </a:cubicBezTo>
                  <a:lnTo>
                    <a:pt x="309547" y="547834"/>
                  </a:lnTo>
                  <a:cubicBezTo>
                    <a:pt x="293308" y="547834"/>
                    <a:pt x="279190" y="538927"/>
                    <a:pt x="271785" y="525696"/>
                  </a:cubicBezTo>
                  <a:lnTo>
                    <a:pt x="271785" y="525696"/>
                  </a:lnTo>
                  <a:lnTo>
                    <a:pt x="5500" y="64296"/>
                  </a:lnTo>
                  <a:lnTo>
                    <a:pt x="5500" y="64296"/>
                  </a:lnTo>
                  <a:cubicBezTo>
                    <a:pt x="1992" y="58026"/>
                    <a:pt x="0" y="50849"/>
                    <a:pt x="0" y="43195"/>
                  </a:cubicBezTo>
                  <a:cubicBezTo>
                    <a:pt x="0" y="19544"/>
                    <a:pt x="19054" y="346"/>
                    <a:pt x="42656" y="0"/>
                  </a:cubicBezTo>
                  <a:lnTo>
                    <a:pt x="42656" y="0"/>
                  </a:lnTo>
                  <a:cubicBezTo>
                    <a:pt x="42656" y="0"/>
                    <a:pt x="2873099" y="0"/>
                    <a:pt x="2873099" y="0"/>
                  </a:cubicBezTo>
                  <a:lnTo>
                    <a:pt x="2873099" y="0"/>
                  </a:lnTo>
                  <a:cubicBezTo>
                    <a:pt x="2896787" y="303"/>
                    <a:pt x="2915885" y="19544"/>
                    <a:pt x="2915885" y="43239"/>
                  </a:cubicBezTo>
                  <a:close/>
                </a:path>
              </a:pathLst>
            </a:custGeom>
            <a:solidFill>
              <a:schemeClr val="accent1"/>
            </a:solidFill>
            <a:ln w="0" cap="flat">
              <a:noFill/>
              <a:prstDash val="solid"/>
              <a:miter/>
            </a:ln>
          </p:spPr>
          <p:txBody>
            <a:bodyPr rtlCol="0" anchor="ctr"/>
            <a:lstStyle/>
            <a:p>
              <a:pPr algn="ctr"/>
              <a:endParaRPr lang="en-US" sz="1350"/>
            </a:p>
          </p:txBody>
        </p:sp>
        <p:sp>
          <p:nvSpPr>
            <p:cNvPr id="8" name="Freeform 7">
              <a:extLst>
                <a:ext uri="{FF2B5EF4-FFF2-40B4-BE49-F238E27FC236}">
                  <a16:creationId xmlns:a16="http://schemas.microsoft.com/office/drawing/2014/main" id="{EF865A1A-6019-8BCF-81D4-7E8230A23849}"/>
                </a:ext>
              </a:extLst>
            </p:cNvPr>
            <p:cNvSpPr/>
            <p:nvPr/>
          </p:nvSpPr>
          <p:spPr>
            <a:xfrm>
              <a:off x="1111034" y="2770592"/>
              <a:ext cx="2203813" cy="585452"/>
            </a:xfrm>
            <a:custGeom>
              <a:avLst/>
              <a:gdLst>
                <a:gd name="connsiteX0" fmla="*/ 2203727 w 2203813"/>
                <a:gd name="connsiteY0" fmla="*/ 43239 h 585452"/>
                <a:gd name="connsiteX1" fmla="*/ 2199656 w 2203813"/>
                <a:gd name="connsiteY1" fmla="*/ 61485 h 585452"/>
                <a:gd name="connsiteX2" fmla="*/ 2199873 w 2203813"/>
                <a:gd name="connsiteY2" fmla="*/ 61485 h 585452"/>
                <a:gd name="connsiteX3" fmla="*/ 2198617 w 2203813"/>
                <a:gd name="connsiteY3" fmla="*/ 63647 h 585452"/>
                <a:gd name="connsiteX4" fmla="*/ 2198141 w 2203813"/>
                <a:gd name="connsiteY4" fmla="*/ 64469 h 585452"/>
                <a:gd name="connsiteX5" fmla="*/ 1910679 w 2203813"/>
                <a:gd name="connsiteY5" fmla="*/ 562665 h 585452"/>
                <a:gd name="connsiteX6" fmla="*/ 1910246 w 2203813"/>
                <a:gd name="connsiteY6" fmla="*/ 563400 h 585452"/>
                <a:gd name="connsiteX7" fmla="*/ 1910029 w 2203813"/>
                <a:gd name="connsiteY7" fmla="*/ 563746 h 585452"/>
                <a:gd name="connsiteX8" fmla="*/ 1910029 w 2203813"/>
                <a:gd name="connsiteY8" fmla="*/ 563746 h 585452"/>
                <a:gd name="connsiteX9" fmla="*/ 1872527 w 2203813"/>
                <a:gd name="connsiteY9" fmla="*/ 585452 h 585452"/>
                <a:gd name="connsiteX10" fmla="*/ 331200 w 2203813"/>
                <a:gd name="connsiteY10" fmla="*/ 585452 h 585452"/>
                <a:gd name="connsiteX11" fmla="*/ 293481 w 2203813"/>
                <a:gd name="connsiteY11" fmla="*/ 563400 h 585452"/>
                <a:gd name="connsiteX12" fmla="*/ 293481 w 2203813"/>
                <a:gd name="connsiteY12" fmla="*/ 563400 h 585452"/>
                <a:gd name="connsiteX13" fmla="*/ 293178 w 2203813"/>
                <a:gd name="connsiteY13" fmla="*/ 562838 h 585452"/>
                <a:gd name="connsiteX14" fmla="*/ 293178 w 2203813"/>
                <a:gd name="connsiteY14" fmla="*/ 562838 h 585452"/>
                <a:gd name="connsiteX15" fmla="*/ 6106 w 2203813"/>
                <a:gd name="connsiteY15" fmla="*/ 65334 h 585452"/>
                <a:gd name="connsiteX16" fmla="*/ 0 w 2203813"/>
                <a:gd name="connsiteY16" fmla="*/ 43239 h 585452"/>
                <a:gd name="connsiteX17" fmla="*/ 43305 w 2203813"/>
                <a:gd name="connsiteY17" fmla="*/ 0 h 585452"/>
                <a:gd name="connsiteX18" fmla="*/ 2160508 w 2203813"/>
                <a:gd name="connsiteY18" fmla="*/ 0 h 585452"/>
                <a:gd name="connsiteX19" fmla="*/ 2203814 w 2203813"/>
                <a:gd name="connsiteY19" fmla="*/ 43239 h 58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03813" h="585452">
                  <a:moveTo>
                    <a:pt x="2203727" y="43239"/>
                  </a:moveTo>
                  <a:cubicBezTo>
                    <a:pt x="2203727" y="49768"/>
                    <a:pt x="2202255" y="55951"/>
                    <a:pt x="2199656" y="61485"/>
                  </a:cubicBezTo>
                  <a:lnTo>
                    <a:pt x="2199873" y="61485"/>
                  </a:lnTo>
                  <a:lnTo>
                    <a:pt x="2198617" y="63647"/>
                  </a:lnTo>
                  <a:cubicBezTo>
                    <a:pt x="2198444" y="63950"/>
                    <a:pt x="2198314" y="64210"/>
                    <a:pt x="2198141" y="64469"/>
                  </a:cubicBezTo>
                  <a:lnTo>
                    <a:pt x="1910679" y="562665"/>
                  </a:lnTo>
                  <a:cubicBezTo>
                    <a:pt x="1910549" y="562925"/>
                    <a:pt x="1910376" y="563184"/>
                    <a:pt x="1910246" y="563400"/>
                  </a:cubicBezTo>
                  <a:lnTo>
                    <a:pt x="1910029" y="563746"/>
                  </a:lnTo>
                  <a:lnTo>
                    <a:pt x="1910029" y="563746"/>
                  </a:lnTo>
                  <a:cubicBezTo>
                    <a:pt x="1902538" y="576718"/>
                    <a:pt x="1888550" y="585452"/>
                    <a:pt x="1872527" y="585452"/>
                  </a:cubicBezTo>
                  <a:lnTo>
                    <a:pt x="331200" y="585452"/>
                  </a:lnTo>
                  <a:cubicBezTo>
                    <a:pt x="315004" y="585452"/>
                    <a:pt x="300886" y="576545"/>
                    <a:pt x="293481" y="563400"/>
                  </a:cubicBezTo>
                  <a:lnTo>
                    <a:pt x="293481" y="563400"/>
                  </a:lnTo>
                  <a:lnTo>
                    <a:pt x="293178" y="562838"/>
                  </a:lnTo>
                  <a:cubicBezTo>
                    <a:pt x="293178" y="562838"/>
                    <a:pt x="293178" y="562838"/>
                    <a:pt x="293178" y="562838"/>
                  </a:cubicBezTo>
                  <a:lnTo>
                    <a:pt x="6106" y="65334"/>
                  </a:lnTo>
                  <a:cubicBezTo>
                    <a:pt x="2252" y="58848"/>
                    <a:pt x="0" y="51324"/>
                    <a:pt x="0" y="43239"/>
                  </a:cubicBezTo>
                  <a:cubicBezTo>
                    <a:pt x="0" y="19371"/>
                    <a:pt x="19401" y="0"/>
                    <a:pt x="43305" y="0"/>
                  </a:cubicBezTo>
                  <a:lnTo>
                    <a:pt x="2160508" y="0"/>
                  </a:lnTo>
                  <a:cubicBezTo>
                    <a:pt x="2184413" y="0"/>
                    <a:pt x="2203814" y="19371"/>
                    <a:pt x="2203814" y="43239"/>
                  </a:cubicBezTo>
                  <a:close/>
                </a:path>
              </a:pathLst>
            </a:custGeom>
            <a:solidFill>
              <a:schemeClr val="accent2"/>
            </a:solidFill>
            <a:ln w="0" cap="flat">
              <a:noFill/>
              <a:prstDash val="solid"/>
              <a:miter/>
            </a:ln>
          </p:spPr>
          <p:txBody>
            <a:bodyPr rtlCol="0" anchor="ctr"/>
            <a:lstStyle/>
            <a:p>
              <a:pPr algn="ctr"/>
              <a:endParaRPr lang="en-US" sz="1350"/>
            </a:p>
          </p:txBody>
        </p:sp>
        <p:sp>
          <p:nvSpPr>
            <p:cNvPr id="9" name="Freeform 8">
              <a:extLst>
                <a:ext uri="{FF2B5EF4-FFF2-40B4-BE49-F238E27FC236}">
                  <a16:creationId xmlns:a16="http://schemas.microsoft.com/office/drawing/2014/main" id="{CBD347E9-1AE7-7457-617F-04A65A3EEFE2}"/>
                </a:ext>
              </a:extLst>
            </p:cNvPr>
            <p:cNvSpPr/>
            <p:nvPr/>
          </p:nvSpPr>
          <p:spPr>
            <a:xfrm>
              <a:off x="1488701" y="3425226"/>
              <a:ext cx="1448133" cy="585495"/>
            </a:xfrm>
            <a:custGeom>
              <a:avLst/>
              <a:gdLst>
                <a:gd name="connsiteX0" fmla="*/ 1444106 w 1448133"/>
                <a:gd name="connsiteY0" fmla="*/ 61529 h 585495"/>
                <a:gd name="connsiteX1" fmla="*/ 1444409 w 1448133"/>
                <a:gd name="connsiteY1" fmla="*/ 61529 h 585495"/>
                <a:gd name="connsiteX2" fmla="*/ 1154566 w 1448133"/>
                <a:gd name="connsiteY2" fmla="*/ 563833 h 585495"/>
                <a:gd name="connsiteX3" fmla="*/ 1154566 w 1448133"/>
                <a:gd name="connsiteY3" fmla="*/ 563833 h 585495"/>
                <a:gd name="connsiteX4" fmla="*/ 1117064 w 1448133"/>
                <a:gd name="connsiteY4" fmla="*/ 585495 h 585495"/>
                <a:gd name="connsiteX5" fmla="*/ 331287 w 1448133"/>
                <a:gd name="connsiteY5" fmla="*/ 585495 h 585495"/>
                <a:gd name="connsiteX6" fmla="*/ 294001 w 1448133"/>
                <a:gd name="connsiteY6" fmla="*/ 564179 h 585495"/>
                <a:gd name="connsiteX7" fmla="*/ 293957 w 1448133"/>
                <a:gd name="connsiteY7" fmla="*/ 564179 h 585495"/>
                <a:gd name="connsiteX8" fmla="*/ 5586 w 1448133"/>
                <a:gd name="connsiteY8" fmla="*/ 64426 h 585495"/>
                <a:gd name="connsiteX9" fmla="*/ 5586 w 1448133"/>
                <a:gd name="connsiteY9" fmla="*/ 64426 h 585495"/>
                <a:gd name="connsiteX10" fmla="*/ 0 w 1448133"/>
                <a:gd name="connsiteY10" fmla="*/ 43239 h 585495"/>
                <a:gd name="connsiteX11" fmla="*/ 41790 w 1448133"/>
                <a:gd name="connsiteY11" fmla="*/ 87 h 585495"/>
                <a:gd name="connsiteX12" fmla="*/ 41790 w 1448133"/>
                <a:gd name="connsiteY12" fmla="*/ 0 h 585495"/>
                <a:gd name="connsiteX13" fmla="*/ 1404828 w 1448133"/>
                <a:gd name="connsiteY13" fmla="*/ 0 h 585495"/>
                <a:gd name="connsiteX14" fmla="*/ 1448134 w 1448133"/>
                <a:gd name="connsiteY14" fmla="*/ 43239 h 585495"/>
                <a:gd name="connsiteX15" fmla="*/ 1444020 w 1448133"/>
                <a:gd name="connsiteY15" fmla="*/ 61529 h 58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8133" h="585495">
                  <a:moveTo>
                    <a:pt x="1444106" y="61529"/>
                  </a:moveTo>
                  <a:lnTo>
                    <a:pt x="1444409" y="61529"/>
                  </a:lnTo>
                  <a:lnTo>
                    <a:pt x="1154566" y="563833"/>
                  </a:lnTo>
                  <a:lnTo>
                    <a:pt x="1154566" y="563833"/>
                  </a:lnTo>
                  <a:cubicBezTo>
                    <a:pt x="1147074" y="576761"/>
                    <a:pt x="1133130" y="585495"/>
                    <a:pt x="1117064" y="585495"/>
                  </a:cubicBezTo>
                  <a:lnTo>
                    <a:pt x="331287" y="585495"/>
                  </a:lnTo>
                  <a:cubicBezTo>
                    <a:pt x="315393" y="585495"/>
                    <a:pt x="301536" y="576934"/>
                    <a:pt x="294001" y="564179"/>
                  </a:cubicBezTo>
                  <a:lnTo>
                    <a:pt x="293957" y="564179"/>
                  </a:lnTo>
                  <a:lnTo>
                    <a:pt x="5586" y="64426"/>
                  </a:lnTo>
                  <a:lnTo>
                    <a:pt x="5586" y="64426"/>
                  </a:lnTo>
                  <a:cubicBezTo>
                    <a:pt x="2035" y="58156"/>
                    <a:pt x="0" y="50935"/>
                    <a:pt x="0" y="43239"/>
                  </a:cubicBezTo>
                  <a:cubicBezTo>
                    <a:pt x="0" y="19847"/>
                    <a:pt x="18578" y="865"/>
                    <a:pt x="41790" y="87"/>
                  </a:cubicBezTo>
                  <a:lnTo>
                    <a:pt x="41790" y="0"/>
                  </a:lnTo>
                  <a:lnTo>
                    <a:pt x="1404828" y="0"/>
                  </a:lnTo>
                  <a:cubicBezTo>
                    <a:pt x="1428733" y="0"/>
                    <a:pt x="1448134" y="19371"/>
                    <a:pt x="1448134" y="43239"/>
                  </a:cubicBezTo>
                  <a:cubicBezTo>
                    <a:pt x="1448134" y="49768"/>
                    <a:pt x="1446618" y="55951"/>
                    <a:pt x="1444020" y="61529"/>
                  </a:cubicBezTo>
                  <a:close/>
                </a:path>
              </a:pathLst>
            </a:custGeom>
            <a:solidFill>
              <a:schemeClr val="accent3"/>
            </a:solidFill>
            <a:ln w="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Freeform 10">
              <a:extLst>
                <a:ext uri="{FF2B5EF4-FFF2-40B4-BE49-F238E27FC236}">
                  <a16:creationId xmlns:a16="http://schemas.microsoft.com/office/drawing/2014/main" id="{5FE657C2-252D-1F9C-CDFA-6DA60B8A42B4}"/>
                </a:ext>
              </a:extLst>
            </p:cNvPr>
            <p:cNvSpPr/>
            <p:nvPr/>
          </p:nvSpPr>
          <p:spPr>
            <a:xfrm>
              <a:off x="1866541" y="4079903"/>
              <a:ext cx="692713" cy="611697"/>
            </a:xfrm>
            <a:custGeom>
              <a:avLst/>
              <a:gdLst>
                <a:gd name="connsiteX0" fmla="*/ 688210 w 692713"/>
                <a:gd name="connsiteY0" fmla="*/ 62307 h 611697"/>
                <a:gd name="connsiteX1" fmla="*/ 688383 w 692713"/>
                <a:gd name="connsiteY1" fmla="*/ 62307 h 611697"/>
                <a:gd name="connsiteX2" fmla="*/ 383989 w 692713"/>
                <a:gd name="connsiteY2" fmla="*/ 589819 h 611697"/>
                <a:gd name="connsiteX3" fmla="*/ 383989 w 692713"/>
                <a:gd name="connsiteY3" fmla="*/ 589819 h 611697"/>
                <a:gd name="connsiteX4" fmla="*/ 346357 w 692713"/>
                <a:gd name="connsiteY4" fmla="*/ 611698 h 611697"/>
                <a:gd name="connsiteX5" fmla="*/ 308724 w 692713"/>
                <a:gd name="connsiteY5" fmla="*/ 589819 h 611697"/>
                <a:gd name="connsiteX6" fmla="*/ 308724 w 692713"/>
                <a:gd name="connsiteY6" fmla="*/ 589819 h 611697"/>
                <a:gd name="connsiteX7" fmla="*/ 5586 w 692713"/>
                <a:gd name="connsiteY7" fmla="*/ 64469 h 611697"/>
                <a:gd name="connsiteX8" fmla="*/ 5586 w 692713"/>
                <a:gd name="connsiteY8" fmla="*/ 64469 h 611697"/>
                <a:gd name="connsiteX9" fmla="*/ 0 w 692713"/>
                <a:gd name="connsiteY9" fmla="*/ 43239 h 611697"/>
                <a:gd name="connsiteX10" fmla="*/ 43305 w 692713"/>
                <a:gd name="connsiteY10" fmla="*/ 0 h 611697"/>
                <a:gd name="connsiteX11" fmla="*/ 649408 w 692713"/>
                <a:gd name="connsiteY11" fmla="*/ 0 h 611697"/>
                <a:gd name="connsiteX12" fmla="*/ 692714 w 692713"/>
                <a:gd name="connsiteY12" fmla="*/ 43239 h 611697"/>
                <a:gd name="connsiteX13" fmla="*/ 688253 w 692713"/>
                <a:gd name="connsiteY13" fmla="*/ 62307 h 61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2713" h="611697">
                  <a:moveTo>
                    <a:pt x="688210" y="62307"/>
                  </a:moveTo>
                  <a:lnTo>
                    <a:pt x="688383" y="62307"/>
                  </a:lnTo>
                  <a:lnTo>
                    <a:pt x="383989" y="589819"/>
                  </a:lnTo>
                  <a:lnTo>
                    <a:pt x="383989" y="589819"/>
                  </a:lnTo>
                  <a:cubicBezTo>
                    <a:pt x="376541" y="602877"/>
                    <a:pt x="362510" y="611698"/>
                    <a:pt x="346357" y="611698"/>
                  </a:cubicBezTo>
                  <a:cubicBezTo>
                    <a:pt x="330204" y="611698"/>
                    <a:pt x="316173" y="602877"/>
                    <a:pt x="308724" y="589819"/>
                  </a:cubicBezTo>
                  <a:lnTo>
                    <a:pt x="308724" y="589819"/>
                  </a:lnTo>
                  <a:lnTo>
                    <a:pt x="5586" y="64469"/>
                  </a:lnTo>
                  <a:lnTo>
                    <a:pt x="5586" y="64469"/>
                  </a:lnTo>
                  <a:cubicBezTo>
                    <a:pt x="2035" y="58199"/>
                    <a:pt x="0" y="50978"/>
                    <a:pt x="0" y="43239"/>
                  </a:cubicBezTo>
                  <a:cubicBezTo>
                    <a:pt x="0" y="19371"/>
                    <a:pt x="19401" y="0"/>
                    <a:pt x="43305" y="0"/>
                  </a:cubicBezTo>
                  <a:lnTo>
                    <a:pt x="649408" y="0"/>
                  </a:lnTo>
                  <a:cubicBezTo>
                    <a:pt x="673313" y="0"/>
                    <a:pt x="692714" y="19371"/>
                    <a:pt x="692714" y="43239"/>
                  </a:cubicBezTo>
                  <a:cubicBezTo>
                    <a:pt x="692714" y="50070"/>
                    <a:pt x="691068" y="56556"/>
                    <a:pt x="688253" y="62307"/>
                  </a:cubicBezTo>
                  <a:close/>
                </a:path>
              </a:pathLst>
            </a:custGeom>
            <a:solidFill>
              <a:schemeClr val="accent4"/>
            </a:solidFill>
            <a:ln w="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Rectángulo 17">
              <a:extLst>
                <a:ext uri="{FF2B5EF4-FFF2-40B4-BE49-F238E27FC236}">
                  <a16:creationId xmlns:a16="http://schemas.microsoft.com/office/drawing/2014/main" id="{C1A3B025-D153-1067-1D84-5CCF7CE49AC1}"/>
                </a:ext>
              </a:extLst>
            </p:cNvPr>
            <p:cNvSpPr/>
            <p:nvPr/>
          </p:nvSpPr>
          <p:spPr>
            <a:xfrm flipV="1">
              <a:off x="1918511" y="2352641"/>
              <a:ext cx="588776" cy="149618"/>
            </a:xfrm>
            <a:prstGeom prst="rect">
              <a:avLst/>
            </a:prstGeom>
          </p:spPr>
          <p:txBody>
            <a:bodyPr wrap="none" lIns="0" tIns="0" rIns="0" bIns="0" anchor="ctr">
              <a:spAutoFit/>
            </a:bodyPr>
            <a:lstStyle/>
            <a:p>
              <a:pPr algn="ctr"/>
              <a:r>
                <a:rPr lang="en-GB" sz="900" b="1">
                  <a:solidFill>
                    <a:schemeClr val="bg1"/>
                  </a:solidFill>
                </a:rPr>
                <a:t>Analytical</a:t>
              </a:r>
            </a:p>
          </p:txBody>
        </p:sp>
        <p:sp>
          <p:nvSpPr>
            <p:cNvPr id="13" name="Rectángulo 18">
              <a:extLst>
                <a:ext uri="{FF2B5EF4-FFF2-40B4-BE49-F238E27FC236}">
                  <a16:creationId xmlns:a16="http://schemas.microsoft.com/office/drawing/2014/main" id="{8354E914-8273-F75A-D11D-FD8F49288634}"/>
                </a:ext>
              </a:extLst>
            </p:cNvPr>
            <p:cNvSpPr/>
            <p:nvPr/>
          </p:nvSpPr>
          <p:spPr>
            <a:xfrm flipV="1">
              <a:off x="1901236" y="2988509"/>
              <a:ext cx="623409" cy="149618"/>
            </a:xfrm>
            <a:prstGeom prst="rect">
              <a:avLst/>
            </a:prstGeom>
          </p:spPr>
          <p:txBody>
            <a:bodyPr wrap="none" lIns="0" tIns="0" rIns="0" bIns="0" anchor="ctr">
              <a:spAutoFit/>
            </a:bodyPr>
            <a:lstStyle/>
            <a:p>
              <a:pPr algn="ctr"/>
              <a:r>
                <a:rPr lang="en-GB" sz="900" b="1">
                  <a:solidFill>
                    <a:schemeClr val="bg1"/>
                  </a:solidFill>
                </a:rPr>
                <a:t>Preclinical</a:t>
              </a:r>
            </a:p>
          </p:txBody>
        </p:sp>
        <p:sp>
          <p:nvSpPr>
            <p:cNvPr id="14" name="Rectángulo 19">
              <a:extLst>
                <a:ext uri="{FF2B5EF4-FFF2-40B4-BE49-F238E27FC236}">
                  <a16:creationId xmlns:a16="http://schemas.microsoft.com/office/drawing/2014/main" id="{8ADDD05F-A8EA-9137-9926-402D36884E98}"/>
                </a:ext>
              </a:extLst>
            </p:cNvPr>
            <p:cNvSpPr/>
            <p:nvPr/>
          </p:nvSpPr>
          <p:spPr>
            <a:xfrm flipV="1">
              <a:off x="1786772" y="3643164"/>
              <a:ext cx="851992" cy="149618"/>
            </a:xfrm>
            <a:prstGeom prst="rect">
              <a:avLst/>
            </a:prstGeom>
          </p:spPr>
          <p:txBody>
            <a:bodyPr wrap="none" lIns="0" tIns="0" rIns="0" bIns="0" anchor="ctr">
              <a:spAutoFit/>
            </a:bodyPr>
            <a:lstStyle/>
            <a:p>
              <a:pPr algn="ctr"/>
              <a:r>
                <a:rPr lang="en-GB" sz="900" b="1">
                  <a:solidFill>
                    <a:schemeClr val="bg1"/>
                  </a:solidFill>
                </a:rPr>
                <a:t>Phase I PK/PD</a:t>
              </a:r>
            </a:p>
          </p:txBody>
        </p:sp>
        <p:sp>
          <p:nvSpPr>
            <p:cNvPr id="15" name="Rectángulo 20">
              <a:extLst>
                <a:ext uri="{FF2B5EF4-FFF2-40B4-BE49-F238E27FC236}">
                  <a16:creationId xmlns:a16="http://schemas.microsoft.com/office/drawing/2014/main" id="{1347B62F-F7FE-27D6-E6A3-FA84570D225B}"/>
                </a:ext>
              </a:extLst>
            </p:cNvPr>
            <p:cNvSpPr/>
            <p:nvPr/>
          </p:nvSpPr>
          <p:spPr>
            <a:xfrm flipV="1">
              <a:off x="2029208" y="4115851"/>
              <a:ext cx="367119" cy="299236"/>
            </a:xfrm>
            <a:prstGeom prst="rect">
              <a:avLst/>
            </a:prstGeom>
          </p:spPr>
          <p:txBody>
            <a:bodyPr wrap="none" lIns="0" tIns="0" rIns="0" bIns="0" anchor="ctr">
              <a:spAutoFit/>
            </a:bodyPr>
            <a:lstStyle/>
            <a:p>
              <a:pPr algn="ctr"/>
              <a:r>
                <a:rPr lang="en-GB" sz="900" b="1" dirty="0">
                  <a:solidFill>
                    <a:schemeClr val="accent1"/>
                  </a:solidFill>
                </a:rPr>
                <a:t>Phase</a:t>
              </a:r>
              <a:br>
                <a:rPr lang="en-GB" sz="900" b="1" dirty="0">
                  <a:solidFill>
                    <a:schemeClr val="accent1"/>
                  </a:solidFill>
                </a:rPr>
              </a:br>
              <a:r>
                <a:rPr lang="en-GB" sz="900" b="1" dirty="0">
                  <a:solidFill>
                    <a:schemeClr val="accent1"/>
                  </a:solidFill>
                </a:rPr>
                <a:t>III</a:t>
              </a:r>
            </a:p>
          </p:txBody>
        </p:sp>
      </p:grpSp>
      <p:pic>
        <p:nvPicPr>
          <p:cNvPr id="36" name="Graphic 35">
            <a:extLst>
              <a:ext uri="{FF2B5EF4-FFF2-40B4-BE49-F238E27FC236}">
                <a16:creationId xmlns:a16="http://schemas.microsoft.com/office/drawing/2014/main" id="{DCAE4A16-265B-0BFA-3365-8E96EB26A5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58880" y="3452648"/>
            <a:ext cx="390838" cy="390838"/>
          </a:xfrm>
          <a:prstGeom prst="rect">
            <a:avLst/>
          </a:prstGeom>
        </p:spPr>
      </p:pic>
      <p:pic>
        <p:nvPicPr>
          <p:cNvPr id="37" name="Graphic 36">
            <a:extLst>
              <a:ext uri="{FF2B5EF4-FFF2-40B4-BE49-F238E27FC236}">
                <a16:creationId xmlns:a16="http://schemas.microsoft.com/office/drawing/2014/main" id="{603954B2-415D-549A-88CD-31046E91C4FF}"/>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913575" y="2937046"/>
            <a:ext cx="390838" cy="195419"/>
          </a:xfrm>
          <a:prstGeom prst="rect">
            <a:avLst/>
          </a:prstGeom>
        </p:spPr>
      </p:pic>
      <p:pic>
        <p:nvPicPr>
          <p:cNvPr id="38" name="Graphic 37">
            <a:extLst>
              <a:ext uri="{FF2B5EF4-FFF2-40B4-BE49-F238E27FC236}">
                <a16:creationId xmlns:a16="http://schemas.microsoft.com/office/drawing/2014/main" id="{A0F6D4E7-B1AF-C75A-F153-E53E3D0CE447}"/>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580483" y="2222564"/>
            <a:ext cx="366410" cy="390838"/>
          </a:xfrm>
          <a:prstGeom prst="rect">
            <a:avLst/>
          </a:prstGeom>
        </p:spPr>
      </p:pic>
      <p:pic>
        <p:nvPicPr>
          <p:cNvPr id="39" name="Graphic 38">
            <a:extLst>
              <a:ext uri="{FF2B5EF4-FFF2-40B4-BE49-F238E27FC236}">
                <a16:creationId xmlns:a16="http://schemas.microsoft.com/office/drawing/2014/main" id="{2E98793E-EFD3-BD6A-7A9F-F5302EFADBD3}"/>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2222963" y="1637261"/>
            <a:ext cx="390838" cy="246845"/>
          </a:xfrm>
          <a:prstGeom prst="rect">
            <a:avLst/>
          </a:prstGeom>
        </p:spPr>
      </p:pic>
      <p:sp>
        <p:nvSpPr>
          <p:cNvPr id="19" name="Footer Placeholder 18">
            <a:extLst>
              <a:ext uri="{FF2B5EF4-FFF2-40B4-BE49-F238E27FC236}">
                <a16:creationId xmlns:a16="http://schemas.microsoft.com/office/drawing/2014/main" id="{415E62D4-A227-AE04-830C-0CE5CBFC3320}"/>
              </a:ext>
            </a:extLst>
          </p:cNvPr>
          <p:cNvSpPr>
            <a:spLocks noGrp="1"/>
          </p:cNvSpPr>
          <p:nvPr>
            <p:ph type="ftr" sz="quarter" idx="11"/>
          </p:nvPr>
        </p:nvSpPr>
        <p:spPr/>
        <p:txBody>
          <a:bodyPr/>
          <a:lstStyle/>
          <a:p>
            <a:r>
              <a:rPr lang="es-ES" sz="500" dirty="0"/>
              <a:t>EMA, </a:t>
            </a:r>
            <a:r>
              <a:rPr lang="es-ES" sz="500" dirty="0" err="1"/>
              <a:t>European</a:t>
            </a:r>
            <a:r>
              <a:rPr lang="es-ES" sz="500" dirty="0"/>
              <a:t> Medicines Agency; FDA, </a:t>
            </a:r>
            <a:r>
              <a:rPr lang="es-ES" sz="500" dirty="0" err="1"/>
              <a:t>Food</a:t>
            </a:r>
            <a:r>
              <a:rPr lang="es-ES" sz="500" dirty="0"/>
              <a:t> and </a:t>
            </a:r>
            <a:r>
              <a:rPr lang="es-ES" sz="500" dirty="0" err="1"/>
              <a:t>Drug</a:t>
            </a:r>
            <a:r>
              <a:rPr lang="es-ES" sz="500" dirty="0"/>
              <a:t> </a:t>
            </a:r>
            <a:r>
              <a:rPr lang="es-ES" sz="500" dirty="0" err="1"/>
              <a:t>Administration</a:t>
            </a:r>
            <a:r>
              <a:rPr lang="es-ES" sz="500" dirty="0"/>
              <a:t>; </a:t>
            </a:r>
            <a:r>
              <a:rPr lang="en-US" sz="500" dirty="0"/>
              <a:t>IV, intravenous; PD, pharmacodynamics; PK, pharmacokinetics</a:t>
            </a:r>
            <a:r>
              <a:rPr lang="en-GB" sz="500" dirty="0"/>
              <a:t>; </a:t>
            </a:r>
            <a:r>
              <a:rPr lang="en-US" sz="500" dirty="0"/>
              <a:t>RRMS, relapsing-remitting multiple sclerosis. </a:t>
            </a:r>
          </a:p>
          <a:p>
            <a:r>
              <a:rPr lang="en-US" sz="500" dirty="0"/>
              <a:t>1. Biogen Inc. </a:t>
            </a:r>
            <a:r>
              <a:rPr lang="en-US" altLang="en-US" sz="500" noProof="1">
                <a:cs typeface="Arial" pitchFamily="34" charset="0"/>
              </a:rPr>
              <a:t>Tysabri</a:t>
            </a:r>
            <a:r>
              <a:rPr lang="en-US" altLang="en-US" sz="500" baseline="30000" noProof="1">
                <a:cs typeface="Arial" pitchFamily="34" charset="0"/>
              </a:rPr>
              <a:t>®</a:t>
            </a:r>
            <a:r>
              <a:rPr lang="en-US" altLang="en-US" sz="500" noProof="1">
                <a:cs typeface="Arial" pitchFamily="34" charset="0"/>
              </a:rPr>
              <a:t>. PI. 2021. Available at: https://www.accessdata.fda.gov/drugsatfda_docs/label/2012/125104s0576lbl.pdf. Accessed December 2022</a:t>
            </a:r>
            <a:r>
              <a:rPr lang="en-US" sz="500" dirty="0"/>
              <a:t>; 2. Sandoz GmbH. </a:t>
            </a:r>
            <a:r>
              <a:rPr lang="en-US" altLang="en-US" sz="500" noProof="1">
                <a:cs typeface="Arial" pitchFamily="34" charset="0"/>
              </a:rPr>
              <a:t>Tyruko</a:t>
            </a:r>
            <a:r>
              <a:rPr lang="en-US" altLang="en-US" sz="500" baseline="30000" noProof="1">
                <a:cs typeface="Arial" pitchFamily="34" charset="0"/>
              </a:rPr>
              <a:t>®</a:t>
            </a:r>
            <a:r>
              <a:rPr lang="en-US" altLang="en-US" sz="500" noProof="1">
                <a:cs typeface="Arial" pitchFamily="34" charset="0"/>
              </a:rPr>
              <a:t>. SmPC. 2023. Available at: https://www.ema.europa.eu/en/documents/product-information/tyruko-epar-product-information_en.pdf. Accessed December 2023</a:t>
            </a:r>
            <a:r>
              <a:rPr lang="en-US" sz="500" dirty="0"/>
              <a:t>; 3. Hemmer B, et al. JAMA Neurol 2023;80(3):298–307; 4. </a:t>
            </a:r>
            <a:r>
              <a:rPr lang="nb-NO" sz="500" dirty="0"/>
              <a:t>Wessels H, et al. Expert Opin Biol Ther 2023;23:1287–1297; 5. </a:t>
            </a:r>
            <a:r>
              <a:rPr lang="en-US" sz="500" dirty="0"/>
              <a:t>Grabowski T, et al. Drug Chem </a:t>
            </a:r>
            <a:r>
              <a:rPr lang="en-US" sz="500" dirty="0" err="1"/>
              <a:t>Toxicol</a:t>
            </a:r>
            <a:r>
              <a:rPr lang="en-US" sz="500" dirty="0"/>
              <a:t> 2020;45:2,1–8; 6. </a:t>
            </a:r>
            <a:r>
              <a:rPr lang="en-GB" sz="500" dirty="0" err="1"/>
              <a:t>Selmaj</a:t>
            </a:r>
            <a:r>
              <a:rPr lang="en-GB" sz="500" dirty="0"/>
              <a:t> K, et al. Presented at CMSC 2023. Poster DMT62.</a:t>
            </a:r>
          </a:p>
        </p:txBody>
      </p:sp>
    </p:spTree>
    <p:extLst>
      <p:ext uri="{BB962C8B-B14F-4D97-AF65-F5344CB8AC3E}">
        <p14:creationId xmlns:p14="http://schemas.microsoft.com/office/powerpoint/2010/main" val="3492181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EA30D6-C184-497D-1C14-5D64BE39F915}"/>
              </a:ext>
            </a:extLst>
          </p:cNvPr>
          <p:cNvSpPr>
            <a:spLocks noGrp="1"/>
          </p:cNvSpPr>
          <p:nvPr>
            <p:ph type="title"/>
          </p:nvPr>
        </p:nvSpPr>
        <p:spPr/>
        <p:txBody>
          <a:bodyPr>
            <a:normAutofit/>
          </a:bodyPr>
          <a:lstStyle/>
          <a:p>
            <a:r>
              <a:rPr lang="en-US"/>
              <a:t>Learning objectives</a:t>
            </a:r>
            <a:endParaRPr lang="en-GB"/>
          </a:p>
        </p:txBody>
      </p:sp>
      <p:sp>
        <p:nvSpPr>
          <p:cNvPr id="4" name="Content Placeholder 3">
            <a:extLst>
              <a:ext uri="{FF2B5EF4-FFF2-40B4-BE49-F238E27FC236}">
                <a16:creationId xmlns:a16="http://schemas.microsoft.com/office/drawing/2014/main" id="{B029729A-0FA6-C04A-6B16-432B046D29F3}"/>
              </a:ext>
            </a:extLst>
          </p:cNvPr>
          <p:cNvSpPr>
            <a:spLocks noGrp="1"/>
          </p:cNvSpPr>
          <p:nvPr>
            <p:ph idx="1"/>
          </p:nvPr>
        </p:nvSpPr>
        <p:spPr>
          <a:xfrm>
            <a:off x="243000" y="1003014"/>
            <a:ext cx="8660494" cy="316200"/>
          </a:xfrm>
        </p:spPr>
        <p:txBody>
          <a:bodyPr>
            <a:normAutofit/>
          </a:bodyPr>
          <a:lstStyle/>
          <a:p>
            <a:r>
              <a:rPr lang="en-US" sz="1600">
                <a:solidFill>
                  <a:schemeClr val="tx2"/>
                </a:solidFill>
              </a:rPr>
              <a:t>On completion of this module, you should be able to:</a:t>
            </a:r>
            <a:endParaRPr lang="en-GB" sz="1600">
              <a:solidFill>
                <a:schemeClr val="tx2"/>
              </a:solidFill>
            </a:endParaRPr>
          </a:p>
        </p:txBody>
      </p:sp>
      <p:sp>
        <p:nvSpPr>
          <p:cNvPr id="7" name="Slide Number Placeholder 6">
            <a:extLst>
              <a:ext uri="{FF2B5EF4-FFF2-40B4-BE49-F238E27FC236}">
                <a16:creationId xmlns:a16="http://schemas.microsoft.com/office/drawing/2014/main" id="{BE970CD6-4B0A-1167-58AA-4A37C3E103FF}"/>
              </a:ext>
            </a:extLst>
          </p:cNvPr>
          <p:cNvSpPr>
            <a:spLocks noGrp="1"/>
          </p:cNvSpPr>
          <p:nvPr>
            <p:ph type="sldNum" sz="quarter" idx="12"/>
          </p:nvPr>
        </p:nvSpPr>
        <p:spPr>
          <a:xfrm>
            <a:off x="158419" y="4894854"/>
            <a:ext cx="148500" cy="135000"/>
          </a:xfrm>
        </p:spPr>
        <p:txBody>
          <a:bodyPr/>
          <a:lstStyle/>
          <a:p>
            <a:fld id="{47547CF9-5B10-D24F-A8D7-45A9778164F7}" type="slidenum">
              <a:rPr lang="uk-UA" smtClean="0"/>
              <a:pPr/>
              <a:t>3</a:t>
            </a:fld>
            <a:endParaRPr lang="uk-UA"/>
          </a:p>
        </p:txBody>
      </p:sp>
      <p:sp>
        <p:nvSpPr>
          <p:cNvPr id="13" name="Rectangle: Rounded Corners 12">
            <a:extLst>
              <a:ext uri="{FF2B5EF4-FFF2-40B4-BE49-F238E27FC236}">
                <a16:creationId xmlns:a16="http://schemas.microsoft.com/office/drawing/2014/main" id="{1912B2F8-D060-FA9B-0A99-75BB2BA55862}"/>
              </a:ext>
            </a:extLst>
          </p:cNvPr>
          <p:cNvSpPr/>
          <p:nvPr/>
        </p:nvSpPr>
        <p:spPr>
          <a:xfrm>
            <a:off x="580439" y="1240621"/>
            <a:ext cx="7476508"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dirty="0">
                <a:solidFill>
                  <a:schemeClr val="accent2"/>
                </a:solidFill>
              </a:rPr>
              <a:t>Distinguish</a:t>
            </a:r>
            <a:r>
              <a:rPr lang="en-US" sz="1600" dirty="0">
                <a:solidFill>
                  <a:srgbClr val="FF0000"/>
                </a:solidFill>
              </a:rPr>
              <a:t> </a:t>
            </a:r>
            <a:r>
              <a:rPr lang="en-US" sz="1600" dirty="0">
                <a:solidFill>
                  <a:schemeClr val="bg2">
                    <a:lumMod val="10000"/>
                  </a:schemeClr>
                </a:solidFill>
              </a:rPr>
              <a:t>between the different pharmaceutical treatment groups used in MS</a:t>
            </a:r>
          </a:p>
        </p:txBody>
      </p:sp>
      <p:sp>
        <p:nvSpPr>
          <p:cNvPr id="14" name="Rectangle: Rounded Corners 13">
            <a:extLst>
              <a:ext uri="{FF2B5EF4-FFF2-40B4-BE49-F238E27FC236}">
                <a16:creationId xmlns:a16="http://schemas.microsoft.com/office/drawing/2014/main" id="{37F64F10-4BF0-EA88-776F-3FFEC341677F}"/>
              </a:ext>
            </a:extLst>
          </p:cNvPr>
          <p:cNvSpPr/>
          <p:nvPr/>
        </p:nvSpPr>
        <p:spPr>
          <a:xfrm>
            <a:off x="580439" y="2387479"/>
            <a:ext cx="5612533"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dirty="0">
                <a:solidFill>
                  <a:schemeClr val="accent2"/>
                </a:solidFill>
              </a:rPr>
              <a:t>Explain</a:t>
            </a:r>
            <a:r>
              <a:rPr lang="en-US" sz="1600" dirty="0">
                <a:solidFill>
                  <a:schemeClr val="tx2"/>
                </a:solidFill>
              </a:rPr>
              <a:t> </a:t>
            </a:r>
            <a:r>
              <a:rPr lang="en-US" sz="1600" dirty="0">
                <a:solidFill>
                  <a:schemeClr val="bg2">
                    <a:lumMod val="10000"/>
                  </a:schemeClr>
                </a:solidFill>
              </a:rPr>
              <a:t>basic biosimilar medicine concepts</a:t>
            </a:r>
            <a:endParaRPr lang="en-GB" sz="1600" dirty="0">
              <a:solidFill>
                <a:schemeClr val="bg2">
                  <a:lumMod val="10000"/>
                </a:schemeClr>
              </a:solidFill>
            </a:endParaRPr>
          </a:p>
        </p:txBody>
      </p:sp>
      <p:sp>
        <p:nvSpPr>
          <p:cNvPr id="15" name="Rectangle: Rounded Corners 14">
            <a:extLst>
              <a:ext uri="{FF2B5EF4-FFF2-40B4-BE49-F238E27FC236}">
                <a16:creationId xmlns:a16="http://schemas.microsoft.com/office/drawing/2014/main" id="{FD585FC9-805C-FA4B-CC7D-577F0B631497}"/>
              </a:ext>
            </a:extLst>
          </p:cNvPr>
          <p:cNvSpPr/>
          <p:nvPr/>
        </p:nvSpPr>
        <p:spPr>
          <a:xfrm>
            <a:off x="580439" y="2960908"/>
            <a:ext cx="6528755"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a:solidFill>
                  <a:schemeClr val="accent2"/>
                </a:solidFill>
              </a:rPr>
              <a:t>Teach </a:t>
            </a:r>
            <a:r>
              <a:rPr lang="en-US" sz="1600">
                <a:solidFill>
                  <a:schemeClr val="tx2"/>
                </a:solidFill>
              </a:rPr>
              <a:t>about the development and approval of biosimilar medicines</a:t>
            </a:r>
            <a:endParaRPr lang="en-GB" sz="1600">
              <a:solidFill>
                <a:schemeClr val="tx2"/>
              </a:solidFill>
            </a:endParaRPr>
          </a:p>
        </p:txBody>
      </p:sp>
      <p:sp>
        <p:nvSpPr>
          <p:cNvPr id="16" name="Rectangle: Rounded Corners 15">
            <a:extLst>
              <a:ext uri="{FF2B5EF4-FFF2-40B4-BE49-F238E27FC236}">
                <a16:creationId xmlns:a16="http://schemas.microsoft.com/office/drawing/2014/main" id="{9846A3DB-0B63-C8B2-4947-AE04842A74CE}"/>
              </a:ext>
            </a:extLst>
          </p:cNvPr>
          <p:cNvSpPr/>
          <p:nvPr/>
        </p:nvSpPr>
        <p:spPr>
          <a:xfrm>
            <a:off x="580439" y="3534336"/>
            <a:ext cx="7115560"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dirty="0">
                <a:solidFill>
                  <a:schemeClr val="accent2"/>
                </a:solidFill>
              </a:rPr>
              <a:t>Educate</a:t>
            </a:r>
            <a:r>
              <a:rPr lang="en-US" sz="1600" b="1" dirty="0">
                <a:solidFill>
                  <a:schemeClr val="tx2"/>
                </a:solidFill>
              </a:rPr>
              <a:t> </a:t>
            </a:r>
            <a:r>
              <a:rPr lang="en-US" sz="1600" dirty="0">
                <a:solidFill>
                  <a:schemeClr val="tx2"/>
                </a:solidFill>
              </a:rPr>
              <a:t>on the impact of biosimilar medicines in healthcare systems </a:t>
            </a:r>
            <a:r>
              <a:rPr lang="en-US" sz="1600" dirty="0">
                <a:solidFill>
                  <a:schemeClr val="bg2">
                    <a:lumMod val="10000"/>
                  </a:schemeClr>
                </a:solidFill>
              </a:rPr>
              <a:t>using real-world examples</a:t>
            </a:r>
            <a:endParaRPr lang="en-GB" sz="1600" dirty="0">
              <a:solidFill>
                <a:schemeClr val="bg2">
                  <a:lumMod val="10000"/>
                </a:schemeClr>
              </a:solidFill>
            </a:endParaRPr>
          </a:p>
        </p:txBody>
      </p:sp>
      <p:sp>
        <p:nvSpPr>
          <p:cNvPr id="25" name="Rectangle: Rounded Corners 24">
            <a:extLst>
              <a:ext uri="{FF2B5EF4-FFF2-40B4-BE49-F238E27FC236}">
                <a16:creationId xmlns:a16="http://schemas.microsoft.com/office/drawing/2014/main" id="{0D36D1D6-5CBD-718D-D7CC-71F34BD3EFD0}"/>
              </a:ext>
            </a:extLst>
          </p:cNvPr>
          <p:cNvSpPr/>
          <p:nvPr/>
        </p:nvSpPr>
        <p:spPr>
          <a:xfrm>
            <a:off x="579067" y="1814050"/>
            <a:ext cx="7187972"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dirty="0">
                <a:solidFill>
                  <a:schemeClr val="accent2"/>
                </a:solidFill>
              </a:rPr>
              <a:t>Describe </a:t>
            </a:r>
            <a:r>
              <a:rPr lang="en-US" sz="1600" dirty="0">
                <a:solidFill>
                  <a:schemeClr val="bg2">
                    <a:lumMod val="10000"/>
                  </a:schemeClr>
                </a:solidFill>
              </a:rPr>
              <a:t>important</a:t>
            </a:r>
            <a:r>
              <a:rPr lang="en-US" sz="1600" b="1" dirty="0">
                <a:solidFill>
                  <a:schemeClr val="bg2">
                    <a:lumMod val="10000"/>
                  </a:schemeClr>
                </a:solidFill>
              </a:rPr>
              <a:t> </a:t>
            </a:r>
            <a:r>
              <a:rPr lang="en-US" sz="1600" dirty="0">
                <a:solidFill>
                  <a:schemeClr val="bg2">
                    <a:lumMod val="10000"/>
                  </a:schemeClr>
                </a:solidFill>
              </a:rPr>
              <a:t>biologic medicine concepts including inherent variability </a:t>
            </a:r>
          </a:p>
        </p:txBody>
      </p:sp>
      <p:pic>
        <p:nvPicPr>
          <p:cNvPr id="21" name="Graphic 20">
            <a:extLst>
              <a:ext uri="{FF2B5EF4-FFF2-40B4-BE49-F238E27FC236}">
                <a16:creationId xmlns:a16="http://schemas.microsoft.com/office/drawing/2014/main" id="{D29415AE-A10E-D529-F037-8B95F59350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1294328"/>
            <a:ext cx="362393" cy="362393"/>
          </a:xfrm>
          <a:prstGeom prst="rect">
            <a:avLst/>
          </a:prstGeom>
        </p:spPr>
      </p:pic>
      <p:pic>
        <p:nvPicPr>
          <p:cNvPr id="23" name="Graphic 22">
            <a:extLst>
              <a:ext uri="{FF2B5EF4-FFF2-40B4-BE49-F238E27FC236}">
                <a16:creationId xmlns:a16="http://schemas.microsoft.com/office/drawing/2014/main" id="{04BDDB9C-D59E-AC92-9443-E03E5B9B38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1868486"/>
            <a:ext cx="362393" cy="362393"/>
          </a:xfrm>
          <a:prstGeom prst="rect">
            <a:avLst/>
          </a:prstGeom>
        </p:spPr>
      </p:pic>
      <p:pic>
        <p:nvPicPr>
          <p:cNvPr id="26" name="Graphic 25">
            <a:extLst>
              <a:ext uri="{FF2B5EF4-FFF2-40B4-BE49-F238E27FC236}">
                <a16:creationId xmlns:a16="http://schemas.microsoft.com/office/drawing/2014/main" id="{663CD45A-0CC5-1D5E-2A9B-766A0BEE93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2442644"/>
            <a:ext cx="362393" cy="362393"/>
          </a:xfrm>
          <a:prstGeom prst="rect">
            <a:avLst/>
          </a:prstGeom>
        </p:spPr>
      </p:pic>
      <p:pic>
        <p:nvPicPr>
          <p:cNvPr id="27" name="Graphic 26">
            <a:extLst>
              <a:ext uri="{FF2B5EF4-FFF2-40B4-BE49-F238E27FC236}">
                <a16:creationId xmlns:a16="http://schemas.microsoft.com/office/drawing/2014/main" id="{B68731F2-BFB8-E552-0376-EB160E9094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3016802"/>
            <a:ext cx="362393" cy="362393"/>
          </a:xfrm>
          <a:prstGeom prst="rect">
            <a:avLst/>
          </a:prstGeom>
        </p:spPr>
      </p:pic>
      <p:pic>
        <p:nvPicPr>
          <p:cNvPr id="29" name="Graphic 28">
            <a:extLst>
              <a:ext uri="{FF2B5EF4-FFF2-40B4-BE49-F238E27FC236}">
                <a16:creationId xmlns:a16="http://schemas.microsoft.com/office/drawing/2014/main" id="{523A406B-CDF3-7052-4648-409C0AA92C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3590960"/>
            <a:ext cx="362393" cy="362393"/>
          </a:xfrm>
          <a:prstGeom prst="rect">
            <a:avLst/>
          </a:prstGeom>
        </p:spPr>
      </p:pic>
      <p:cxnSp>
        <p:nvCxnSpPr>
          <p:cNvPr id="31" name="Straight Connector 30">
            <a:extLst>
              <a:ext uri="{FF2B5EF4-FFF2-40B4-BE49-F238E27FC236}">
                <a16:creationId xmlns:a16="http://schemas.microsoft.com/office/drawing/2014/main" id="{5B8D2D75-4957-543D-1A5E-06D4CDCB9CAD}"/>
              </a:ext>
            </a:extLst>
          </p:cNvPr>
          <p:cNvCxnSpPr/>
          <p:nvPr/>
        </p:nvCxnSpPr>
        <p:spPr>
          <a:xfrm>
            <a:off x="687127" y="1745935"/>
            <a:ext cx="63093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F1A1BA8-F3A9-4464-62F0-43EEE367E2B2}"/>
              </a:ext>
            </a:extLst>
          </p:cNvPr>
          <p:cNvCxnSpPr/>
          <p:nvPr/>
        </p:nvCxnSpPr>
        <p:spPr>
          <a:xfrm>
            <a:off x="687127" y="2341358"/>
            <a:ext cx="63093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EDBD1CE-16AD-C26C-0A45-3A141BF780E7}"/>
              </a:ext>
            </a:extLst>
          </p:cNvPr>
          <p:cNvCxnSpPr/>
          <p:nvPr/>
        </p:nvCxnSpPr>
        <p:spPr>
          <a:xfrm>
            <a:off x="687127" y="2904883"/>
            <a:ext cx="63093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FF9AA30-A565-8531-E8A1-4794E639AB66}"/>
              </a:ext>
            </a:extLst>
          </p:cNvPr>
          <p:cNvCxnSpPr/>
          <p:nvPr/>
        </p:nvCxnSpPr>
        <p:spPr>
          <a:xfrm>
            <a:off x="687127" y="3500306"/>
            <a:ext cx="63093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Rectangle: Rounded Corners 15">
            <a:extLst>
              <a:ext uri="{FF2B5EF4-FFF2-40B4-BE49-F238E27FC236}">
                <a16:creationId xmlns:a16="http://schemas.microsoft.com/office/drawing/2014/main" id="{4247B8FD-9D0B-54A3-D36F-B0DA1DC03C33}"/>
              </a:ext>
            </a:extLst>
          </p:cNvPr>
          <p:cNvSpPr/>
          <p:nvPr/>
        </p:nvSpPr>
        <p:spPr>
          <a:xfrm>
            <a:off x="580439" y="4078493"/>
            <a:ext cx="7115560"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dirty="0">
                <a:solidFill>
                  <a:schemeClr val="accent2"/>
                </a:solidFill>
              </a:rPr>
              <a:t>Understand</a:t>
            </a:r>
            <a:r>
              <a:rPr lang="en-US" sz="1600" b="1" dirty="0">
                <a:solidFill>
                  <a:srgbClr val="FF0000"/>
                </a:solidFill>
              </a:rPr>
              <a:t> </a:t>
            </a:r>
            <a:r>
              <a:rPr lang="en-US" sz="1600" dirty="0">
                <a:solidFill>
                  <a:schemeClr val="bg2">
                    <a:lumMod val="10000"/>
                  </a:schemeClr>
                </a:solidFill>
              </a:rPr>
              <a:t>current biosimilar treatment options in MS</a:t>
            </a:r>
            <a:endParaRPr lang="en-GB" sz="1600" dirty="0">
              <a:solidFill>
                <a:schemeClr val="bg2">
                  <a:lumMod val="10000"/>
                </a:schemeClr>
              </a:solidFill>
            </a:endParaRPr>
          </a:p>
        </p:txBody>
      </p:sp>
      <p:pic>
        <p:nvPicPr>
          <p:cNvPr id="5" name="Graphic 4">
            <a:extLst>
              <a:ext uri="{FF2B5EF4-FFF2-40B4-BE49-F238E27FC236}">
                <a16:creationId xmlns:a16="http://schemas.microsoft.com/office/drawing/2014/main" id="{688A2C4A-4001-819A-D474-DBFA84BBA2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4135117"/>
            <a:ext cx="362393" cy="362393"/>
          </a:xfrm>
          <a:prstGeom prst="rect">
            <a:avLst/>
          </a:prstGeom>
        </p:spPr>
      </p:pic>
    </p:spTree>
    <p:extLst>
      <p:ext uri="{BB962C8B-B14F-4D97-AF65-F5344CB8AC3E}">
        <p14:creationId xmlns:p14="http://schemas.microsoft.com/office/powerpoint/2010/main" val="1948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463F3CD-9CAA-06DF-0D61-F5E97ED76A2F}"/>
              </a:ext>
            </a:extLst>
          </p:cNvPr>
          <p:cNvSpPr/>
          <p:nvPr/>
        </p:nvSpPr>
        <p:spPr>
          <a:xfrm>
            <a:off x="317251" y="2543341"/>
            <a:ext cx="4162260" cy="14718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01848D-26D8-A010-6C8A-DB99A2ED7211}"/>
              </a:ext>
            </a:extLst>
          </p:cNvPr>
          <p:cNvSpPr/>
          <p:nvPr/>
        </p:nvSpPr>
        <p:spPr>
          <a:xfrm>
            <a:off x="4634239" y="2543341"/>
            <a:ext cx="4162260" cy="14718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31BF28C-20D7-E7F5-1690-E50338305CDF}"/>
              </a:ext>
            </a:extLst>
          </p:cNvPr>
          <p:cNvSpPr/>
          <p:nvPr/>
        </p:nvSpPr>
        <p:spPr>
          <a:xfrm>
            <a:off x="327259" y="1226586"/>
            <a:ext cx="8482432" cy="10958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2AA9B-DF7B-A0A5-24DF-6A178F2BBC44}"/>
              </a:ext>
            </a:extLst>
          </p:cNvPr>
          <p:cNvSpPr>
            <a:spLocks noGrp="1"/>
          </p:cNvSpPr>
          <p:nvPr>
            <p:ph type="title"/>
          </p:nvPr>
        </p:nvSpPr>
        <p:spPr>
          <a:xfrm>
            <a:off x="243000" y="181146"/>
            <a:ext cx="8302674" cy="1138067"/>
          </a:xfrm>
        </p:spPr>
        <p:txBody>
          <a:bodyPr/>
          <a:lstStyle/>
          <a:p>
            <a:r>
              <a:rPr lang="en-US" dirty="0"/>
              <a:t>A matching analytical and functional profile was confirmed between biosimilar and reference natalizumab</a:t>
            </a:r>
          </a:p>
        </p:txBody>
      </p:sp>
      <p:sp>
        <p:nvSpPr>
          <p:cNvPr id="4" name="Slide Number Placeholder 3">
            <a:extLst>
              <a:ext uri="{FF2B5EF4-FFF2-40B4-BE49-F238E27FC236}">
                <a16:creationId xmlns:a16="http://schemas.microsoft.com/office/drawing/2014/main" id="{7D10AB53-B144-65A7-004E-3FDCD6268181}"/>
              </a:ext>
            </a:extLst>
          </p:cNvPr>
          <p:cNvSpPr>
            <a:spLocks noGrp="1"/>
          </p:cNvSpPr>
          <p:nvPr>
            <p:ph type="sldNum" sz="quarter" idx="12"/>
          </p:nvPr>
        </p:nvSpPr>
        <p:spPr/>
        <p:txBody>
          <a:bodyPr/>
          <a:lstStyle/>
          <a:p>
            <a:fld id="{A31C51CB-94C2-40E2-B070-08CEE3D6A386}" type="slidenum">
              <a:rPr lang="en-GB" smtClean="0"/>
              <a:pPr/>
              <a:t>30</a:t>
            </a:fld>
            <a:endParaRPr lang="en-GB"/>
          </a:p>
        </p:txBody>
      </p:sp>
      <p:sp>
        <p:nvSpPr>
          <p:cNvPr id="29" name="TextBox 28">
            <a:extLst>
              <a:ext uri="{FF2B5EF4-FFF2-40B4-BE49-F238E27FC236}">
                <a16:creationId xmlns:a16="http://schemas.microsoft.com/office/drawing/2014/main" id="{2F5C16DB-1D63-4386-03BB-8FCA0D3E58BA}"/>
              </a:ext>
            </a:extLst>
          </p:cNvPr>
          <p:cNvSpPr txBox="1"/>
          <p:nvPr/>
        </p:nvSpPr>
        <p:spPr>
          <a:xfrm>
            <a:off x="0" y="4236168"/>
            <a:ext cx="9144000" cy="507831"/>
          </a:xfrm>
          <a:prstGeom prst="rect">
            <a:avLst/>
          </a:prstGeom>
          <a:solidFill>
            <a:schemeClr val="accent5"/>
          </a:solidFill>
        </p:spPr>
        <p:txBody>
          <a:bodyPr wrap="square" lIns="137160" tIns="68580" rIns="137160" bIns="68580" rtlCol="0">
            <a:spAutoFit/>
          </a:bodyPr>
          <a:lstStyle/>
          <a:p>
            <a:pPr algn="ctr"/>
            <a:r>
              <a:rPr lang="en-US" sz="1200" b="1" dirty="0">
                <a:solidFill>
                  <a:schemeClr val="accent2"/>
                </a:solidFill>
              </a:rPr>
              <a:t>The comparative analytical and functional characterization confirmed matching profiles between biosimilar and reference natalizumab</a:t>
            </a:r>
            <a:endParaRPr lang="en-US" sz="1200" b="1" strike="sngStrike" baseline="30000" dirty="0">
              <a:solidFill>
                <a:srgbClr val="FF0000"/>
              </a:solidFill>
            </a:endParaRPr>
          </a:p>
        </p:txBody>
      </p:sp>
      <p:grpSp>
        <p:nvGrpSpPr>
          <p:cNvPr id="30" name="Group 29">
            <a:extLst>
              <a:ext uri="{FF2B5EF4-FFF2-40B4-BE49-F238E27FC236}">
                <a16:creationId xmlns:a16="http://schemas.microsoft.com/office/drawing/2014/main" id="{F94529AD-A8CC-6D32-E6F0-60910E6B4497}"/>
              </a:ext>
            </a:extLst>
          </p:cNvPr>
          <p:cNvGrpSpPr/>
          <p:nvPr/>
        </p:nvGrpSpPr>
        <p:grpSpPr>
          <a:xfrm>
            <a:off x="3557439" y="1487521"/>
            <a:ext cx="2142081" cy="738362"/>
            <a:chOff x="984840" y="2339553"/>
            <a:chExt cx="2142081" cy="738362"/>
          </a:xfrm>
        </p:grpSpPr>
        <p:sp>
          <p:nvSpPr>
            <p:cNvPr id="5" name="TextBox 4">
              <a:extLst>
                <a:ext uri="{FF2B5EF4-FFF2-40B4-BE49-F238E27FC236}">
                  <a16:creationId xmlns:a16="http://schemas.microsoft.com/office/drawing/2014/main" id="{F65B9730-BBE4-91CB-3BE7-A526FD9689C2}"/>
                </a:ext>
              </a:extLst>
            </p:cNvPr>
            <p:cNvSpPr txBox="1">
              <a:spLocks/>
            </p:cNvSpPr>
            <p:nvPr/>
          </p:nvSpPr>
          <p:spPr>
            <a:xfrm>
              <a:off x="984840" y="2708583"/>
              <a:ext cx="2142081" cy="36933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1"/>
                  </a:solidFill>
                  <a:effectLst/>
                  <a:uLnTx/>
                  <a:uFillTx/>
                </a:rPr>
                <a:t>Indistinguishable secondary</a:t>
              </a:r>
              <a:br>
                <a:rPr kumimoji="0" lang="en-US" sz="1200" b="1" i="0" u="none" strike="noStrike" kern="0" cap="none" spc="0" normalizeH="0" baseline="0" noProof="0" dirty="0">
                  <a:ln>
                    <a:noFill/>
                  </a:ln>
                  <a:solidFill>
                    <a:schemeClr val="accent1"/>
                  </a:solidFill>
                  <a:effectLst/>
                  <a:uLnTx/>
                  <a:uFillTx/>
                </a:rPr>
              </a:br>
              <a:r>
                <a:rPr kumimoji="0" lang="en-US" sz="1200" b="1" i="0" u="none" strike="noStrike" kern="0" cap="none" spc="0" normalizeH="0" baseline="0" noProof="0" dirty="0">
                  <a:ln>
                    <a:noFill/>
                  </a:ln>
                  <a:solidFill>
                    <a:schemeClr val="accent1"/>
                  </a:solidFill>
                  <a:effectLst/>
                  <a:uLnTx/>
                  <a:uFillTx/>
                </a:rPr>
                <a:t>protein structure</a:t>
              </a:r>
              <a:endParaRPr kumimoji="0" lang="en-GB" sz="1200" b="1" i="0" u="none" strike="noStrike" kern="0" cap="none" spc="0" normalizeH="0" baseline="30000" noProof="0" dirty="0">
                <a:ln>
                  <a:noFill/>
                </a:ln>
                <a:solidFill>
                  <a:schemeClr val="accent1"/>
                </a:solidFill>
                <a:effectLst/>
                <a:uLnTx/>
                <a:uFillTx/>
              </a:endParaRPr>
            </a:p>
          </p:txBody>
        </p:sp>
        <p:pic>
          <p:nvPicPr>
            <p:cNvPr id="6" name="Picture 5">
              <a:extLst>
                <a:ext uri="{FF2B5EF4-FFF2-40B4-BE49-F238E27FC236}">
                  <a16:creationId xmlns:a16="http://schemas.microsoft.com/office/drawing/2014/main" id="{68348264-FC69-DF1F-9473-8EA61A413E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8" y="2339553"/>
              <a:ext cx="1797025" cy="289563"/>
            </a:xfrm>
            <a:prstGeom prst="rect">
              <a:avLst/>
            </a:prstGeom>
          </p:spPr>
        </p:pic>
      </p:grpSp>
      <p:grpSp>
        <p:nvGrpSpPr>
          <p:cNvPr id="31" name="Group 30">
            <a:extLst>
              <a:ext uri="{FF2B5EF4-FFF2-40B4-BE49-F238E27FC236}">
                <a16:creationId xmlns:a16="http://schemas.microsoft.com/office/drawing/2014/main" id="{459ACB73-44C7-D396-B468-DF1B6D974E60}"/>
              </a:ext>
            </a:extLst>
          </p:cNvPr>
          <p:cNvGrpSpPr/>
          <p:nvPr/>
        </p:nvGrpSpPr>
        <p:grpSpPr>
          <a:xfrm>
            <a:off x="698537" y="1545891"/>
            <a:ext cx="1890813" cy="555594"/>
            <a:chOff x="1040234" y="1743753"/>
            <a:chExt cx="1890813" cy="555594"/>
          </a:xfrm>
        </p:grpSpPr>
        <p:sp>
          <p:nvSpPr>
            <p:cNvPr id="7" name="TextBox 6">
              <a:extLst>
                <a:ext uri="{FF2B5EF4-FFF2-40B4-BE49-F238E27FC236}">
                  <a16:creationId xmlns:a16="http://schemas.microsoft.com/office/drawing/2014/main" id="{5F81A34D-F75B-6993-BC16-BDA38EF37C8A}"/>
                </a:ext>
              </a:extLst>
            </p:cNvPr>
            <p:cNvSpPr txBox="1">
              <a:spLocks/>
            </p:cNvSpPr>
            <p:nvPr/>
          </p:nvSpPr>
          <p:spPr>
            <a:xfrm>
              <a:off x="1040234" y="1930015"/>
              <a:ext cx="1890813" cy="36933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1"/>
                  </a:solidFill>
                  <a:effectLst/>
                  <a:uLnTx/>
                  <a:uFillTx/>
                </a:rPr>
                <a:t>Identical primary amino</a:t>
              </a:r>
              <a:br>
                <a:rPr kumimoji="0" lang="en-US" sz="1200" b="1" i="0" u="none" strike="noStrike" kern="0" cap="none" spc="0" normalizeH="0" baseline="0" noProof="0" dirty="0">
                  <a:ln>
                    <a:noFill/>
                  </a:ln>
                  <a:solidFill>
                    <a:schemeClr val="accent1"/>
                  </a:solidFill>
                  <a:effectLst/>
                  <a:uLnTx/>
                  <a:uFillTx/>
                </a:rPr>
              </a:br>
              <a:r>
                <a:rPr kumimoji="0" lang="en-US" sz="1200" b="1" i="0" u="none" strike="noStrike" kern="0" cap="none" spc="0" normalizeH="0" baseline="0" noProof="0" dirty="0">
                  <a:ln>
                    <a:noFill/>
                  </a:ln>
                  <a:solidFill>
                    <a:schemeClr val="accent1"/>
                  </a:solidFill>
                  <a:effectLst/>
                  <a:uLnTx/>
                  <a:uFillTx/>
                </a:rPr>
                <a:t>acid sequence</a:t>
              </a:r>
              <a:endParaRPr kumimoji="0" lang="en-GB" sz="1200" b="1" i="0" u="none" strike="noStrike" kern="0" cap="none" spc="0" normalizeH="0" baseline="30000" noProof="0" dirty="0">
                <a:ln>
                  <a:noFill/>
                </a:ln>
                <a:solidFill>
                  <a:schemeClr val="accent1"/>
                </a:solidFill>
                <a:effectLst/>
                <a:uLnTx/>
                <a:uFillTx/>
              </a:endParaRPr>
            </a:p>
          </p:txBody>
        </p:sp>
        <p:pic>
          <p:nvPicPr>
            <p:cNvPr id="8" name="Picture 7">
              <a:extLst>
                <a:ext uri="{FF2B5EF4-FFF2-40B4-BE49-F238E27FC236}">
                  <a16:creationId xmlns:a16="http://schemas.microsoft.com/office/drawing/2014/main" id="{6094C313-827B-033F-AA60-37E2D444A5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28" y="1743753"/>
              <a:ext cx="1797025" cy="128814"/>
            </a:xfrm>
            <a:prstGeom prst="rect">
              <a:avLst/>
            </a:prstGeom>
          </p:spPr>
        </p:pic>
      </p:grpSp>
      <p:grpSp>
        <p:nvGrpSpPr>
          <p:cNvPr id="27" name="Group 26">
            <a:extLst>
              <a:ext uri="{FF2B5EF4-FFF2-40B4-BE49-F238E27FC236}">
                <a16:creationId xmlns:a16="http://schemas.microsoft.com/office/drawing/2014/main" id="{644CFD79-68E3-0DB2-C97C-EE547F705265}"/>
              </a:ext>
            </a:extLst>
          </p:cNvPr>
          <p:cNvGrpSpPr/>
          <p:nvPr/>
        </p:nvGrpSpPr>
        <p:grpSpPr>
          <a:xfrm>
            <a:off x="6572883" y="1326411"/>
            <a:ext cx="1972791" cy="898085"/>
            <a:chOff x="1058465" y="3235568"/>
            <a:chExt cx="1972791" cy="898085"/>
          </a:xfrm>
        </p:grpSpPr>
        <p:sp>
          <p:nvSpPr>
            <p:cNvPr id="9" name="TextBox 8">
              <a:extLst>
                <a:ext uri="{FF2B5EF4-FFF2-40B4-BE49-F238E27FC236}">
                  <a16:creationId xmlns:a16="http://schemas.microsoft.com/office/drawing/2014/main" id="{B5518A63-B843-A074-B4D7-1C7FBCE2350B}"/>
                </a:ext>
              </a:extLst>
            </p:cNvPr>
            <p:cNvSpPr txBox="1">
              <a:spLocks/>
            </p:cNvSpPr>
            <p:nvPr/>
          </p:nvSpPr>
          <p:spPr>
            <a:xfrm>
              <a:off x="1058465" y="3764321"/>
              <a:ext cx="1972791" cy="369332"/>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u="none" strike="noStrike" kern="0" cap="none" spc="0" normalizeH="0" baseline="0" noProof="0" dirty="0">
                  <a:ln>
                    <a:noFill/>
                  </a:ln>
                  <a:solidFill>
                    <a:schemeClr val="accent1"/>
                  </a:solidFill>
                  <a:effectLst/>
                  <a:uLnTx/>
                  <a:uFillTx/>
                </a:rPr>
                <a:t>Indistinguishable protein 3D arrangement of atoms</a:t>
              </a:r>
              <a:endParaRPr kumimoji="0" lang="en-GB" sz="1200" b="1" u="none" strike="noStrike" kern="0" cap="none" spc="0" normalizeH="0" baseline="30000" noProof="0" dirty="0">
                <a:ln>
                  <a:noFill/>
                </a:ln>
                <a:solidFill>
                  <a:schemeClr val="accent1"/>
                </a:solidFill>
                <a:effectLst/>
                <a:uLnTx/>
                <a:uFillTx/>
              </a:endParaRPr>
            </a:p>
          </p:txBody>
        </p:sp>
        <p:pic>
          <p:nvPicPr>
            <p:cNvPr id="10" name="Picture 9">
              <a:extLst>
                <a:ext uri="{FF2B5EF4-FFF2-40B4-BE49-F238E27FC236}">
                  <a16:creationId xmlns:a16="http://schemas.microsoft.com/office/drawing/2014/main" id="{08DF8CDF-903E-A1E5-A827-84FDC6F13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5335" y="3235568"/>
              <a:ext cx="459084" cy="478870"/>
            </a:xfrm>
            <a:prstGeom prst="rect">
              <a:avLst/>
            </a:prstGeom>
          </p:spPr>
        </p:pic>
      </p:grpSp>
      <p:sp>
        <p:nvSpPr>
          <p:cNvPr id="16" name="TextBox 15">
            <a:extLst>
              <a:ext uri="{FF2B5EF4-FFF2-40B4-BE49-F238E27FC236}">
                <a16:creationId xmlns:a16="http://schemas.microsoft.com/office/drawing/2014/main" id="{ADE8CA40-1296-A95C-AC19-639546942371}"/>
              </a:ext>
            </a:extLst>
          </p:cNvPr>
          <p:cNvSpPr txBox="1">
            <a:spLocks/>
          </p:cNvSpPr>
          <p:nvPr/>
        </p:nvSpPr>
        <p:spPr>
          <a:xfrm>
            <a:off x="425577" y="3202954"/>
            <a:ext cx="3945608" cy="723275"/>
          </a:xfrm>
          <a:prstGeom prst="rect">
            <a:avLst/>
          </a:prstGeom>
          <a:noFill/>
          <a:ln>
            <a:noFill/>
          </a:ln>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4D4D4D"/>
                </a:solidFill>
                <a:effectLst/>
                <a:uLnTx/>
                <a:uFillTx/>
              </a:defRPr>
            </a:lvl1pPr>
          </a:lstStyle>
          <a:p>
            <a:r>
              <a:rPr lang="en-US" b="1" dirty="0">
                <a:solidFill>
                  <a:schemeClr val="accent1"/>
                </a:solidFill>
              </a:rPr>
              <a:t>Matching performance in storage </a:t>
            </a:r>
            <a:br>
              <a:rPr lang="en-US" b="1" dirty="0">
                <a:solidFill>
                  <a:schemeClr val="accent1"/>
                </a:solidFill>
              </a:rPr>
            </a:br>
            <a:r>
              <a:rPr lang="en-US" b="1" dirty="0">
                <a:solidFill>
                  <a:schemeClr val="accent1"/>
                </a:solidFill>
              </a:rPr>
              <a:t>and stability conditions</a:t>
            </a:r>
            <a:br>
              <a:rPr lang="en-US" sz="1150" dirty="0">
                <a:solidFill>
                  <a:schemeClr val="accent1"/>
                </a:solidFill>
              </a:rPr>
            </a:br>
            <a:r>
              <a:rPr lang="en-US" sz="1150" i="1" dirty="0">
                <a:solidFill>
                  <a:schemeClr val="accent1"/>
                </a:solidFill>
              </a:rPr>
              <a:t>Including but not limited to high temperature, oxygen levels, exposure to light and acidic conditions</a:t>
            </a:r>
            <a:endParaRPr lang="en-GB" sz="1150" i="1" dirty="0">
              <a:solidFill>
                <a:schemeClr val="accent1"/>
              </a:solidFill>
            </a:endParaRPr>
          </a:p>
        </p:txBody>
      </p:sp>
      <p:grpSp>
        <p:nvGrpSpPr>
          <p:cNvPr id="76" name="Group 75">
            <a:extLst>
              <a:ext uri="{FF2B5EF4-FFF2-40B4-BE49-F238E27FC236}">
                <a16:creationId xmlns:a16="http://schemas.microsoft.com/office/drawing/2014/main" id="{ADB7BCF0-2B40-B977-32D7-7F409E46C8C9}"/>
              </a:ext>
            </a:extLst>
          </p:cNvPr>
          <p:cNvGrpSpPr/>
          <p:nvPr/>
        </p:nvGrpSpPr>
        <p:grpSpPr>
          <a:xfrm>
            <a:off x="1695395" y="2627157"/>
            <a:ext cx="1571992" cy="552247"/>
            <a:chOff x="5604350" y="1494959"/>
            <a:chExt cx="2121192" cy="745183"/>
          </a:xfrm>
        </p:grpSpPr>
        <p:grpSp>
          <p:nvGrpSpPr>
            <p:cNvPr id="52" name="Graphic 49">
              <a:extLst>
                <a:ext uri="{FF2B5EF4-FFF2-40B4-BE49-F238E27FC236}">
                  <a16:creationId xmlns:a16="http://schemas.microsoft.com/office/drawing/2014/main" id="{982C7DBB-9747-FC1E-E651-28B499B33413}"/>
                </a:ext>
              </a:extLst>
            </p:cNvPr>
            <p:cNvGrpSpPr/>
            <p:nvPr/>
          </p:nvGrpSpPr>
          <p:grpSpPr>
            <a:xfrm>
              <a:off x="5604350" y="1571991"/>
              <a:ext cx="252677" cy="591119"/>
              <a:chOff x="5461791" y="1566300"/>
              <a:chExt cx="252677" cy="591119"/>
            </a:xfrm>
          </p:grpSpPr>
          <p:sp>
            <p:nvSpPr>
              <p:cNvPr id="53" name="Freeform 52">
                <a:extLst>
                  <a:ext uri="{FF2B5EF4-FFF2-40B4-BE49-F238E27FC236}">
                    <a16:creationId xmlns:a16="http://schemas.microsoft.com/office/drawing/2014/main" id="{839943BA-10FF-B8C5-791C-DF6E732085FA}"/>
                  </a:ext>
                </a:extLst>
              </p:cNvPr>
              <p:cNvSpPr/>
              <p:nvPr/>
            </p:nvSpPr>
            <p:spPr>
              <a:xfrm>
                <a:off x="5461791" y="1566300"/>
                <a:ext cx="252677" cy="591119"/>
              </a:xfrm>
              <a:custGeom>
                <a:avLst/>
                <a:gdLst>
                  <a:gd name="connsiteX0" fmla="*/ 192647 w 252677"/>
                  <a:gd name="connsiteY0" fmla="*/ 357745 h 591119"/>
                  <a:gd name="connsiteX1" fmla="*/ 192647 w 252677"/>
                  <a:gd name="connsiteY1" fmla="*/ 66028 h 591119"/>
                  <a:gd name="connsiteX2" fmla="*/ 126434 w 252677"/>
                  <a:gd name="connsiteY2" fmla="*/ 0 h 591119"/>
                  <a:gd name="connsiteX3" fmla="*/ 60220 w 252677"/>
                  <a:gd name="connsiteY3" fmla="*/ 66028 h 591119"/>
                  <a:gd name="connsiteX4" fmla="*/ 60220 w 252677"/>
                  <a:gd name="connsiteY4" fmla="*/ 357745 h 591119"/>
                  <a:gd name="connsiteX5" fmla="*/ 0 w 252677"/>
                  <a:gd name="connsiteY5" fmla="*/ 465135 h 591119"/>
                  <a:gd name="connsiteX6" fmla="*/ 126339 w 252677"/>
                  <a:gd name="connsiteY6" fmla="*/ 591119 h 591119"/>
                  <a:gd name="connsiteX7" fmla="*/ 252677 w 252677"/>
                  <a:gd name="connsiteY7" fmla="*/ 465135 h 591119"/>
                  <a:gd name="connsiteX8" fmla="*/ 192552 w 252677"/>
                  <a:gd name="connsiteY8" fmla="*/ 357745 h 5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77" h="591119">
                    <a:moveTo>
                      <a:pt x="192647" y="357745"/>
                    </a:moveTo>
                    <a:lnTo>
                      <a:pt x="192647" y="66028"/>
                    </a:lnTo>
                    <a:cubicBezTo>
                      <a:pt x="192647" y="29599"/>
                      <a:pt x="162965" y="0"/>
                      <a:pt x="126434" y="0"/>
                    </a:cubicBezTo>
                    <a:cubicBezTo>
                      <a:pt x="89902" y="0"/>
                      <a:pt x="60220" y="29504"/>
                      <a:pt x="60220" y="66028"/>
                    </a:cubicBezTo>
                    <a:lnTo>
                      <a:pt x="60220" y="357745"/>
                    </a:lnTo>
                    <a:cubicBezTo>
                      <a:pt x="24164" y="379944"/>
                      <a:pt x="0" y="419694"/>
                      <a:pt x="0" y="465135"/>
                    </a:cubicBezTo>
                    <a:cubicBezTo>
                      <a:pt x="0" y="534768"/>
                      <a:pt x="56605" y="591119"/>
                      <a:pt x="126339" y="591119"/>
                    </a:cubicBezTo>
                    <a:cubicBezTo>
                      <a:pt x="196072" y="591119"/>
                      <a:pt x="252677" y="534673"/>
                      <a:pt x="252677" y="465135"/>
                    </a:cubicBezTo>
                    <a:cubicBezTo>
                      <a:pt x="252677" y="419789"/>
                      <a:pt x="228608" y="379944"/>
                      <a:pt x="192552" y="357745"/>
                    </a:cubicBezTo>
                    <a:close/>
                  </a:path>
                </a:pathLst>
              </a:custGeom>
              <a:noFill/>
              <a:ln w="12700" cap="flat">
                <a:solidFill>
                  <a:schemeClr val="accent1"/>
                </a:solidFill>
                <a:prstDash val="solid"/>
                <a:miter/>
              </a:ln>
            </p:spPr>
            <p:txBody>
              <a:bodyPr rtlCol="0" anchor="ctr"/>
              <a:lstStyle/>
              <a:p>
                <a:endParaRPr lang="en-US">
                  <a:solidFill>
                    <a:schemeClr val="accent1"/>
                  </a:solidFill>
                </a:endParaRPr>
              </a:p>
            </p:txBody>
          </p:sp>
          <p:sp>
            <p:nvSpPr>
              <p:cNvPr id="54" name="Freeform 53">
                <a:extLst>
                  <a:ext uri="{FF2B5EF4-FFF2-40B4-BE49-F238E27FC236}">
                    <a16:creationId xmlns:a16="http://schemas.microsoft.com/office/drawing/2014/main" id="{BFCA09AB-9AA8-3B6F-4897-E0F22BDEE1C7}"/>
                  </a:ext>
                </a:extLst>
              </p:cNvPr>
              <p:cNvSpPr/>
              <p:nvPr/>
            </p:nvSpPr>
            <p:spPr>
              <a:xfrm>
                <a:off x="5536377" y="1979732"/>
                <a:ext cx="103696" cy="103405"/>
              </a:xfrm>
              <a:custGeom>
                <a:avLst/>
                <a:gdLst>
                  <a:gd name="connsiteX0" fmla="*/ 103697 w 103696"/>
                  <a:gd name="connsiteY0" fmla="*/ 51703 h 103405"/>
                  <a:gd name="connsiteX1" fmla="*/ 51848 w 103696"/>
                  <a:gd name="connsiteY1" fmla="*/ 103406 h 103405"/>
                  <a:gd name="connsiteX2" fmla="*/ 0 w 103696"/>
                  <a:gd name="connsiteY2" fmla="*/ 51703 h 103405"/>
                  <a:gd name="connsiteX3" fmla="*/ 51848 w 103696"/>
                  <a:gd name="connsiteY3" fmla="*/ 0 h 103405"/>
                  <a:gd name="connsiteX4" fmla="*/ 103697 w 103696"/>
                  <a:gd name="connsiteY4" fmla="*/ 51703 h 103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96" h="103405">
                    <a:moveTo>
                      <a:pt x="103697" y="51703"/>
                    </a:moveTo>
                    <a:cubicBezTo>
                      <a:pt x="103697" y="80258"/>
                      <a:pt x="80484" y="103406"/>
                      <a:pt x="51848" y="103406"/>
                    </a:cubicBezTo>
                    <a:cubicBezTo>
                      <a:pt x="23213" y="103406"/>
                      <a:pt x="0" y="80258"/>
                      <a:pt x="0" y="51703"/>
                    </a:cubicBezTo>
                    <a:cubicBezTo>
                      <a:pt x="0" y="23148"/>
                      <a:pt x="23213" y="0"/>
                      <a:pt x="51848" y="0"/>
                    </a:cubicBezTo>
                    <a:cubicBezTo>
                      <a:pt x="80484" y="0"/>
                      <a:pt x="103697" y="23148"/>
                      <a:pt x="103697" y="51703"/>
                    </a:cubicBezTo>
                  </a:path>
                </a:pathLst>
              </a:custGeom>
              <a:solidFill>
                <a:schemeClr val="accent1"/>
              </a:solidFill>
              <a:ln w="12700" cap="flat">
                <a:noFill/>
                <a:prstDash val="solid"/>
                <a:miter/>
              </a:ln>
            </p:spPr>
            <p:txBody>
              <a:bodyPr rtlCol="0" anchor="ctr"/>
              <a:lstStyle/>
              <a:p>
                <a:endParaRPr lang="en-US">
                  <a:solidFill>
                    <a:schemeClr val="accent1"/>
                  </a:solidFill>
                </a:endParaRPr>
              </a:p>
            </p:txBody>
          </p:sp>
          <p:sp>
            <p:nvSpPr>
              <p:cNvPr id="55" name="Freeform 54">
                <a:extLst>
                  <a:ext uri="{FF2B5EF4-FFF2-40B4-BE49-F238E27FC236}">
                    <a16:creationId xmlns:a16="http://schemas.microsoft.com/office/drawing/2014/main" id="{F87C44E8-25C4-1B32-3851-F62B5023464D}"/>
                  </a:ext>
                </a:extLst>
              </p:cNvPr>
              <p:cNvSpPr/>
              <p:nvPr/>
            </p:nvSpPr>
            <p:spPr>
              <a:xfrm>
                <a:off x="5588225" y="1635458"/>
                <a:ext cx="9513" cy="342851"/>
              </a:xfrm>
              <a:custGeom>
                <a:avLst/>
                <a:gdLst>
                  <a:gd name="connsiteX0" fmla="*/ 0 w 9513"/>
                  <a:gd name="connsiteY0" fmla="*/ 0 h 342851"/>
                  <a:gd name="connsiteX1" fmla="*/ 0 w 9513"/>
                  <a:gd name="connsiteY1" fmla="*/ 342851 h 342851"/>
                </a:gdLst>
                <a:ahLst/>
                <a:cxnLst>
                  <a:cxn ang="0">
                    <a:pos x="connsiteX0" y="connsiteY0"/>
                  </a:cxn>
                  <a:cxn ang="0">
                    <a:pos x="connsiteX1" y="connsiteY1"/>
                  </a:cxn>
                </a:cxnLst>
                <a:rect l="l" t="t" r="r" b="b"/>
                <a:pathLst>
                  <a:path w="9513" h="342851">
                    <a:moveTo>
                      <a:pt x="0" y="0"/>
                    </a:moveTo>
                    <a:lnTo>
                      <a:pt x="0" y="342851"/>
                    </a:lnTo>
                  </a:path>
                </a:pathLst>
              </a:custGeom>
              <a:ln w="12700" cap="flat">
                <a:solidFill>
                  <a:schemeClr val="accent1"/>
                </a:solidFill>
                <a:prstDash val="solid"/>
                <a:miter/>
              </a:ln>
            </p:spPr>
            <p:txBody>
              <a:bodyPr rtlCol="0" anchor="ctr"/>
              <a:lstStyle/>
              <a:p>
                <a:endParaRPr lang="en-US">
                  <a:solidFill>
                    <a:schemeClr val="accent1"/>
                  </a:solidFill>
                </a:endParaRPr>
              </a:p>
            </p:txBody>
          </p:sp>
          <p:sp>
            <p:nvSpPr>
              <p:cNvPr id="56" name="Freeform 55">
                <a:extLst>
                  <a:ext uri="{FF2B5EF4-FFF2-40B4-BE49-F238E27FC236}">
                    <a16:creationId xmlns:a16="http://schemas.microsoft.com/office/drawing/2014/main" id="{933D77C1-AA0D-69DA-78B9-2B53CD34D94D}"/>
                  </a:ext>
                </a:extLst>
              </p:cNvPr>
              <p:cNvSpPr/>
              <p:nvPr/>
            </p:nvSpPr>
            <p:spPr>
              <a:xfrm>
                <a:off x="5621332" y="1738105"/>
                <a:ext cx="27493" cy="9486"/>
              </a:xfrm>
              <a:custGeom>
                <a:avLst/>
                <a:gdLst>
                  <a:gd name="connsiteX0" fmla="*/ 27494 w 27493"/>
                  <a:gd name="connsiteY0" fmla="*/ 0 h 9486"/>
                  <a:gd name="connsiteX1" fmla="*/ 0 w 27493"/>
                  <a:gd name="connsiteY1" fmla="*/ 0 h 9486"/>
                </a:gdLst>
                <a:ahLst/>
                <a:cxnLst>
                  <a:cxn ang="0">
                    <a:pos x="connsiteX0" y="connsiteY0"/>
                  </a:cxn>
                  <a:cxn ang="0">
                    <a:pos x="connsiteX1" y="connsiteY1"/>
                  </a:cxn>
                </a:cxnLst>
                <a:rect l="l" t="t" r="r" b="b"/>
                <a:pathLst>
                  <a:path w="27493" h="9486">
                    <a:moveTo>
                      <a:pt x="27494" y="0"/>
                    </a:moveTo>
                    <a:lnTo>
                      <a:pt x="0" y="0"/>
                    </a:lnTo>
                  </a:path>
                </a:pathLst>
              </a:custGeom>
              <a:ln w="12700" cap="flat">
                <a:solidFill>
                  <a:schemeClr val="accent1"/>
                </a:solidFill>
                <a:prstDash val="solid"/>
                <a:miter/>
              </a:ln>
            </p:spPr>
            <p:txBody>
              <a:bodyPr rtlCol="0" anchor="ctr"/>
              <a:lstStyle/>
              <a:p>
                <a:endParaRPr lang="en-US">
                  <a:solidFill>
                    <a:schemeClr val="accent1"/>
                  </a:solidFill>
                </a:endParaRPr>
              </a:p>
            </p:txBody>
          </p:sp>
          <p:sp>
            <p:nvSpPr>
              <p:cNvPr id="57" name="Freeform 56">
                <a:extLst>
                  <a:ext uri="{FF2B5EF4-FFF2-40B4-BE49-F238E27FC236}">
                    <a16:creationId xmlns:a16="http://schemas.microsoft.com/office/drawing/2014/main" id="{9AF0E3E8-1846-4B52-FEE8-563365E1AAC9}"/>
                  </a:ext>
                </a:extLst>
              </p:cNvPr>
              <p:cNvSpPr/>
              <p:nvPr/>
            </p:nvSpPr>
            <p:spPr>
              <a:xfrm>
                <a:off x="5621332" y="1866555"/>
                <a:ext cx="27493" cy="9486"/>
              </a:xfrm>
              <a:custGeom>
                <a:avLst/>
                <a:gdLst>
                  <a:gd name="connsiteX0" fmla="*/ 27494 w 27493"/>
                  <a:gd name="connsiteY0" fmla="*/ 0 h 9486"/>
                  <a:gd name="connsiteX1" fmla="*/ 0 w 27493"/>
                  <a:gd name="connsiteY1" fmla="*/ 0 h 9486"/>
                </a:gdLst>
                <a:ahLst/>
                <a:cxnLst>
                  <a:cxn ang="0">
                    <a:pos x="connsiteX0" y="connsiteY0"/>
                  </a:cxn>
                  <a:cxn ang="0">
                    <a:pos x="connsiteX1" y="connsiteY1"/>
                  </a:cxn>
                </a:cxnLst>
                <a:rect l="l" t="t" r="r" b="b"/>
                <a:pathLst>
                  <a:path w="27493" h="9486">
                    <a:moveTo>
                      <a:pt x="27494" y="0"/>
                    </a:moveTo>
                    <a:lnTo>
                      <a:pt x="0" y="0"/>
                    </a:lnTo>
                  </a:path>
                </a:pathLst>
              </a:custGeom>
              <a:ln w="12700" cap="flat">
                <a:solidFill>
                  <a:schemeClr val="accent1"/>
                </a:solidFill>
                <a:prstDash val="solid"/>
                <a:miter/>
              </a:ln>
            </p:spPr>
            <p:txBody>
              <a:bodyPr rtlCol="0" anchor="ctr"/>
              <a:lstStyle/>
              <a:p>
                <a:endParaRPr lang="en-US">
                  <a:solidFill>
                    <a:schemeClr val="accent1"/>
                  </a:solidFill>
                </a:endParaRPr>
              </a:p>
            </p:txBody>
          </p:sp>
          <p:sp>
            <p:nvSpPr>
              <p:cNvPr id="58" name="Freeform 57">
                <a:extLst>
                  <a:ext uri="{FF2B5EF4-FFF2-40B4-BE49-F238E27FC236}">
                    <a16:creationId xmlns:a16="http://schemas.microsoft.com/office/drawing/2014/main" id="{4D7280FC-235B-B741-1D58-9E40E6ED4A60}"/>
                  </a:ext>
                </a:extLst>
              </p:cNvPr>
              <p:cNvSpPr/>
              <p:nvPr/>
            </p:nvSpPr>
            <p:spPr>
              <a:xfrm>
                <a:off x="5621332" y="1673879"/>
                <a:ext cx="27493" cy="9486"/>
              </a:xfrm>
              <a:custGeom>
                <a:avLst/>
                <a:gdLst>
                  <a:gd name="connsiteX0" fmla="*/ 27494 w 27493"/>
                  <a:gd name="connsiteY0" fmla="*/ 0 h 9486"/>
                  <a:gd name="connsiteX1" fmla="*/ 0 w 27493"/>
                  <a:gd name="connsiteY1" fmla="*/ 0 h 9486"/>
                </a:gdLst>
                <a:ahLst/>
                <a:cxnLst>
                  <a:cxn ang="0">
                    <a:pos x="connsiteX0" y="connsiteY0"/>
                  </a:cxn>
                  <a:cxn ang="0">
                    <a:pos x="connsiteX1" y="connsiteY1"/>
                  </a:cxn>
                </a:cxnLst>
                <a:rect l="l" t="t" r="r" b="b"/>
                <a:pathLst>
                  <a:path w="27493" h="9486">
                    <a:moveTo>
                      <a:pt x="27494" y="0"/>
                    </a:moveTo>
                    <a:lnTo>
                      <a:pt x="0" y="0"/>
                    </a:lnTo>
                  </a:path>
                </a:pathLst>
              </a:custGeom>
              <a:ln w="12700" cap="flat">
                <a:solidFill>
                  <a:schemeClr val="accent1"/>
                </a:solidFill>
                <a:prstDash val="solid"/>
                <a:miter/>
              </a:ln>
            </p:spPr>
            <p:txBody>
              <a:bodyPr rtlCol="0" anchor="ctr"/>
              <a:lstStyle/>
              <a:p>
                <a:endParaRPr lang="en-US">
                  <a:solidFill>
                    <a:schemeClr val="accent1"/>
                  </a:solidFill>
                </a:endParaRPr>
              </a:p>
            </p:txBody>
          </p:sp>
          <p:sp>
            <p:nvSpPr>
              <p:cNvPr id="59" name="Freeform 58">
                <a:extLst>
                  <a:ext uri="{FF2B5EF4-FFF2-40B4-BE49-F238E27FC236}">
                    <a16:creationId xmlns:a16="http://schemas.microsoft.com/office/drawing/2014/main" id="{83014BF9-24BD-3379-2747-7E09D52CAFC7}"/>
                  </a:ext>
                </a:extLst>
              </p:cNvPr>
              <p:cNvSpPr/>
              <p:nvPr/>
            </p:nvSpPr>
            <p:spPr>
              <a:xfrm>
                <a:off x="5621332" y="1802330"/>
                <a:ext cx="27493" cy="9486"/>
              </a:xfrm>
              <a:custGeom>
                <a:avLst/>
                <a:gdLst>
                  <a:gd name="connsiteX0" fmla="*/ 27494 w 27493"/>
                  <a:gd name="connsiteY0" fmla="*/ 0 h 9486"/>
                  <a:gd name="connsiteX1" fmla="*/ 0 w 27493"/>
                  <a:gd name="connsiteY1" fmla="*/ 0 h 9486"/>
                </a:gdLst>
                <a:ahLst/>
                <a:cxnLst>
                  <a:cxn ang="0">
                    <a:pos x="connsiteX0" y="connsiteY0"/>
                  </a:cxn>
                  <a:cxn ang="0">
                    <a:pos x="connsiteX1" y="connsiteY1"/>
                  </a:cxn>
                </a:cxnLst>
                <a:rect l="l" t="t" r="r" b="b"/>
                <a:pathLst>
                  <a:path w="27493" h="9486">
                    <a:moveTo>
                      <a:pt x="27494" y="0"/>
                    </a:moveTo>
                    <a:lnTo>
                      <a:pt x="0" y="0"/>
                    </a:lnTo>
                  </a:path>
                </a:pathLst>
              </a:custGeom>
              <a:ln w="12700" cap="flat">
                <a:solidFill>
                  <a:schemeClr val="accent1"/>
                </a:solidFill>
                <a:prstDash val="solid"/>
                <a:miter/>
              </a:ln>
            </p:spPr>
            <p:txBody>
              <a:bodyPr rtlCol="0" anchor="ctr"/>
              <a:lstStyle/>
              <a:p>
                <a:endParaRPr lang="en-US">
                  <a:solidFill>
                    <a:schemeClr val="accent1"/>
                  </a:solidFill>
                </a:endParaRPr>
              </a:p>
            </p:txBody>
          </p:sp>
        </p:grpSp>
        <p:grpSp>
          <p:nvGrpSpPr>
            <p:cNvPr id="75" name="Group 74">
              <a:extLst>
                <a:ext uri="{FF2B5EF4-FFF2-40B4-BE49-F238E27FC236}">
                  <a16:creationId xmlns:a16="http://schemas.microsoft.com/office/drawing/2014/main" id="{098DDF13-2E41-9C14-9021-BA9B86658F1A}"/>
                </a:ext>
              </a:extLst>
            </p:cNvPr>
            <p:cNvGrpSpPr/>
            <p:nvPr/>
          </p:nvGrpSpPr>
          <p:grpSpPr>
            <a:xfrm>
              <a:off x="6169759" y="1494959"/>
              <a:ext cx="747281" cy="745183"/>
              <a:chOff x="6335697" y="1494959"/>
              <a:chExt cx="747281" cy="745183"/>
            </a:xfrm>
          </p:grpSpPr>
          <p:sp>
            <p:nvSpPr>
              <p:cNvPr id="60" name="Freeform 59">
                <a:extLst>
                  <a:ext uri="{FF2B5EF4-FFF2-40B4-BE49-F238E27FC236}">
                    <a16:creationId xmlns:a16="http://schemas.microsoft.com/office/drawing/2014/main" id="{AEC95C66-10D4-645C-E269-D83306744B98}"/>
                  </a:ext>
                </a:extLst>
              </p:cNvPr>
              <p:cNvSpPr/>
              <p:nvPr/>
            </p:nvSpPr>
            <p:spPr>
              <a:xfrm>
                <a:off x="6556980" y="1715526"/>
                <a:ext cx="304811" cy="303955"/>
              </a:xfrm>
              <a:custGeom>
                <a:avLst/>
                <a:gdLst>
                  <a:gd name="connsiteX0" fmla="*/ 304811 w 304811"/>
                  <a:gd name="connsiteY0" fmla="*/ 151978 h 303955"/>
                  <a:gd name="connsiteX1" fmla="*/ 152406 w 304811"/>
                  <a:gd name="connsiteY1" fmla="*/ 303955 h 303955"/>
                  <a:gd name="connsiteX2" fmla="*/ 0 w 304811"/>
                  <a:gd name="connsiteY2" fmla="*/ 151978 h 303955"/>
                  <a:gd name="connsiteX3" fmla="*/ 152406 w 304811"/>
                  <a:gd name="connsiteY3" fmla="*/ 0 h 303955"/>
                  <a:gd name="connsiteX4" fmla="*/ 304811 w 304811"/>
                  <a:gd name="connsiteY4" fmla="*/ 151978 h 303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11" h="303955">
                    <a:moveTo>
                      <a:pt x="304811" y="151978"/>
                    </a:moveTo>
                    <a:cubicBezTo>
                      <a:pt x="304811" y="235935"/>
                      <a:pt x="236600" y="303955"/>
                      <a:pt x="152406" y="303955"/>
                    </a:cubicBezTo>
                    <a:cubicBezTo>
                      <a:pt x="68212" y="303955"/>
                      <a:pt x="0" y="235935"/>
                      <a:pt x="0" y="151978"/>
                    </a:cubicBezTo>
                    <a:cubicBezTo>
                      <a:pt x="0" y="68020"/>
                      <a:pt x="68212" y="0"/>
                      <a:pt x="152406" y="0"/>
                    </a:cubicBezTo>
                    <a:cubicBezTo>
                      <a:pt x="236600" y="0"/>
                      <a:pt x="304811" y="68020"/>
                      <a:pt x="304811" y="151978"/>
                    </a:cubicBezTo>
                    <a:close/>
                  </a:path>
                </a:pathLst>
              </a:custGeom>
              <a:noFill/>
              <a:ln w="12700" cap="flat">
                <a:solidFill>
                  <a:schemeClr val="accent1"/>
                </a:solidFill>
                <a:prstDash val="solid"/>
                <a:miter/>
              </a:ln>
            </p:spPr>
            <p:txBody>
              <a:bodyPr rtlCol="0" anchor="ctr"/>
              <a:lstStyle/>
              <a:p>
                <a:endParaRPr lang="en-US">
                  <a:solidFill>
                    <a:schemeClr val="accent1"/>
                  </a:solidFill>
                </a:endParaRPr>
              </a:p>
            </p:txBody>
          </p:sp>
          <p:sp>
            <p:nvSpPr>
              <p:cNvPr id="61" name="Freeform 60">
                <a:extLst>
                  <a:ext uri="{FF2B5EF4-FFF2-40B4-BE49-F238E27FC236}">
                    <a16:creationId xmlns:a16="http://schemas.microsoft.com/office/drawing/2014/main" id="{1E9F010A-CD7D-5848-4FC8-938BDBB36867}"/>
                  </a:ext>
                </a:extLst>
              </p:cNvPr>
              <p:cNvSpPr/>
              <p:nvPr/>
            </p:nvSpPr>
            <p:spPr>
              <a:xfrm>
                <a:off x="6445197" y="1604152"/>
                <a:ext cx="107597" cy="107295"/>
              </a:xfrm>
              <a:custGeom>
                <a:avLst/>
                <a:gdLst>
                  <a:gd name="connsiteX0" fmla="*/ 0 w 107597"/>
                  <a:gd name="connsiteY0" fmla="*/ 0 h 107295"/>
                  <a:gd name="connsiteX1" fmla="*/ 107597 w 107597"/>
                  <a:gd name="connsiteY1" fmla="*/ 107295 h 107295"/>
                </a:gdLst>
                <a:ahLst/>
                <a:cxnLst>
                  <a:cxn ang="0">
                    <a:pos x="connsiteX0" y="connsiteY0"/>
                  </a:cxn>
                  <a:cxn ang="0">
                    <a:pos x="connsiteX1" y="connsiteY1"/>
                  </a:cxn>
                </a:cxnLst>
                <a:rect l="l" t="t" r="r" b="b"/>
                <a:pathLst>
                  <a:path w="107597" h="107295">
                    <a:moveTo>
                      <a:pt x="0" y="0"/>
                    </a:moveTo>
                    <a:lnTo>
                      <a:pt x="107597" y="107295"/>
                    </a:lnTo>
                  </a:path>
                </a:pathLst>
              </a:custGeom>
              <a:ln w="12700" cap="flat">
                <a:solidFill>
                  <a:schemeClr val="accent1"/>
                </a:solidFill>
                <a:prstDash val="solid"/>
                <a:miter/>
              </a:ln>
            </p:spPr>
            <p:txBody>
              <a:bodyPr rtlCol="0" anchor="ctr"/>
              <a:lstStyle/>
              <a:p>
                <a:endParaRPr lang="en-US">
                  <a:solidFill>
                    <a:schemeClr val="accent1"/>
                  </a:solidFill>
                </a:endParaRPr>
              </a:p>
            </p:txBody>
          </p:sp>
          <p:sp>
            <p:nvSpPr>
              <p:cNvPr id="62" name="Freeform 61">
                <a:extLst>
                  <a:ext uri="{FF2B5EF4-FFF2-40B4-BE49-F238E27FC236}">
                    <a16:creationId xmlns:a16="http://schemas.microsoft.com/office/drawing/2014/main" id="{4DFEDD01-7C49-1758-E100-0467DE1AF884}"/>
                  </a:ext>
                </a:extLst>
              </p:cNvPr>
              <p:cNvSpPr/>
              <p:nvPr/>
            </p:nvSpPr>
            <p:spPr>
              <a:xfrm>
                <a:off x="6865977" y="2023656"/>
                <a:ext cx="107597" cy="107295"/>
              </a:xfrm>
              <a:custGeom>
                <a:avLst/>
                <a:gdLst>
                  <a:gd name="connsiteX0" fmla="*/ 0 w 107597"/>
                  <a:gd name="connsiteY0" fmla="*/ 0 h 107295"/>
                  <a:gd name="connsiteX1" fmla="*/ 107597 w 107597"/>
                  <a:gd name="connsiteY1" fmla="*/ 107295 h 107295"/>
                </a:gdLst>
                <a:ahLst/>
                <a:cxnLst>
                  <a:cxn ang="0">
                    <a:pos x="connsiteX0" y="connsiteY0"/>
                  </a:cxn>
                  <a:cxn ang="0">
                    <a:pos x="connsiteX1" y="connsiteY1"/>
                  </a:cxn>
                </a:cxnLst>
                <a:rect l="l" t="t" r="r" b="b"/>
                <a:pathLst>
                  <a:path w="107597" h="107295">
                    <a:moveTo>
                      <a:pt x="0" y="0"/>
                    </a:moveTo>
                    <a:lnTo>
                      <a:pt x="107597" y="107295"/>
                    </a:lnTo>
                  </a:path>
                </a:pathLst>
              </a:custGeom>
              <a:ln w="12700" cap="flat">
                <a:solidFill>
                  <a:schemeClr val="accent1"/>
                </a:solidFill>
                <a:prstDash val="solid"/>
                <a:miter/>
              </a:ln>
            </p:spPr>
            <p:txBody>
              <a:bodyPr rtlCol="0" anchor="ctr"/>
              <a:lstStyle/>
              <a:p>
                <a:endParaRPr lang="en-US">
                  <a:solidFill>
                    <a:schemeClr val="accent1"/>
                  </a:solidFill>
                </a:endParaRPr>
              </a:p>
            </p:txBody>
          </p:sp>
          <p:grpSp>
            <p:nvGrpSpPr>
              <p:cNvPr id="63" name="Graphic 49">
                <a:extLst>
                  <a:ext uri="{FF2B5EF4-FFF2-40B4-BE49-F238E27FC236}">
                    <a16:creationId xmlns:a16="http://schemas.microsoft.com/office/drawing/2014/main" id="{57EF36BB-CEBE-19E7-538E-9742A0ABB393}"/>
                  </a:ext>
                </a:extLst>
              </p:cNvPr>
              <p:cNvGrpSpPr/>
              <p:nvPr/>
            </p:nvGrpSpPr>
            <p:grpSpPr>
              <a:xfrm>
                <a:off x="6335697" y="1867504"/>
                <a:ext cx="747281" cy="9486"/>
                <a:chOff x="6335697" y="1867504"/>
                <a:chExt cx="747281" cy="9486"/>
              </a:xfrm>
            </p:grpSpPr>
            <p:sp>
              <p:nvSpPr>
                <p:cNvPr id="64" name="Freeform 63">
                  <a:extLst>
                    <a:ext uri="{FF2B5EF4-FFF2-40B4-BE49-F238E27FC236}">
                      <a16:creationId xmlns:a16="http://schemas.microsoft.com/office/drawing/2014/main" id="{A1196E56-3902-A4F5-C07D-C72D5D8D788C}"/>
                    </a:ext>
                  </a:extLst>
                </p:cNvPr>
                <p:cNvSpPr/>
                <p:nvPr/>
              </p:nvSpPr>
              <p:spPr>
                <a:xfrm>
                  <a:off x="6335697" y="1867504"/>
                  <a:ext cx="152215" cy="9486"/>
                </a:xfrm>
                <a:custGeom>
                  <a:avLst/>
                  <a:gdLst>
                    <a:gd name="connsiteX0" fmla="*/ 0 w 152215"/>
                    <a:gd name="connsiteY0" fmla="*/ 0 h 9486"/>
                    <a:gd name="connsiteX1" fmla="*/ 152215 w 152215"/>
                    <a:gd name="connsiteY1" fmla="*/ 0 h 9486"/>
                  </a:gdLst>
                  <a:ahLst/>
                  <a:cxnLst>
                    <a:cxn ang="0">
                      <a:pos x="connsiteX0" y="connsiteY0"/>
                    </a:cxn>
                    <a:cxn ang="0">
                      <a:pos x="connsiteX1" y="connsiteY1"/>
                    </a:cxn>
                  </a:cxnLst>
                  <a:rect l="l" t="t" r="r" b="b"/>
                  <a:pathLst>
                    <a:path w="152215" h="9486">
                      <a:moveTo>
                        <a:pt x="0" y="0"/>
                      </a:moveTo>
                      <a:lnTo>
                        <a:pt x="152215" y="0"/>
                      </a:lnTo>
                    </a:path>
                  </a:pathLst>
                </a:custGeom>
                <a:ln w="12700" cap="flat">
                  <a:solidFill>
                    <a:schemeClr val="accent1"/>
                  </a:solidFill>
                  <a:prstDash val="solid"/>
                  <a:miter/>
                </a:ln>
              </p:spPr>
              <p:txBody>
                <a:bodyPr rtlCol="0" anchor="ctr"/>
                <a:lstStyle/>
                <a:p>
                  <a:endParaRPr lang="en-US">
                    <a:solidFill>
                      <a:schemeClr val="accent1"/>
                    </a:solidFill>
                  </a:endParaRPr>
                </a:p>
              </p:txBody>
            </p:sp>
            <p:sp>
              <p:nvSpPr>
                <p:cNvPr id="65" name="Freeform 64">
                  <a:extLst>
                    <a:ext uri="{FF2B5EF4-FFF2-40B4-BE49-F238E27FC236}">
                      <a16:creationId xmlns:a16="http://schemas.microsoft.com/office/drawing/2014/main" id="{1AB09116-E051-C8CA-88E2-ED0E33A5EA3A}"/>
                    </a:ext>
                  </a:extLst>
                </p:cNvPr>
                <p:cNvSpPr/>
                <p:nvPr/>
              </p:nvSpPr>
              <p:spPr>
                <a:xfrm>
                  <a:off x="6930764" y="1867504"/>
                  <a:ext cx="152215" cy="9486"/>
                </a:xfrm>
                <a:custGeom>
                  <a:avLst/>
                  <a:gdLst>
                    <a:gd name="connsiteX0" fmla="*/ 0 w 152215"/>
                    <a:gd name="connsiteY0" fmla="*/ 0 h 9486"/>
                    <a:gd name="connsiteX1" fmla="*/ 152215 w 152215"/>
                    <a:gd name="connsiteY1" fmla="*/ 0 h 9486"/>
                  </a:gdLst>
                  <a:ahLst/>
                  <a:cxnLst>
                    <a:cxn ang="0">
                      <a:pos x="connsiteX0" y="connsiteY0"/>
                    </a:cxn>
                    <a:cxn ang="0">
                      <a:pos x="connsiteX1" y="connsiteY1"/>
                    </a:cxn>
                  </a:cxnLst>
                  <a:rect l="l" t="t" r="r" b="b"/>
                  <a:pathLst>
                    <a:path w="152215" h="9486">
                      <a:moveTo>
                        <a:pt x="0" y="0"/>
                      </a:moveTo>
                      <a:lnTo>
                        <a:pt x="152215" y="0"/>
                      </a:lnTo>
                    </a:path>
                  </a:pathLst>
                </a:custGeom>
                <a:ln w="12700" cap="flat">
                  <a:solidFill>
                    <a:schemeClr val="accent1"/>
                  </a:solidFill>
                  <a:prstDash val="solid"/>
                  <a:miter/>
                </a:ln>
              </p:spPr>
              <p:txBody>
                <a:bodyPr rtlCol="0" anchor="ctr"/>
                <a:lstStyle/>
                <a:p>
                  <a:endParaRPr lang="en-US">
                    <a:solidFill>
                      <a:schemeClr val="accent1"/>
                    </a:solidFill>
                  </a:endParaRPr>
                </a:p>
              </p:txBody>
            </p:sp>
          </p:grpSp>
          <p:sp>
            <p:nvSpPr>
              <p:cNvPr id="66" name="Freeform 65">
                <a:extLst>
                  <a:ext uri="{FF2B5EF4-FFF2-40B4-BE49-F238E27FC236}">
                    <a16:creationId xmlns:a16="http://schemas.microsoft.com/office/drawing/2014/main" id="{AE5900FE-613F-2F61-AD9B-7F5E46F7CD4D}"/>
                  </a:ext>
                </a:extLst>
              </p:cNvPr>
              <p:cNvSpPr/>
              <p:nvPr/>
            </p:nvSpPr>
            <p:spPr>
              <a:xfrm>
                <a:off x="6445197" y="2023656"/>
                <a:ext cx="107597" cy="107295"/>
              </a:xfrm>
              <a:custGeom>
                <a:avLst/>
                <a:gdLst>
                  <a:gd name="connsiteX0" fmla="*/ 0 w 107597"/>
                  <a:gd name="connsiteY0" fmla="*/ 107295 h 107295"/>
                  <a:gd name="connsiteX1" fmla="*/ 107597 w 107597"/>
                  <a:gd name="connsiteY1" fmla="*/ 0 h 107295"/>
                </a:gdLst>
                <a:ahLst/>
                <a:cxnLst>
                  <a:cxn ang="0">
                    <a:pos x="connsiteX0" y="connsiteY0"/>
                  </a:cxn>
                  <a:cxn ang="0">
                    <a:pos x="connsiteX1" y="connsiteY1"/>
                  </a:cxn>
                </a:cxnLst>
                <a:rect l="l" t="t" r="r" b="b"/>
                <a:pathLst>
                  <a:path w="107597" h="107295">
                    <a:moveTo>
                      <a:pt x="0" y="107295"/>
                    </a:moveTo>
                    <a:lnTo>
                      <a:pt x="107597" y="0"/>
                    </a:lnTo>
                  </a:path>
                </a:pathLst>
              </a:custGeom>
              <a:ln w="12700" cap="flat">
                <a:solidFill>
                  <a:schemeClr val="accent1"/>
                </a:solidFill>
                <a:prstDash val="solid"/>
                <a:miter/>
              </a:ln>
            </p:spPr>
            <p:txBody>
              <a:bodyPr rtlCol="0" anchor="ctr"/>
              <a:lstStyle/>
              <a:p>
                <a:endParaRPr lang="en-US">
                  <a:solidFill>
                    <a:schemeClr val="accent1"/>
                  </a:solidFill>
                </a:endParaRPr>
              </a:p>
            </p:txBody>
          </p:sp>
          <p:sp>
            <p:nvSpPr>
              <p:cNvPr id="67" name="Freeform 66">
                <a:extLst>
                  <a:ext uri="{FF2B5EF4-FFF2-40B4-BE49-F238E27FC236}">
                    <a16:creationId xmlns:a16="http://schemas.microsoft.com/office/drawing/2014/main" id="{3C7D2975-2673-97FB-195E-4BADBCEB9297}"/>
                  </a:ext>
                </a:extLst>
              </p:cNvPr>
              <p:cNvSpPr/>
              <p:nvPr/>
            </p:nvSpPr>
            <p:spPr>
              <a:xfrm>
                <a:off x="6865977" y="1604057"/>
                <a:ext cx="107597" cy="107389"/>
              </a:xfrm>
              <a:custGeom>
                <a:avLst/>
                <a:gdLst>
                  <a:gd name="connsiteX0" fmla="*/ 0 w 107597"/>
                  <a:gd name="connsiteY0" fmla="*/ 107390 h 107389"/>
                  <a:gd name="connsiteX1" fmla="*/ 107597 w 107597"/>
                  <a:gd name="connsiteY1" fmla="*/ 0 h 107389"/>
                </a:gdLst>
                <a:ahLst/>
                <a:cxnLst>
                  <a:cxn ang="0">
                    <a:pos x="connsiteX0" y="connsiteY0"/>
                  </a:cxn>
                  <a:cxn ang="0">
                    <a:pos x="connsiteX1" y="connsiteY1"/>
                  </a:cxn>
                </a:cxnLst>
                <a:rect l="l" t="t" r="r" b="b"/>
                <a:pathLst>
                  <a:path w="107597" h="107389">
                    <a:moveTo>
                      <a:pt x="0" y="107390"/>
                    </a:moveTo>
                    <a:lnTo>
                      <a:pt x="107597" y="0"/>
                    </a:lnTo>
                  </a:path>
                </a:pathLst>
              </a:custGeom>
              <a:ln w="12700" cap="flat">
                <a:solidFill>
                  <a:schemeClr val="accent1"/>
                </a:solidFill>
                <a:prstDash val="solid"/>
                <a:miter/>
              </a:ln>
            </p:spPr>
            <p:txBody>
              <a:bodyPr rtlCol="0" anchor="ctr"/>
              <a:lstStyle/>
              <a:p>
                <a:endParaRPr lang="en-US">
                  <a:solidFill>
                    <a:schemeClr val="accent1"/>
                  </a:solidFill>
                </a:endParaRPr>
              </a:p>
            </p:txBody>
          </p:sp>
          <p:grpSp>
            <p:nvGrpSpPr>
              <p:cNvPr id="68" name="Graphic 49">
                <a:extLst>
                  <a:ext uri="{FF2B5EF4-FFF2-40B4-BE49-F238E27FC236}">
                    <a16:creationId xmlns:a16="http://schemas.microsoft.com/office/drawing/2014/main" id="{FBC6B9BA-7A0F-A5D5-BDD8-31921CD5B324}"/>
                  </a:ext>
                </a:extLst>
              </p:cNvPr>
              <p:cNvGrpSpPr/>
              <p:nvPr/>
            </p:nvGrpSpPr>
            <p:grpSpPr>
              <a:xfrm>
                <a:off x="6709386" y="1494959"/>
                <a:ext cx="9513" cy="745183"/>
                <a:chOff x="6709386" y="1494959"/>
                <a:chExt cx="9513" cy="745183"/>
              </a:xfrm>
            </p:grpSpPr>
            <p:sp>
              <p:nvSpPr>
                <p:cNvPr id="69" name="Freeform 68">
                  <a:extLst>
                    <a:ext uri="{FF2B5EF4-FFF2-40B4-BE49-F238E27FC236}">
                      <a16:creationId xmlns:a16="http://schemas.microsoft.com/office/drawing/2014/main" id="{952366D6-420C-1376-2B1A-08CF6929752D}"/>
                    </a:ext>
                  </a:extLst>
                </p:cNvPr>
                <p:cNvSpPr/>
                <p:nvPr/>
              </p:nvSpPr>
              <p:spPr>
                <a:xfrm>
                  <a:off x="6709386" y="2088355"/>
                  <a:ext cx="9513" cy="151787"/>
                </a:xfrm>
                <a:custGeom>
                  <a:avLst/>
                  <a:gdLst>
                    <a:gd name="connsiteX0" fmla="*/ 0 w 9513"/>
                    <a:gd name="connsiteY0" fmla="*/ 151788 h 151787"/>
                    <a:gd name="connsiteX1" fmla="*/ 0 w 9513"/>
                    <a:gd name="connsiteY1" fmla="*/ 0 h 151787"/>
                  </a:gdLst>
                  <a:ahLst/>
                  <a:cxnLst>
                    <a:cxn ang="0">
                      <a:pos x="connsiteX0" y="connsiteY0"/>
                    </a:cxn>
                    <a:cxn ang="0">
                      <a:pos x="connsiteX1" y="connsiteY1"/>
                    </a:cxn>
                  </a:cxnLst>
                  <a:rect l="l" t="t" r="r" b="b"/>
                  <a:pathLst>
                    <a:path w="9513" h="151787">
                      <a:moveTo>
                        <a:pt x="0" y="151788"/>
                      </a:moveTo>
                      <a:lnTo>
                        <a:pt x="0" y="0"/>
                      </a:lnTo>
                    </a:path>
                  </a:pathLst>
                </a:custGeom>
                <a:ln w="12700" cap="flat">
                  <a:solidFill>
                    <a:schemeClr val="accent1"/>
                  </a:solidFill>
                  <a:prstDash val="solid"/>
                  <a:miter/>
                </a:ln>
              </p:spPr>
              <p:txBody>
                <a:bodyPr rtlCol="0" anchor="ctr"/>
                <a:lstStyle/>
                <a:p>
                  <a:endParaRPr lang="en-US">
                    <a:solidFill>
                      <a:schemeClr val="accent1"/>
                    </a:solidFill>
                  </a:endParaRPr>
                </a:p>
              </p:txBody>
            </p:sp>
            <p:sp>
              <p:nvSpPr>
                <p:cNvPr id="70" name="Freeform 69">
                  <a:extLst>
                    <a:ext uri="{FF2B5EF4-FFF2-40B4-BE49-F238E27FC236}">
                      <a16:creationId xmlns:a16="http://schemas.microsoft.com/office/drawing/2014/main" id="{4EBACFA7-898F-2AAC-1F98-68B1C5A554FC}"/>
                    </a:ext>
                  </a:extLst>
                </p:cNvPr>
                <p:cNvSpPr/>
                <p:nvPr/>
              </p:nvSpPr>
              <p:spPr>
                <a:xfrm>
                  <a:off x="6709386" y="1494959"/>
                  <a:ext cx="9513" cy="151787"/>
                </a:xfrm>
                <a:custGeom>
                  <a:avLst/>
                  <a:gdLst>
                    <a:gd name="connsiteX0" fmla="*/ 0 w 9513"/>
                    <a:gd name="connsiteY0" fmla="*/ 151788 h 151787"/>
                    <a:gd name="connsiteX1" fmla="*/ 0 w 9513"/>
                    <a:gd name="connsiteY1" fmla="*/ 0 h 151787"/>
                  </a:gdLst>
                  <a:ahLst/>
                  <a:cxnLst>
                    <a:cxn ang="0">
                      <a:pos x="connsiteX0" y="connsiteY0"/>
                    </a:cxn>
                    <a:cxn ang="0">
                      <a:pos x="connsiteX1" y="connsiteY1"/>
                    </a:cxn>
                  </a:cxnLst>
                  <a:rect l="l" t="t" r="r" b="b"/>
                  <a:pathLst>
                    <a:path w="9513" h="151787">
                      <a:moveTo>
                        <a:pt x="0" y="151788"/>
                      </a:moveTo>
                      <a:lnTo>
                        <a:pt x="0" y="0"/>
                      </a:lnTo>
                    </a:path>
                  </a:pathLst>
                </a:custGeom>
                <a:ln w="12700" cap="flat">
                  <a:solidFill>
                    <a:schemeClr val="accent1"/>
                  </a:solidFill>
                  <a:prstDash val="solid"/>
                  <a:miter/>
                </a:ln>
              </p:spPr>
              <p:txBody>
                <a:bodyPr rtlCol="0" anchor="ctr"/>
                <a:lstStyle/>
                <a:p>
                  <a:endParaRPr lang="en-US">
                    <a:solidFill>
                      <a:schemeClr val="accent1"/>
                    </a:solidFill>
                  </a:endParaRPr>
                </a:p>
              </p:txBody>
            </p:sp>
          </p:grpSp>
        </p:grpSp>
        <p:grpSp>
          <p:nvGrpSpPr>
            <p:cNvPr id="71" name="Graphic 49">
              <a:extLst>
                <a:ext uri="{FF2B5EF4-FFF2-40B4-BE49-F238E27FC236}">
                  <a16:creationId xmlns:a16="http://schemas.microsoft.com/office/drawing/2014/main" id="{D3FC2A4A-CDE0-F296-64A8-C0351D1D66C6}"/>
                </a:ext>
              </a:extLst>
            </p:cNvPr>
            <p:cNvGrpSpPr/>
            <p:nvPr/>
          </p:nvGrpSpPr>
          <p:grpSpPr>
            <a:xfrm>
              <a:off x="7229773" y="1582557"/>
              <a:ext cx="495769" cy="569987"/>
              <a:chOff x="7533251" y="1572632"/>
              <a:chExt cx="495769" cy="569987"/>
            </a:xfrm>
            <a:noFill/>
          </p:grpSpPr>
          <p:sp>
            <p:nvSpPr>
              <p:cNvPr id="72" name="Freeform 71">
                <a:extLst>
                  <a:ext uri="{FF2B5EF4-FFF2-40B4-BE49-F238E27FC236}">
                    <a16:creationId xmlns:a16="http://schemas.microsoft.com/office/drawing/2014/main" id="{1B3068DF-C79C-BA5D-5A4E-D2380DBFCFDC}"/>
                  </a:ext>
                </a:extLst>
              </p:cNvPr>
              <p:cNvSpPr/>
              <p:nvPr/>
            </p:nvSpPr>
            <p:spPr>
              <a:xfrm>
                <a:off x="7671149" y="1572632"/>
                <a:ext cx="357872" cy="356962"/>
              </a:xfrm>
              <a:custGeom>
                <a:avLst/>
                <a:gdLst>
                  <a:gd name="connsiteX0" fmla="*/ 233603 w 357872"/>
                  <a:gd name="connsiteY0" fmla="*/ 21369 h 356962"/>
                  <a:gd name="connsiteX1" fmla="*/ 62836 w 357872"/>
                  <a:gd name="connsiteY1" fmla="*/ 191656 h 356962"/>
                  <a:gd name="connsiteX2" fmla="*/ 49042 w 357872"/>
                  <a:gd name="connsiteY2" fmla="*/ 177900 h 356962"/>
                  <a:gd name="connsiteX3" fmla="*/ 8419 w 357872"/>
                  <a:gd name="connsiteY3" fmla="*/ 177900 h 356962"/>
                  <a:gd name="connsiteX4" fmla="*/ 8419 w 357872"/>
                  <a:gd name="connsiteY4" fmla="*/ 218409 h 356962"/>
                  <a:gd name="connsiteX5" fmla="*/ 138944 w 357872"/>
                  <a:gd name="connsiteY5" fmla="*/ 348567 h 356962"/>
                  <a:gd name="connsiteX6" fmla="*/ 179566 w 357872"/>
                  <a:gd name="connsiteY6" fmla="*/ 348567 h 356962"/>
                  <a:gd name="connsiteX7" fmla="*/ 179566 w 357872"/>
                  <a:gd name="connsiteY7" fmla="*/ 308058 h 356962"/>
                  <a:gd name="connsiteX8" fmla="*/ 165772 w 357872"/>
                  <a:gd name="connsiteY8" fmla="*/ 294303 h 356962"/>
                  <a:gd name="connsiteX9" fmla="*/ 336538 w 357872"/>
                  <a:gd name="connsiteY9" fmla="*/ 124016 h 356962"/>
                  <a:gd name="connsiteX10" fmla="*/ 336538 w 357872"/>
                  <a:gd name="connsiteY10" fmla="*/ 21274 h 356962"/>
                  <a:gd name="connsiteX11" fmla="*/ 233508 w 357872"/>
                  <a:gd name="connsiteY11" fmla="*/ 21274 h 35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872" h="356962">
                    <a:moveTo>
                      <a:pt x="233603" y="21369"/>
                    </a:moveTo>
                    <a:lnTo>
                      <a:pt x="62836" y="191656"/>
                    </a:lnTo>
                    <a:lnTo>
                      <a:pt x="49042" y="177900"/>
                    </a:lnTo>
                    <a:cubicBezTo>
                      <a:pt x="37816" y="166706"/>
                      <a:pt x="19645" y="166706"/>
                      <a:pt x="8419" y="177900"/>
                    </a:cubicBezTo>
                    <a:cubicBezTo>
                      <a:pt x="-2806" y="189095"/>
                      <a:pt x="-2806" y="207214"/>
                      <a:pt x="8419" y="218409"/>
                    </a:cubicBezTo>
                    <a:lnTo>
                      <a:pt x="138944" y="348567"/>
                    </a:lnTo>
                    <a:cubicBezTo>
                      <a:pt x="150170" y="359761"/>
                      <a:pt x="168341" y="359761"/>
                      <a:pt x="179566" y="348567"/>
                    </a:cubicBezTo>
                    <a:cubicBezTo>
                      <a:pt x="190792" y="337372"/>
                      <a:pt x="190792" y="319253"/>
                      <a:pt x="179566" y="308058"/>
                    </a:cubicBezTo>
                    <a:lnTo>
                      <a:pt x="165772" y="294303"/>
                    </a:lnTo>
                    <a:lnTo>
                      <a:pt x="336538" y="124016"/>
                    </a:lnTo>
                    <a:cubicBezTo>
                      <a:pt x="364984" y="95650"/>
                      <a:pt x="364984" y="49639"/>
                      <a:pt x="336538" y="21274"/>
                    </a:cubicBezTo>
                    <a:cubicBezTo>
                      <a:pt x="308093" y="-7091"/>
                      <a:pt x="261953" y="-7091"/>
                      <a:pt x="233508" y="21274"/>
                    </a:cubicBezTo>
                    <a:close/>
                  </a:path>
                </a:pathLst>
              </a:custGeom>
              <a:noFill/>
              <a:ln w="12700" cap="flat">
                <a:solidFill>
                  <a:schemeClr val="accent1"/>
                </a:solidFill>
                <a:prstDash val="solid"/>
                <a:miter/>
              </a:ln>
            </p:spPr>
            <p:txBody>
              <a:bodyPr rtlCol="0" anchor="ctr"/>
              <a:lstStyle/>
              <a:p>
                <a:endParaRPr lang="en-US">
                  <a:solidFill>
                    <a:schemeClr val="accent1"/>
                  </a:solidFill>
                </a:endParaRPr>
              </a:p>
            </p:txBody>
          </p:sp>
          <p:sp>
            <p:nvSpPr>
              <p:cNvPr id="73" name="Freeform 72">
                <a:extLst>
                  <a:ext uri="{FF2B5EF4-FFF2-40B4-BE49-F238E27FC236}">
                    <a16:creationId xmlns:a16="http://schemas.microsoft.com/office/drawing/2014/main" id="{5AD56EC0-92B9-CC83-3F03-D0BA2BDBDC07}"/>
                  </a:ext>
                </a:extLst>
              </p:cNvPr>
              <p:cNvSpPr/>
              <p:nvPr/>
            </p:nvSpPr>
            <p:spPr>
              <a:xfrm>
                <a:off x="7669008" y="1888849"/>
                <a:ext cx="102364" cy="141826"/>
              </a:xfrm>
              <a:custGeom>
                <a:avLst/>
                <a:gdLst>
                  <a:gd name="connsiteX0" fmla="*/ 102365 w 102364"/>
                  <a:gd name="connsiteY0" fmla="*/ 90788 h 141826"/>
                  <a:gd name="connsiteX1" fmla="*/ 51182 w 102364"/>
                  <a:gd name="connsiteY1" fmla="*/ 141827 h 141826"/>
                  <a:gd name="connsiteX2" fmla="*/ 0 w 102364"/>
                  <a:gd name="connsiteY2" fmla="*/ 90788 h 141826"/>
                  <a:gd name="connsiteX3" fmla="*/ 51182 w 102364"/>
                  <a:gd name="connsiteY3" fmla="*/ 0 h 141826"/>
                  <a:gd name="connsiteX4" fmla="*/ 102365 w 102364"/>
                  <a:gd name="connsiteY4" fmla="*/ 90788 h 14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64" h="141826">
                    <a:moveTo>
                      <a:pt x="102365" y="90788"/>
                    </a:moveTo>
                    <a:cubicBezTo>
                      <a:pt x="102365" y="118964"/>
                      <a:pt x="79437" y="141827"/>
                      <a:pt x="51182" y="141827"/>
                    </a:cubicBezTo>
                    <a:cubicBezTo>
                      <a:pt x="22927" y="141827"/>
                      <a:pt x="0" y="118964"/>
                      <a:pt x="0" y="90788"/>
                    </a:cubicBezTo>
                    <a:cubicBezTo>
                      <a:pt x="0" y="62613"/>
                      <a:pt x="51182" y="0"/>
                      <a:pt x="51182" y="0"/>
                    </a:cubicBezTo>
                    <a:cubicBezTo>
                      <a:pt x="51182" y="0"/>
                      <a:pt x="102365" y="62613"/>
                      <a:pt x="102365" y="90788"/>
                    </a:cubicBezTo>
                    <a:close/>
                  </a:path>
                </a:pathLst>
              </a:custGeom>
              <a:noFill/>
              <a:ln w="12700" cap="flat">
                <a:solidFill>
                  <a:schemeClr val="accent1"/>
                </a:solidFill>
                <a:prstDash val="solid"/>
                <a:miter/>
              </a:ln>
            </p:spPr>
            <p:txBody>
              <a:bodyPr rtlCol="0" anchor="ctr"/>
              <a:lstStyle/>
              <a:p>
                <a:endParaRPr lang="en-US">
                  <a:solidFill>
                    <a:schemeClr val="accent1"/>
                  </a:solidFill>
                </a:endParaRPr>
              </a:p>
            </p:txBody>
          </p:sp>
          <p:sp>
            <p:nvSpPr>
              <p:cNvPr id="74" name="Freeform 73">
                <a:extLst>
                  <a:ext uri="{FF2B5EF4-FFF2-40B4-BE49-F238E27FC236}">
                    <a16:creationId xmlns:a16="http://schemas.microsoft.com/office/drawing/2014/main" id="{629C6EC5-FDB1-5617-A469-86A299517DE7}"/>
                  </a:ext>
                </a:extLst>
              </p:cNvPr>
              <p:cNvSpPr/>
              <p:nvPr/>
            </p:nvSpPr>
            <p:spPr>
              <a:xfrm>
                <a:off x="7533251" y="2022897"/>
                <a:ext cx="491369" cy="119722"/>
              </a:xfrm>
              <a:custGeom>
                <a:avLst/>
                <a:gdLst>
                  <a:gd name="connsiteX0" fmla="*/ 274558 w 491369"/>
                  <a:gd name="connsiteY0" fmla="*/ 0 h 119722"/>
                  <a:gd name="connsiteX1" fmla="*/ 186939 w 491369"/>
                  <a:gd name="connsiteY1" fmla="*/ 55213 h 119722"/>
                  <a:gd name="connsiteX2" fmla="*/ 93327 w 491369"/>
                  <a:gd name="connsiteY2" fmla="*/ 0 h 119722"/>
                  <a:gd name="connsiteX3" fmla="*/ 0 w 491369"/>
                  <a:gd name="connsiteY3" fmla="*/ 0 h 119722"/>
                  <a:gd name="connsiteX4" fmla="*/ 0 w 491369"/>
                  <a:gd name="connsiteY4" fmla="*/ 119723 h 119722"/>
                  <a:gd name="connsiteX5" fmla="*/ 491370 w 491369"/>
                  <a:gd name="connsiteY5" fmla="*/ 119723 h 119722"/>
                  <a:gd name="connsiteX6" fmla="*/ 491370 w 491369"/>
                  <a:gd name="connsiteY6" fmla="*/ 0 h 119722"/>
                  <a:gd name="connsiteX7" fmla="*/ 274653 w 491369"/>
                  <a:gd name="connsiteY7" fmla="*/ 0 h 11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369" h="119722">
                    <a:moveTo>
                      <a:pt x="274558" y="0"/>
                    </a:moveTo>
                    <a:cubicBezTo>
                      <a:pt x="258861" y="32634"/>
                      <a:pt x="225564" y="55213"/>
                      <a:pt x="186939" y="55213"/>
                    </a:cubicBezTo>
                    <a:cubicBezTo>
                      <a:pt x="142226" y="55213"/>
                      <a:pt x="104648" y="36998"/>
                      <a:pt x="93327" y="0"/>
                    </a:cubicBezTo>
                    <a:lnTo>
                      <a:pt x="0" y="0"/>
                    </a:lnTo>
                    <a:lnTo>
                      <a:pt x="0" y="119723"/>
                    </a:lnTo>
                    <a:lnTo>
                      <a:pt x="491370" y="119723"/>
                    </a:lnTo>
                    <a:lnTo>
                      <a:pt x="491370" y="0"/>
                    </a:lnTo>
                    <a:lnTo>
                      <a:pt x="274653" y="0"/>
                    </a:lnTo>
                    <a:close/>
                  </a:path>
                </a:pathLst>
              </a:custGeom>
              <a:noFill/>
              <a:ln w="12700" cap="flat">
                <a:solidFill>
                  <a:schemeClr val="accent1"/>
                </a:solidFill>
                <a:prstDash val="solid"/>
                <a:miter/>
              </a:ln>
            </p:spPr>
            <p:txBody>
              <a:bodyPr rtlCol="0" anchor="ctr"/>
              <a:lstStyle/>
              <a:p>
                <a:endParaRPr lang="en-US" dirty="0">
                  <a:solidFill>
                    <a:schemeClr val="accent1"/>
                  </a:solidFill>
                </a:endParaRPr>
              </a:p>
            </p:txBody>
          </p:sp>
        </p:grpSp>
      </p:grpSp>
      <p:sp>
        <p:nvSpPr>
          <p:cNvPr id="80" name="TextBox 79">
            <a:extLst>
              <a:ext uri="{FF2B5EF4-FFF2-40B4-BE49-F238E27FC236}">
                <a16:creationId xmlns:a16="http://schemas.microsoft.com/office/drawing/2014/main" id="{A8C527BD-B5CC-FD2F-E355-70125A64ABE2}"/>
              </a:ext>
            </a:extLst>
          </p:cNvPr>
          <p:cNvSpPr txBox="1">
            <a:spLocks/>
          </p:cNvSpPr>
          <p:nvPr/>
        </p:nvSpPr>
        <p:spPr>
          <a:xfrm>
            <a:off x="4770454" y="3358871"/>
            <a:ext cx="3889829" cy="564257"/>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4D4D4D"/>
                </a:solidFill>
                <a:effectLst/>
                <a:uLnTx/>
                <a:uFillTx/>
              </a:defRPr>
            </a:lvl1pPr>
          </a:lstStyle>
          <a:p>
            <a:pPr>
              <a:spcAft>
                <a:spcPts val="200"/>
              </a:spcAft>
            </a:pPr>
            <a:r>
              <a:rPr lang="en-US" b="1" dirty="0">
                <a:solidFill>
                  <a:schemeClr val="accent1"/>
                </a:solidFill>
              </a:rPr>
              <a:t>Matching effect on natalizumab’s intended target</a:t>
            </a:r>
          </a:p>
          <a:p>
            <a:pPr>
              <a:spcAft>
                <a:spcPts val="200"/>
              </a:spcAft>
            </a:pPr>
            <a:r>
              <a:rPr lang="en-US" sz="1150" i="1" dirty="0">
                <a:solidFill>
                  <a:schemeClr val="accent1"/>
                </a:solidFill>
              </a:rPr>
              <a:t>Binding of reference and biosimilar natalizumab to their target in the same way, confirming matching mode of action</a:t>
            </a:r>
          </a:p>
        </p:txBody>
      </p:sp>
      <p:grpSp>
        <p:nvGrpSpPr>
          <p:cNvPr id="129" name="Group 128">
            <a:extLst>
              <a:ext uri="{FF2B5EF4-FFF2-40B4-BE49-F238E27FC236}">
                <a16:creationId xmlns:a16="http://schemas.microsoft.com/office/drawing/2014/main" id="{615B262F-7DE8-A3F0-1CAA-F62BB8D80EA0}"/>
              </a:ext>
            </a:extLst>
          </p:cNvPr>
          <p:cNvGrpSpPr/>
          <p:nvPr/>
        </p:nvGrpSpPr>
        <p:grpSpPr>
          <a:xfrm>
            <a:off x="4927043" y="2678789"/>
            <a:ext cx="515936" cy="507872"/>
            <a:chOff x="4849647" y="2968741"/>
            <a:chExt cx="515936" cy="507872"/>
          </a:xfrm>
        </p:grpSpPr>
        <p:sp>
          <p:nvSpPr>
            <p:cNvPr id="111" name="Freeform 110">
              <a:extLst>
                <a:ext uri="{FF2B5EF4-FFF2-40B4-BE49-F238E27FC236}">
                  <a16:creationId xmlns:a16="http://schemas.microsoft.com/office/drawing/2014/main" id="{E0F67D9D-1AE0-29DF-185F-E6188DABB17F}"/>
                </a:ext>
              </a:extLst>
            </p:cNvPr>
            <p:cNvSpPr/>
            <p:nvPr/>
          </p:nvSpPr>
          <p:spPr>
            <a:xfrm>
              <a:off x="5047676" y="2968741"/>
              <a:ext cx="317907" cy="315608"/>
            </a:xfrm>
            <a:custGeom>
              <a:avLst/>
              <a:gdLst>
                <a:gd name="connsiteX0" fmla="*/ 317908 w 317907"/>
                <a:gd name="connsiteY0" fmla="*/ 157804 h 315608"/>
                <a:gd name="connsiteX1" fmla="*/ 158954 w 317907"/>
                <a:gd name="connsiteY1" fmla="*/ 315608 h 315608"/>
                <a:gd name="connsiteX2" fmla="*/ 0 w 317907"/>
                <a:gd name="connsiteY2" fmla="*/ 157804 h 315608"/>
                <a:gd name="connsiteX3" fmla="*/ 158954 w 317907"/>
                <a:gd name="connsiteY3" fmla="*/ 0 h 315608"/>
                <a:gd name="connsiteX4" fmla="*/ 317908 w 317907"/>
                <a:gd name="connsiteY4" fmla="*/ 157804 h 315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907" h="315608">
                  <a:moveTo>
                    <a:pt x="317908" y="157804"/>
                  </a:moveTo>
                  <a:cubicBezTo>
                    <a:pt x="317908" y="244957"/>
                    <a:pt x="246742" y="315608"/>
                    <a:pt x="158954" y="315608"/>
                  </a:cubicBezTo>
                  <a:cubicBezTo>
                    <a:pt x="71166" y="315608"/>
                    <a:pt x="0" y="244957"/>
                    <a:pt x="0" y="157804"/>
                  </a:cubicBezTo>
                  <a:cubicBezTo>
                    <a:pt x="0" y="70651"/>
                    <a:pt x="71166" y="0"/>
                    <a:pt x="158954" y="0"/>
                  </a:cubicBezTo>
                  <a:cubicBezTo>
                    <a:pt x="246742" y="0"/>
                    <a:pt x="317908" y="70651"/>
                    <a:pt x="317908" y="157804"/>
                  </a:cubicBezTo>
                  <a:close/>
                </a:path>
              </a:pathLst>
            </a:custGeom>
            <a:noFill/>
            <a:ln w="12700" cap="flat">
              <a:solidFill>
                <a:schemeClr val="accent1"/>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F7CFB95-DDEE-2E33-D273-B0ECCDB73A9B}"/>
                </a:ext>
              </a:extLst>
            </p:cNvPr>
            <p:cNvSpPr/>
            <p:nvPr/>
          </p:nvSpPr>
          <p:spPr>
            <a:xfrm>
              <a:off x="5150768" y="3048208"/>
              <a:ext cx="82132" cy="81538"/>
            </a:xfrm>
            <a:custGeom>
              <a:avLst/>
              <a:gdLst>
                <a:gd name="connsiteX0" fmla="*/ 82132 w 82132"/>
                <a:gd name="connsiteY0" fmla="*/ 40769 h 81538"/>
                <a:gd name="connsiteX1" fmla="*/ 41066 w 82132"/>
                <a:gd name="connsiteY1" fmla="*/ 81538 h 81538"/>
                <a:gd name="connsiteX2" fmla="*/ 0 w 82132"/>
                <a:gd name="connsiteY2" fmla="*/ 40769 h 81538"/>
                <a:gd name="connsiteX3" fmla="*/ 41066 w 82132"/>
                <a:gd name="connsiteY3" fmla="*/ 0 h 81538"/>
                <a:gd name="connsiteX4" fmla="*/ 82132 w 82132"/>
                <a:gd name="connsiteY4" fmla="*/ 40769 h 8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2" h="81538">
                  <a:moveTo>
                    <a:pt x="82132" y="40769"/>
                  </a:moveTo>
                  <a:cubicBezTo>
                    <a:pt x="82132" y="63272"/>
                    <a:pt x="63733" y="81538"/>
                    <a:pt x="41066" y="81538"/>
                  </a:cubicBezTo>
                  <a:cubicBezTo>
                    <a:pt x="18399" y="81538"/>
                    <a:pt x="0" y="63272"/>
                    <a:pt x="0" y="40769"/>
                  </a:cubicBezTo>
                  <a:cubicBezTo>
                    <a:pt x="0" y="18266"/>
                    <a:pt x="18399" y="0"/>
                    <a:pt x="41066" y="0"/>
                  </a:cubicBezTo>
                  <a:cubicBezTo>
                    <a:pt x="63733" y="0"/>
                    <a:pt x="82132" y="18266"/>
                    <a:pt x="82132" y="40769"/>
                  </a:cubicBezTo>
                  <a:close/>
                </a:path>
              </a:pathLst>
            </a:custGeom>
            <a:noFill/>
            <a:ln w="12700" cap="flat">
              <a:solidFill>
                <a:schemeClr val="accent1"/>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8F24400-6684-5EC9-C0BC-54B030E09919}"/>
                </a:ext>
              </a:extLst>
            </p:cNvPr>
            <p:cNvSpPr/>
            <p:nvPr/>
          </p:nvSpPr>
          <p:spPr>
            <a:xfrm>
              <a:off x="5237168" y="3146506"/>
              <a:ext cx="69423" cy="68921"/>
            </a:xfrm>
            <a:custGeom>
              <a:avLst/>
              <a:gdLst>
                <a:gd name="connsiteX0" fmla="*/ 0 w 69423"/>
                <a:gd name="connsiteY0" fmla="*/ 34461 h 68921"/>
                <a:gd name="connsiteX1" fmla="*/ 34712 w 69423"/>
                <a:gd name="connsiteY1" fmla="*/ 0 h 68921"/>
                <a:gd name="connsiteX2" fmla="*/ 69424 w 69423"/>
                <a:gd name="connsiteY2" fmla="*/ 34461 h 68921"/>
                <a:gd name="connsiteX3" fmla="*/ 34712 w 69423"/>
                <a:gd name="connsiteY3" fmla="*/ 68922 h 68921"/>
                <a:gd name="connsiteX4" fmla="*/ 0 w 69423"/>
                <a:gd name="connsiteY4" fmla="*/ 34461 h 6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3" h="68921">
                  <a:moveTo>
                    <a:pt x="0" y="34461"/>
                  </a:moveTo>
                  <a:cubicBezTo>
                    <a:pt x="0" y="15441"/>
                    <a:pt x="15554" y="0"/>
                    <a:pt x="34712" y="0"/>
                  </a:cubicBezTo>
                  <a:cubicBezTo>
                    <a:pt x="53870" y="0"/>
                    <a:pt x="69424" y="15441"/>
                    <a:pt x="69424" y="34461"/>
                  </a:cubicBezTo>
                  <a:cubicBezTo>
                    <a:pt x="69424" y="53480"/>
                    <a:pt x="53870" y="68922"/>
                    <a:pt x="34712" y="68922"/>
                  </a:cubicBezTo>
                  <a:cubicBezTo>
                    <a:pt x="15554" y="68922"/>
                    <a:pt x="0" y="53480"/>
                    <a:pt x="0" y="34461"/>
                  </a:cubicBezTo>
                  <a:close/>
                </a:path>
              </a:pathLst>
            </a:custGeom>
            <a:noFill/>
            <a:ln w="12700" cap="flat">
              <a:solidFill>
                <a:schemeClr val="accent1"/>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3CAA43E-B13A-1DF7-584B-59B4EB28615C}"/>
                </a:ext>
              </a:extLst>
            </p:cNvPr>
            <p:cNvSpPr/>
            <p:nvPr/>
          </p:nvSpPr>
          <p:spPr>
            <a:xfrm>
              <a:off x="5119281" y="3146506"/>
              <a:ext cx="27314" cy="27116"/>
            </a:xfrm>
            <a:custGeom>
              <a:avLst/>
              <a:gdLst>
                <a:gd name="connsiteX0" fmla="*/ 27314 w 27314"/>
                <a:gd name="connsiteY0" fmla="*/ 13558 h 27116"/>
                <a:gd name="connsiteX1" fmla="*/ 13657 w 27314"/>
                <a:gd name="connsiteY1" fmla="*/ 27117 h 27116"/>
                <a:gd name="connsiteX2" fmla="*/ 0 w 27314"/>
                <a:gd name="connsiteY2" fmla="*/ 13558 h 27116"/>
                <a:gd name="connsiteX3" fmla="*/ 13657 w 27314"/>
                <a:gd name="connsiteY3" fmla="*/ 0 h 27116"/>
                <a:gd name="connsiteX4" fmla="*/ 27314 w 27314"/>
                <a:gd name="connsiteY4" fmla="*/ 13558 h 2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4" h="27116">
                  <a:moveTo>
                    <a:pt x="27314" y="13558"/>
                  </a:moveTo>
                  <a:cubicBezTo>
                    <a:pt x="27314" y="21091"/>
                    <a:pt x="21150" y="27117"/>
                    <a:pt x="13657" y="27117"/>
                  </a:cubicBezTo>
                  <a:cubicBezTo>
                    <a:pt x="6165" y="27117"/>
                    <a:pt x="0" y="20997"/>
                    <a:pt x="0" y="13558"/>
                  </a:cubicBezTo>
                  <a:cubicBezTo>
                    <a:pt x="0" y="6120"/>
                    <a:pt x="6165" y="0"/>
                    <a:pt x="13657" y="0"/>
                  </a:cubicBezTo>
                  <a:cubicBezTo>
                    <a:pt x="21150" y="0"/>
                    <a:pt x="27314" y="6120"/>
                    <a:pt x="27314" y="13558"/>
                  </a:cubicBezTo>
                  <a:close/>
                </a:path>
              </a:pathLst>
            </a:custGeom>
            <a:noFill/>
            <a:ln w="12700" cap="flat">
              <a:solidFill>
                <a:schemeClr val="accent1"/>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4BDA467-BA79-094E-FF8A-A1124BDCCB00}"/>
                </a:ext>
              </a:extLst>
            </p:cNvPr>
            <p:cNvSpPr/>
            <p:nvPr/>
          </p:nvSpPr>
          <p:spPr>
            <a:xfrm>
              <a:off x="4849647" y="3143493"/>
              <a:ext cx="128225" cy="299601"/>
            </a:xfrm>
            <a:custGeom>
              <a:avLst/>
              <a:gdLst>
                <a:gd name="connsiteX0" fmla="*/ 128225 w 128225"/>
                <a:gd name="connsiteY0" fmla="*/ 0 h 299601"/>
                <a:gd name="connsiteX1" fmla="*/ 122630 w 128225"/>
                <a:gd name="connsiteY1" fmla="*/ 177859 h 299601"/>
                <a:gd name="connsiteX2" fmla="*/ 0 w 128225"/>
                <a:gd name="connsiteY2" fmla="*/ 299602 h 299601"/>
              </a:gdLst>
              <a:ahLst/>
              <a:cxnLst>
                <a:cxn ang="0">
                  <a:pos x="connsiteX0" y="connsiteY0"/>
                </a:cxn>
                <a:cxn ang="0">
                  <a:pos x="connsiteX1" y="connsiteY1"/>
                </a:cxn>
                <a:cxn ang="0">
                  <a:pos x="connsiteX2" y="connsiteY2"/>
                </a:cxn>
              </a:cxnLst>
              <a:rect l="l" t="t" r="r" b="b"/>
              <a:pathLst>
                <a:path w="128225" h="299601">
                  <a:moveTo>
                    <a:pt x="128225" y="0"/>
                  </a:moveTo>
                  <a:lnTo>
                    <a:pt x="122630" y="177859"/>
                  </a:lnTo>
                  <a:lnTo>
                    <a:pt x="0" y="299602"/>
                  </a:lnTo>
                </a:path>
              </a:pathLst>
            </a:custGeom>
            <a:noFill/>
            <a:ln w="12700" cap="rnd">
              <a:solidFill>
                <a:schemeClr val="accent6">
                  <a:lumMod val="75000"/>
                </a:schemeClr>
              </a:solidFill>
              <a:prstDash val="solid"/>
              <a:round/>
            </a:ln>
          </p:spPr>
          <p:txBody>
            <a:bodyPr rtlCol="0" anchor="ctr"/>
            <a:lstStyle/>
            <a:p>
              <a:endParaRPr lang="en-US"/>
            </a:p>
          </p:txBody>
        </p:sp>
        <p:sp>
          <p:nvSpPr>
            <p:cNvPr id="116" name="Freeform 115">
              <a:extLst>
                <a:ext uri="{FF2B5EF4-FFF2-40B4-BE49-F238E27FC236}">
                  <a16:creationId xmlns:a16="http://schemas.microsoft.com/office/drawing/2014/main" id="{2A1CA148-6864-FD8C-3A74-160D0A19A7CA}"/>
                </a:ext>
              </a:extLst>
            </p:cNvPr>
            <p:cNvSpPr/>
            <p:nvPr/>
          </p:nvSpPr>
          <p:spPr>
            <a:xfrm>
              <a:off x="4925900" y="3170893"/>
              <a:ext cx="1138" cy="121271"/>
            </a:xfrm>
            <a:custGeom>
              <a:avLst/>
              <a:gdLst>
                <a:gd name="connsiteX0" fmla="*/ 0 w 1138"/>
                <a:gd name="connsiteY0" fmla="*/ 0 h 121271"/>
                <a:gd name="connsiteX1" fmla="*/ 1138 w 1138"/>
                <a:gd name="connsiteY1" fmla="*/ 121272 h 121271"/>
              </a:gdLst>
              <a:ahLst/>
              <a:cxnLst>
                <a:cxn ang="0">
                  <a:pos x="connsiteX0" y="connsiteY0"/>
                </a:cxn>
                <a:cxn ang="0">
                  <a:pos x="connsiteX1" y="connsiteY1"/>
                </a:cxn>
              </a:cxnLst>
              <a:rect l="l" t="t" r="r" b="b"/>
              <a:pathLst>
                <a:path w="1138" h="121271">
                  <a:moveTo>
                    <a:pt x="0" y="0"/>
                  </a:moveTo>
                  <a:lnTo>
                    <a:pt x="1138" y="121272"/>
                  </a:lnTo>
                </a:path>
              </a:pathLst>
            </a:custGeom>
            <a:ln w="12700" cap="rnd">
              <a:solidFill>
                <a:schemeClr val="accent6">
                  <a:lumMod val="75000"/>
                </a:schemeClr>
              </a:solidFill>
              <a:prstDash val="solid"/>
              <a:round/>
            </a:ln>
          </p:spPr>
          <p:txBody>
            <a:bodyPr rtlCol="0" anchor="ctr"/>
            <a:lstStyle/>
            <a:p>
              <a:endParaRPr lang="en-US"/>
            </a:p>
          </p:txBody>
        </p:sp>
        <p:sp>
          <p:nvSpPr>
            <p:cNvPr id="117" name="Freeform 116">
              <a:extLst>
                <a:ext uri="{FF2B5EF4-FFF2-40B4-BE49-F238E27FC236}">
                  <a16:creationId xmlns:a16="http://schemas.microsoft.com/office/drawing/2014/main" id="{93436E9D-EAD3-2636-0689-E05EDE57A396}"/>
                </a:ext>
              </a:extLst>
            </p:cNvPr>
            <p:cNvSpPr/>
            <p:nvPr/>
          </p:nvSpPr>
          <p:spPr>
            <a:xfrm>
              <a:off x="4883411" y="3349222"/>
              <a:ext cx="301784" cy="127391"/>
            </a:xfrm>
            <a:custGeom>
              <a:avLst/>
              <a:gdLst>
                <a:gd name="connsiteX0" fmla="*/ 301785 w 301784"/>
                <a:gd name="connsiteY0" fmla="*/ 0 h 127391"/>
                <a:gd name="connsiteX1" fmla="*/ 122630 w 301784"/>
                <a:gd name="connsiteY1" fmla="*/ 5555 h 127391"/>
                <a:gd name="connsiteX2" fmla="*/ 0 w 301784"/>
                <a:gd name="connsiteY2" fmla="*/ 127392 h 127391"/>
              </a:gdLst>
              <a:ahLst/>
              <a:cxnLst>
                <a:cxn ang="0">
                  <a:pos x="connsiteX0" y="connsiteY0"/>
                </a:cxn>
                <a:cxn ang="0">
                  <a:pos x="connsiteX1" y="connsiteY1"/>
                </a:cxn>
                <a:cxn ang="0">
                  <a:pos x="connsiteX2" y="connsiteY2"/>
                </a:cxn>
              </a:cxnLst>
              <a:rect l="l" t="t" r="r" b="b"/>
              <a:pathLst>
                <a:path w="301784" h="127391">
                  <a:moveTo>
                    <a:pt x="301785" y="0"/>
                  </a:moveTo>
                  <a:lnTo>
                    <a:pt x="122630" y="5555"/>
                  </a:lnTo>
                  <a:lnTo>
                    <a:pt x="0" y="127392"/>
                  </a:lnTo>
                </a:path>
              </a:pathLst>
            </a:custGeom>
            <a:noFill/>
            <a:ln w="12700" cap="rnd">
              <a:solidFill>
                <a:schemeClr val="accent6">
                  <a:lumMod val="75000"/>
                </a:schemeClr>
              </a:solidFill>
              <a:prstDash val="solid"/>
              <a:round/>
            </a:ln>
          </p:spPr>
          <p:txBody>
            <a:bodyPr rtlCol="0" anchor="ctr"/>
            <a:lstStyle/>
            <a:p>
              <a:endParaRPr lang="en-US"/>
            </a:p>
          </p:txBody>
        </p:sp>
        <p:sp>
          <p:nvSpPr>
            <p:cNvPr id="118" name="Freeform 117">
              <a:extLst>
                <a:ext uri="{FF2B5EF4-FFF2-40B4-BE49-F238E27FC236}">
                  <a16:creationId xmlns:a16="http://schemas.microsoft.com/office/drawing/2014/main" id="{5B693162-0356-8ED7-339F-726FF8D6A9DA}"/>
                </a:ext>
              </a:extLst>
            </p:cNvPr>
            <p:cNvSpPr/>
            <p:nvPr/>
          </p:nvSpPr>
          <p:spPr>
            <a:xfrm>
              <a:off x="5035441" y="3399784"/>
              <a:ext cx="122060" cy="1035"/>
            </a:xfrm>
            <a:custGeom>
              <a:avLst/>
              <a:gdLst>
                <a:gd name="connsiteX0" fmla="*/ 122061 w 122060"/>
                <a:gd name="connsiteY0" fmla="*/ 1036 h 1035"/>
                <a:gd name="connsiteX1" fmla="*/ 0 w 122060"/>
                <a:gd name="connsiteY1" fmla="*/ 0 h 1035"/>
              </a:gdLst>
              <a:ahLst/>
              <a:cxnLst>
                <a:cxn ang="0">
                  <a:pos x="connsiteX0" y="connsiteY0"/>
                </a:cxn>
                <a:cxn ang="0">
                  <a:pos x="connsiteX1" y="connsiteY1"/>
                </a:cxn>
              </a:cxnLst>
              <a:rect l="l" t="t" r="r" b="b"/>
              <a:pathLst>
                <a:path w="122060" h="1035">
                  <a:moveTo>
                    <a:pt x="122061" y="1036"/>
                  </a:moveTo>
                  <a:lnTo>
                    <a:pt x="0" y="0"/>
                  </a:lnTo>
                </a:path>
              </a:pathLst>
            </a:custGeom>
            <a:ln w="12700" cap="rnd">
              <a:solidFill>
                <a:schemeClr val="accent6">
                  <a:lumMod val="75000"/>
                </a:schemeClr>
              </a:solidFill>
              <a:prstDash val="solid"/>
              <a:round/>
            </a:ln>
          </p:spPr>
          <p:txBody>
            <a:bodyPr rtlCol="0" anchor="ctr"/>
            <a:lstStyle/>
            <a:p>
              <a:endParaRPr lang="en-US"/>
            </a:p>
          </p:txBody>
        </p:sp>
      </p:grpSp>
      <p:grpSp>
        <p:nvGrpSpPr>
          <p:cNvPr id="136" name="Group 135">
            <a:extLst>
              <a:ext uri="{FF2B5EF4-FFF2-40B4-BE49-F238E27FC236}">
                <a16:creationId xmlns:a16="http://schemas.microsoft.com/office/drawing/2014/main" id="{3492E92C-FCF3-22EA-02A7-430A6BC6E6C5}"/>
              </a:ext>
            </a:extLst>
          </p:cNvPr>
          <p:cNvGrpSpPr/>
          <p:nvPr/>
        </p:nvGrpSpPr>
        <p:grpSpPr>
          <a:xfrm>
            <a:off x="6587144" y="2678789"/>
            <a:ext cx="515936" cy="507872"/>
            <a:chOff x="6509748" y="2968741"/>
            <a:chExt cx="515936" cy="507872"/>
          </a:xfrm>
        </p:grpSpPr>
        <p:grpSp>
          <p:nvGrpSpPr>
            <p:cNvPr id="119" name="Content Placeholder 107">
              <a:extLst>
                <a:ext uri="{FF2B5EF4-FFF2-40B4-BE49-F238E27FC236}">
                  <a16:creationId xmlns:a16="http://schemas.microsoft.com/office/drawing/2014/main" id="{F734EC63-C919-8833-CEFB-9592FBD0EB4C}"/>
                </a:ext>
              </a:extLst>
            </p:cNvPr>
            <p:cNvGrpSpPr/>
            <p:nvPr/>
          </p:nvGrpSpPr>
          <p:grpSpPr>
            <a:xfrm>
              <a:off x="6509748" y="2968741"/>
              <a:ext cx="515936" cy="474353"/>
              <a:chOff x="6509748" y="2968741"/>
              <a:chExt cx="515936" cy="474353"/>
            </a:xfrm>
            <a:noFill/>
          </p:grpSpPr>
          <p:sp>
            <p:nvSpPr>
              <p:cNvPr id="120" name="Freeform 119">
                <a:extLst>
                  <a:ext uri="{FF2B5EF4-FFF2-40B4-BE49-F238E27FC236}">
                    <a16:creationId xmlns:a16="http://schemas.microsoft.com/office/drawing/2014/main" id="{1862D76A-0132-9D7D-06F8-5457D090EA0E}"/>
                  </a:ext>
                </a:extLst>
              </p:cNvPr>
              <p:cNvSpPr/>
              <p:nvPr/>
            </p:nvSpPr>
            <p:spPr>
              <a:xfrm>
                <a:off x="6707776" y="2968741"/>
                <a:ext cx="317907" cy="315608"/>
              </a:xfrm>
              <a:custGeom>
                <a:avLst/>
                <a:gdLst>
                  <a:gd name="connsiteX0" fmla="*/ 317908 w 317907"/>
                  <a:gd name="connsiteY0" fmla="*/ 157804 h 315608"/>
                  <a:gd name="connsiteX1" fmla="*/ 158954 w 317907"/>
                  <a:gd name="connsiteY1" fmla="*/ 315608 h 315608"/>
                  <a:gd name="connsiteX2" fmla="*/ 0 w 317907"/>
                  <a:gd name="connsiteY2" fmla="*/ 157804 h 315608"/>
                  <a:gd name="connsiteX3" fmla="*/ 158954 w 317907"/>
                  <a:gd name="connsiteY3" fmla="*/ 0 h 315608"/>
                  <a:gd name="connsiteX4" fmla="*/ 317908 w 317907"/>
                  <a:gd name="connsiteY4" fmla="*/ 157804 h 315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907" h="315608">
                    <a:moveTo>
                      <a:pt x="317908" y="157804"/>
                    </a:moveTo>
                    <a:cubicBezTo>
                      <a:pt x="317908" y="244957"/>
                      <a:pt x="246742" y="315608"/>
                      <a:pt x="158954" y="315608"/>
                    </a:cubicBezTo>
                    <a:cubicBezTo>
                      <a:pt x="71166" y="315608"/>
                      <a:pt x="0" y="244957"/>
                      <a:pt x="0" y="157804"/>
                    </a:cubicBezTo>
                    <a:cubicBezTo>
                      <a:pt x="0" y="70651"/>
                      <a:pt x="71166" y="0"/>
                      <a:pt x="158954" y="0"/>
                    </a:cubicBezTo>
                    <a:cubicBezTo>
                      <a:pt x="246742" y="0"/>
                      <a:pt x="317908" y="70651"/>
                      <a:pt x="317908" y="157804"/>
                    </a:cubicBezTo>
                    <a:close/>
                  </a:path>
                </a:pathLst>
              </a:custGeom>
              <a:noFill/>
              <a:ln w="12700" cap="flat">
                <a:solidFill>
                  <a:schemeClr val="accent1"/>
                </a:solid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AEB5BF9D-D133-94D3-EA59-8002A7FDF42E}"/>
                  </a:ext>
                </a:extLst>
              </p:cNvPr>
              <p:cNvSpPr/>
              <p:nvPr/>
            </p:nvSpPr>
            <p:spPr>
              <a:xfrm>
                <a:off x="6810869" y="3048208"/>
                <a:ext cx="82132" cy="81538"/>
              </a:xfrm>
              <a:custGeom>
                <a:avLst/>
                <a:gdLst>
                  <a:gd name="connsiteX0" fmla="*/ 82132 w 82132"/>
                  <a:gd name="connsiteY0" fmla="*/ 40769 h 81538"/>
                  <a:gd name="connsiteX1" fmla="*/ 41066 w 82132"/>
                  <a:gd name="connsiteY1" fmla="*/ 81538 h 81538"/>
                  <a:gd name="connsiteX2" fmla="*/ 0 w 82132"/>
                  <a:gd name="connsiteY2" fmla="*/ 40769 h 81538"/>
                  <a:gd name="connsiteX3" fmla="*/ 41066 w 82132"/>
                  <a:gd name="connsiteY3" fmla="*/ 0 h 81538"/>
                  <a:gd name="connsiteX4" fmla="*/ 82132 w 82132"/>
                  <a:gd name="connsiteY4" fmla="*/ 40769 h 8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2" h="81538">
                    <a:moveTo>
                      <a:pt x="82132" y="40769"/>
                    </a:moveTo>
                    <a:cubicBezTo>
                      <a:pt x="82132" y="63272"/>
                      <a:pt x="63733" y="81538"/>
                      <a:pt x="41066" y="81538"/>
                    </a:cubicBezTo>
                    <a:cubicBezTo>
                      <a:pt x="18399" y="81538"/>
                      <a:pt x="0" y="63272"/>
                      <a:pt x="0" y="40769"/>
                    </a:cubicBezTo>
                    <a:cubicBezTo>
                      <a:pt x="0" y="18266"/>
                      <a:pt x="18399" y="0"/>
                      <a:pt x="41066" y="0"/>
                    </a:cubicBezTo>
                    <a:cubicBezTo>
                      <a:pt x="63733" y="0"/>
                      <a:pt x="82132" y="18266"/>
                      <a:pt x="82132" y="40769"/>
                    </a:cubicBezTo>
                    <a:close/>
                  </a:path>
                </a:pathLst>
              </a:custGeom>
              <a:noFill/>
              <a:ln w="12700" cap="flat">
                <a:solidFill>
                  <a:schemeClr val="accent1"/>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7457F8D0-4EC8-390B-75D2-7C2516D2F0A6}"/>
                  </a:ext>
                </a:extLst>
              </p:cNvPr>
              <p:cNvSpPr/>
              <p:nvPr/>
            </p:nvSpPr>
            <p:spPr>
              <a:xfrm>
                <a:off x="6897174" y="3146506"/>
                <a:ext cx="69423" cy="68921"/>
              </a:xfrm>
              <a:custGeom>
                <a:avLst/>
                <a:gdLst>
                  <a:gd name="connsiteX0" fmla="*/ 0 w 69423"/>
                  <a:gd name="connsiteY0" fmla="*/ 34461 h 68921"/>
                  <a:gd name="connsiteX1" fmla="*/ 34712 w 69423"/>
                  <a:gd name="connsiteY1" fmla="*/ 0 h 68921"/>
                  <a:gd name="connsiteX2" fmla="*/ 69424 w 69423"/>
                  <a:gd name="connsiteY2" fmla="*/ 34461 h 68921"/>
                  <a:gd name="connsiteX3" fmla="*/ 34712 w 69423"/>
                  <a:gd name="connsiteY3" fmla="*/ 68922 h 68921"/>
                  <a:gd name="connsiteX4" fmla="*/ 0 w 69423"/>
                  <a:gd name="connsiteY4" fmla="*/ 34461 h 6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3" h="68921">
                    <a:moveTo>
                      <a:pt x="0" y="34461"/>
                    </a:moveTo>
                    <a:cubicBezTo>
                      <a:pt x="0" y="15441"/>
                      <a:pt x="15554" y="0"/>
                      <a:pt x="34712" y="0"/>
                    </a:cubicBezTo>
                    <a:cubicBezTo>
                      <a:pt x="53870" y="0"/>
                      <a:pt x="69424" y="15441"/>
                      <a:pt x="69424" y="34461"/>
                    </a:cubicBezTo>
                    <a:cubicBezTo>
                      <a:pt x="69424" y="53480"/>
                      <a:pt x="53870" y="68922"/>
                      <a:pt x="34712" y="68922"/>
                    </a:cubicBezTo>
                    <a:cubicBezTo>
                      <a:pt x="15554" y="68922"/>
                      <a:pt x="0" y="53480"/>
                      <a:pt x="0" y="34461"/>
                    </a:cubicBezTo>
                    <a:close/>
                  </a:path>
                </a:pathLst>
              </a:custGeom>
              <a:noFill/>
              <a:ln w="12700" cap="flat">
                <a:solidFill>
                  <a:schemeClr val="accent1"/>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6BA5DFA4-7E87-9EB3-2914-32A1BEA7B56E}"/>
                  </a:ext>
                </a:extLst>
              </p:cNvPr>
              <p:cNvSpPr/>
              <p:nvPr/>
            </p:nvSpPr>
            <p:spPr>
              <a:xfrm>
                <a:off x="6779381" y="3146506"/>
                <a:ext cx="27314" cy="27116"/>
              </a:xfrm>
              <a:custGeom>
                <a:avLst/>
                <a:gdLst>
                  <a:gd name="connsiteX0" fmla="*/ 27314 w 27314"/>
                  <a:gd name="connsiteY0" fmla="*/ 13558 h 27116"/>
                  <a:gd name="connsiteX1" fmla="*/ 13657 w 27314"/>
                  <a:gd name="connsiteY1" fmla="*/ 27117 h 27116"/>
                  <a:gd name="connsiteX2" fmla="*/ 0 w 27314"/>
                  <a:gd name="connsiteY2" fmla="*/ 13558 h 27116"/>
                  <a:gd name="connsiteX3" fmla="*/ 13657 w 27314"/>
                  <a:gd name="connsiteY3" fmla="*/ 0 h 27116"/>
                  <a:gd name="connsiteX4" fmla="*/ 27314 w 27314"/>
                  <a:gd name="connsiteY4" fmla="*/ 13558 h 2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4" h="27116">
                    <a:moveTo>
                      <a:pt x="27314" y="13558"/>
                    </a:moveTo>
                    <a:cubicBezTo>
                      <a:pt x="27314" y="21091"/>
                      <a:pt x="21150" y="27117"/>
                      <a:pt x="13657" y="27117"/>
                    </a:cubicBezTo>
                    <a:cubicBezTo>
                      <a:pt x="6165" y="27117"/>
                      <a:pt x="0" y="20997"/>
                      <a:pt x="0" y="13558"/>
                    </a:cubicBezTo>
                    <a:cubicBezTo>
                      <a:pt x="0" y="6120"/>
                      <a:pt x="6165" y="0"/>
                      <a:pt x="13657" y="0"/>
                    </a:cubicBezTo>
                    <a:cubicBezTo>
                      <a:pt x="21150" y="0"/>
                      <a:pt x="27314" y="6120"/>
                      <a:pt x="27314" y="13558"/>
                    </a:cubicBezTo>
                    <a:close/>
                  </a:path>
                </a:pathLst>
              </a:custGeom>
              <a:noFill/>
              <a:ln w="12700" cap="flat">
                <a:solidFill>
                  <a:schemeClr val="accent1"/>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690371AA-3D21-41E1-B0D5-290C87EBF2FF}"/>
                  </a:ext>
                </a:extLst>
              </p:cNvPr>
              <p:cNvSpPr/>
              <p:nvPr/>
            </p:nvSpPr>
            <p:spPr>
              <a:xfrm>
                <a:off x="6509748" y="3143493"/>
                <a:ext cx="128225" cy="299601"/>
              </a:xfrm>
              <a:custGeom>
                <a:avLst/>
                <a:gdLst>
                  <a:gd name="connsiteX0" fmla="*/ 128225 w 128225"/>
                  <a:gd name="connsiteY0" fmla="*/ 0 h 299601"/>
                  <a:gd name="connsiteX1" fmla="*/ 122630 w 128225"/>
                  <a:gd name="connsiteY1" fmla="*/ 177859 h 299601"/>
                  <a:gd name="connsiteX2" fmla="*/ 0 w 128225"/>
                  <a:gd name="connsiteY2" fmla="*/ 299602 h 299601"/>
                </a:gdLst>
                <a:ahLst/>
                <a:cxnLst>
                  <a:cxn ang="0">
                    <a:pos x="connsiteX0" y="connsiteY0"/>
                  </a:cxn>
                  <a:cxn ang="0">
                    <a:pos x="connsiteX1" y="connsiteY1"/>
                  </a:cxn>
                  <a:cxn ang="0">
                    <a:pos x="connsiteX2" y="connsiteY2"/>
                  </a:cxn>
                </a:cxnLst>
                <a:rect l="l" t="t" r="r" b="b"/>
                <a:pathLst>
                  <a:path w="128225" h="299601">
                    <a:moveTo>
                      <a:pt x="128225" y="0"/>
                    </a:moveTo>
                    <a:lnTo>
                      <a:pt x="122630" y="177859"/>
                    </a:lnTo>
                    <a:lnTo>
                      <a:pt x="0" y="299602"/>
                    </a:lnTo>
                  </a:path>
                </a:pathLst>
              </a:custGeom>
              <a:noFill/>
              <a:ln w="12700" cap="rnd">
                <a:solidFill>
                  <a:schemeClr val="accent2"/>
                </a:solidFill>
                <a:prstDash val="solid"/>
                <a:round/>
              </a:ln>
            </p:spPr>
            <p:txBody>
              <a:bodyPr rtlCol="0" anchor="ctr"/>
              <a:lstStyle/>
              <a:p>
                <a:endParaRPr lang="en-US"/>
              </a:p>
            </p:txBody>
          </p:sp>
        </p:grpSp>
        <p:sp>
          <p:nvSpPr>
            <p:cNvPr id="125" name="Freeform 124">
              <a:extLst>
                <a:ext uri="{FF2B5EF4-FFF2-40B4-BE49-F238E27FC236}">
                  <a16:creationId xmlns:a16="http://schemas.microsoft.com/office/drawing/2014/main" id="{8685B9B8-8A23-0550-43CF-656DD5F2533F}"/>
                </a:ext>
              </a:extLst>
            </p:cNvPr>
            <p:cNvSpPr/>
            <p:nvPr/>
          </p:nvSpPr>
          <p:spPr>
            <a:xfrm>
              <a:off x="6586000" y="3170893"/>
              <a:ext cx="1043" cy="121271"/>
            </a:xfrm>
            <a:custGeom>
              <a:avLst/>
              <a:gdLst>
                <a:gd name="connsiteX0" fmla="*/ 0 w 1043"/>
                <a:gd name="connsiteY0" fmla="*/ 0 h 121271"/>
                <a:gd name="connsiteX1" fmla="*/ 1043 w 1043"/>
                <a:gd name="connsiteY1" fmla="*/ 121272 h 121271"/>
              </a:gdLst>
              <a:ahLst/>
              <a:cxnLst>
                <a:cxn ang="0">
                  <a:pos x="connsiteX0" y="connsiteY0"/>
                </a:cxn>
                <a:cxn ang="0">
                  <a:pos x="connsiteX1" y="connsiteY1"/>
                </a:cxn>
              </a:cxnLst>
              <a:rect l="l" t="t" r="r" b="b"/>
              <a:pathLst>
                <a:path w="1043" h="121271">
                  <a:moveTo>
                    <a:pt x="0" y="0"/>
                  </a:moveTo>
                  <a:lnTo>
                    <a:pt x="1043" y="121272"/>
                  </a:lnTo>
                </a:path>
              </a:pathLst>
            </a:custGeom>
            <a:ln w="12700" cap="rnd">
              <a:solidFill>
                <a:schemeClr val="accent2"/>
              </a:solidFill>
              <a:prstDash val="solid"/>
              <a:round/>
            </a:ln>
          </p:spPr>
          <p:txBody>
            <a:bodyPr rtlCol="0" anchor="ctr"/>
            <a:lstStyle/>
            <a:p>
              <a:endParaRPr lang="en-US"/>
            </a:p>
          </p:txBody>
        </p:sp>
        <p:sp>
          <p:nvSpPr>
            <p:cNvPr id="126" name="Freeform 125">
              <a:extLst>
                <a:ext uri="{FF2B5EF4-FFF2-40B4-BE49-F238E27FC236}">
                  <a16:creationId xmlns:a16="http://schemas.microsoft.com/office/drawing/2014/main" id="{131452EC-0319-545B-299D-04D2869C1847}"/>
                </a:ext>
              </a:extLst>
            </p:cNvPr>
            <p:cNvSpPr/>
            <p:nvPr/>
          </p:nvSpPr>
          <p:spPr>
            <a:xfrm>
              <a:off x="6543511" y="3349222"/>
              <a:ext cx="301784" cy="127391"/>
            </a:xfrm>
            <a:custGeom>
              <a:avLst/>
              <a:gdLst>
                <a:gd name="connsiteX0" fmla="*/ 301785 w 301784"/>
                <a:gd name="connsiteY0" fmla="*/ 0 h 127391"/>
                <a:gd name="connsiteX1" fmla="*/ 122630 w 301784"/>
                <a:gd name="connsiteY1" fmla="*/ 5555 h 127391"/>
                <a:gd name="connsiteX2" fmla="*/ 0 w 301784"/>
                <a:gd name="connsiteY2" fmla="*/ 127392 h 127391"/>
              </a:gdLst>
              <a:ahLst/>
              <a:cxnLst>
                <a:cxn ang="0">
                  <a:pos x="connsiteX0" y="connsiteY0"/>
                </a:cxn>
                <a:cxn ang="0">
                  <a:pos x="connsiteX1" y="connsiteY1"/>
                </a:cxn>
                <a:cxn ang="0">
                  <a:pos x="connsiteX2" y="connsiteY2"/>
                </a:cxn>
              </a:cxnLst>
              <a:rect l="l" t="t" r="r" b="b"/>
              <a:pathLst>
                <a:path w="301784" h="127391">
                  <a:moveTo>
                    <a:pt x="301785" y="0"/>
                  </a:moveTo>
                  <a:lnTo>
                    <a:pt x="122630" y="5555"/>
                  </a:lnTo>
                  <a:lnTo>
                    <a:pt x="0" y="127392"/>
                  </a:lnTo>
                </a:path>
              </a:pathLst>
            </a:custGeom>
            <a:noFill/>
            <a:ln w="12700" cap="rnd">
              <a:solidFill>
                <a:schemeClr val="accent2"/>
              </a:solidFill>
              <a:prstDash val="solid"/>
              <a:round/>
            </a:ln>
          </p:spPr>
          <p:txBody>
            <a:bodyPr rtlCol="0" anchor="ctr"/>
            <a:lstStyle/>
            <a:p>
              <a:endParaRPr lang="en-US"/>
            </a:p>
          </p:txBody>
        </p:sp>
        <p:sp>
          <p:nvSpPr>
            <p:cNvPr id="127" name="Freeform 126">
              <a:extLst>
                <a:ext uri="{FF2B5EF4-FFF2-40B4-BE49-F238E27FC236}">
                  <a16:creationId xmlns:a16="http://schemas.microsoft.com/office/drawing/2014/main" id="{4420DCB7-D90E-458C-C92C-F161498AB6AB}"/>
                </a:ext>
              </a:extLst>
            </p:cNvPr>
            <p:cNvSpPr/>
            <p:nvPr/>
          </p:nvSpPr>
          <p:spPr>
            <a:xfrm>
              <a:off x="6695542" y="3399784"/>
              <a:ext cx="122060" cy="1035"/>
            </a:xfrm>
            <a:custGeom>
              <a:avLst/>
              <a:gdLst>
                <a:gd name="connsiteX0" fmla="*/ 122061 w 122060"/>
                <a:gd name="connsiteY0" fmla="*/ 1036 h 1035"/>
                <a:gd name="connsiteX1" fmla="*/ 0 w 122060"/>
                <a:gd name="connsiteY1" fmla="*/ 0 h 1035"/>
              </a:gdLst>
              <a:ahLst/>
              <a:cxnLst>
                <a:cxn ang="0">
                  <a:pos x="connsiteX0" y="connsiteY0"/>
                </a:cxn>
                <a:cxn ang="0">
                  <a:pos x="connsiteX1" y="connsiteY1"/>
                </a:cxn>
              </a:cxnLst>
              <a:rect l="l" t="t" r="r" b="b"/>
              <a:pathLst>
                <a:path w="122060" h="1035">
                  <a:moveTo>
                    <a:pt x="122061" y="1036"/>
                  </a:moveTo>
                  <a:lnTo>
                    <a:pt x="0" y="0"/>
                  </a:lnTo>
                </a:path>
              </a:pathLst>
            </a:custGeom>
            <a:ln w="12700" cap="rnd">
              <a:solidFill>
                <a:schemeClr val="accent2"/>
              </a:solidFill>
              <a:prstDash val="solid"/>
              <a:round/>
            </a:ln>
          </p:spPr>
          <p:txBody>
            <a:bodyPr rtlCol="0" anchor="ctr"/>
            <a:lstStyle/>
            <a:p>
              <a:endParaRPr lang="en-US"/>
            </a:p>
          </p:txBody>
        </p:sp>
      </p:grpSp>
      <p:grpSp>
        <p:nvGrpSpPr>
          <p:cNvPr id="132" name="Group 131">
            <a:extLst>
              <a:ext uri="{FF2B5EF4-FFF2-40B4-BE49-F238E27FC236}">
                <a16:creationId xmlns:a16="http://schemas.microsoft.com/office/drawing/2014/main" id="{DA53076B-9D54-86D6-A1B3-8A88825B7F36}"/>
              </a:ext>
            </a:extLst>
          </p:cNvPr>
          <p:cNvGrpSpPr/>
          <p:nvPr/>
        </p:nvGrpSpPr>
        <p:grpSpPr>
          <a:xfrm>
            <a:off x="5284025" y="2848816"/>
            <a:ext cx="1094861" cy="431432"/>
            <a:chOff x="5206629" y="3138768"/>
            <a:chExt cx="1094861" cy="431432"/>
          </a:xfrm>
        </p:grpSpPr>
        <p:sp>
          <p:nvSpPr>
            <p:cNvPr id="130" name="Rectangle 129">
              <a:extLst>
                <a:ext uri="{FF2B5EF4-FFF2-40B4-BE49-F238E27FC236}">
                  <a16:creationId xmlns:a16="http://schemas.microsoft.com/office/drawing/2014/main" id="{0A37EA2C-0AEC-77DF-01CB-6B87076346A0}"/>
                </a:ext>
              </a:extLst>
            </p:cNvPr>
            <p:cNvSpPr/>
            <p:nvPr/>
          </p:nvSpPr>
          <p:spPr>
            <a:xfrm>
              <a:off x="5206629" y="3467608"/>
              <a:ext cx="888064" cy="1025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000" baseline="30000" dirty="0">
                  <a:solidFill>
                    <a:schemeClr val="accent6">
                      <a:lumMod val="75000"/>
                    </a:schemeClr>
                  </a:solidFill>
                </a:rPr>
                <a:t>Reference natalizumab</a:t>
              </a:r>
            </a:p>
          </p:txBody>
        </p:sp>
        <p:sp>
          <p:nvSpPr>
            <p:cNvPr id="131" name="Rectangle 130">
              <a:extLst>
                <a:ext uri="{FF2B5EF4-FFF2-40B4-BE49-F238E27FC236}">
                  <a16:creationId xmlns:a16="http://schemas.microsoft.com/office/drawing/2014/main" id="{D0873456-6FF6-32FF-F41C-8684D3ABE4EF}"/>
                </a:ext>
              </a:extLst>
            </p:cNvPr>
            <p:cNvSpPr/>
            <p:nvPr/>
          </p:nvSpPr>
          <p:spPr>
            <a:xfrm>
              <a:off x="5426250" y="3138768"/>
              <a:ext cx="87524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GB" sz="800" dirty="0">
                  <a:solidFill>
                    <a:schemeClr val="accent1"/>
                  </a:solidFill>
                </a:rPr>
                <a:t>Target immune cell</a:t>
              </a:r>
              <a:endParaRPr lang="en-US" sz="800" baseline="30000" dirty="0">
                <a:solidFill>
                  <a:schemeClr val="accent1"/>
                </a:solidFill>
              </a:endParaRPr>
            </a:p>
          </p:txBody>
        </p:sp>
      </p:grpSp>
      <p:sp>
        <p:nvSpPr>
          <p:cNvPr id="135" name="Rectangle 134">
            <a:extLst>
              <a:ext uri="{FF2B5EF4-FFF2-40B4-BE49-F238E27FC236}">
                <a16:creationId xmlns:a16="http://schemas.microsoft.com/office/drawing/2014/main" id="{CFAEF95F-3D6C-95ED-B3BA-FA27AFF7226D}"/>
              </a:ext>
            </a:extLst>
          </p:cNvPr>
          <p:cNvSpPr/>
          <p:nvPr/>
        </p:nvSpPr>
        <p:spPr>
          <a:xfrm>
            <a:off x="7191675" y="2848816"/>
            <a:ext cx="87524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GB" sz="800">
                <a:solidFill>
                  <a:schemeClr val="accent1"/>
                </a:solidFill>
              </a:rPr>
              <a:t>Target immune cell</a:t>
            </a:r>
            <a:endParaRPr lang="en-US" sz="800" baseline="30000">
              <a:solidFill>
                <a:schemeClr val="accent1"/>
              </a:solidFill>
            </a:endParaRPr>
          </a:p>
        </p:txBody>
      </p:sp>
      <p:sp>
        <p:nvSpPr>
          <p:cNvPr id="14" name="Footer Placeholder 13">
            <a:extLst>
              <a:ext uri="{FF2B5EF4-FFF2-40B4-BE49-F238E27FC236}">
                <a16:creationId xmlns:a16="http://schemas.microsoft.com/office/drawing/2014/main" id="{5A6FE8F9-E926-9826-3106-57EE18BA1DC7}"/>
              </a:ext>
            </a:extLst>
          </p:cNvPr>
          <p:cNvSpPr>
            <a:spLocks noGrp="1"/>
          </p:cNvSpPr>
          <p:nvPr>
            <p:ph type="ftr" sz="quarter" idx="11"/>
          </p:nvPr>
        </p:nvSpPr>
        <p:spPr>
          <a:xfrm>
            <a:off x="391501" y="4802610"/>
            <a:ext cx="7406640" cy="134999"/>
          </a:xfrm>
        </p:spPr>
        <p:txBody>
          <a:bodyPr/>
          <a:lstStyle/>
          <a:p>
            <a:r>
              <a:rPr lang="en-GB" sz="500" dirty="0" err="1"/>
              <a:t>Selmaj</a:t>
            </a:r>
            <a:r>
              <a:rPr lang="en-GB" sz="500" dirty="0"/>
              <a:t> K, et al. Presented at CMSC 2023. Poster DMT62.</a:t>
            </a:r>
          </a:p>
        </p:txBody>
      </p:sp>
      <p:sp>
        <p:nvSpPr>
          <p:cNvPr id="11" name="Rectangle 10">
            <a:extLst>
              <a:ext uri="{FF2B5EF4-FFF2-40B4-BE49-F238E27FC236}">
                <a16:creationId xmlns:a16="http://schemas.microsoft.com/office/drawing/2014/main" id="{5A4AD6AC-F02E-D355-40B6-7F84B200E194}"/>
              </a:ext>
            </a:extLst>
          </p:cNvPr>
          <p:cNvSpPr/>
          <p:nvPr/>
        </p:nvSpPr>
        <p:spPr>
          <a:xfrm>
            <a:off x="6970397" y="3180410"/>
            <a:ext cx="862416" cy="1025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000" baseline="30000" dirty="0">
                <a:solidFill>
                  <a:schemeClr val="accent2"/>
                </a:solidFill>
              </a:rPr>
              <a:t>Biosimilar natalizumab</a:t>
            </a:r>
          </a:p>
        </p:txBody>
      </p:sp>
      <p:cxnSp>
        <p:nvCxnSpPr>
          <p:cNvPr id="13" name="Straight Connector 12">
            <a:extLst>
              <a:ext uri="{FF2B5EF4-FFF2-40B4-BE49-F238E27FC236}">
                <a16:creationId xmlns:a16="http://schemas.microsoft.com/office/drawing/2014/main" id="{A762F921-E861-70BB-4726-31E3ACF28C27}"/>
              </a:ext>
            </a:extLst>
          </p:cNvPr>
          <p:cNvCxnSpPr/>
          <p:nvPr/>
        </p:nvCxnSpPr>
        <p:spPr>
          <a:xfrm>
            <a:off x="312745" y="4015240"/>
            <a:ext cx="41605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C592E6-CBD2-4BA7-1A56-5BC5A0410CEA}"/>
              </a:ext>
            </a:extLst>
          </p:cNvPr>
          <p:cNvCxnSpPr/>
          <p:nvPr/>
        </p:nvCxnSpPr>
        <p:spPr>
          <a:xfrm>
            <a:off x="4634239" y="4015240"/>
            <a:ext cx="41605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3200D4F-7139-7A54-FF46-F5B67418FD99}"/>
              </a:ext>
            </a:extLst>
          </p:cNvPr>
          <p:cNvCxnSpPr/>
          <p:nvPr/>
        </p:nvCxnSpPr>
        <p:spPr>
          <a:xfrm>
            <a:off x="327259" y="2322413"/>
            <a:ext cx="848563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591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B3C1-1E00-449D-82AC-E0CE1F9799CA}"/>
              </a:ext>
            </a:extLst>
          </p:cNvPr>
          <p:cNvSpPr>
            <a:spLocks noGrp="1"/>
          </p:cNvSpPr>
          <p:nvPr>
            <p:ph type="title"/>
          </p:nvPr>
        </p:nvSpPr>
        <p:spPr>
          <a:xfrm>
            <a:off x="243000" y="181146"/>
            <a:ext cx="7316279" cy="1138067"/>
          </a:xfrm>
        </p:spPr>
        <p:txBody>
          <a:bodyPr>
            <a:normAutofit/>
          </a:bodyPr>
          <a:lstStyle/>
          <a:p>
            <a:r>
              <a:rPr lang="en-US" dirty="0"/>
              <a:t>Phase I PK/PD study design</a:t>
            </a:r>
            <a:endParaRPr lang="en-GB" dirty="0"/>
          </a:p>
        </p:txBody>
      </p:sp>
      <p:sp>
        <p:nvSpPr>
          <p:cNvPr id="8" name="Content Placeholder 7">
            <a:extLst>
              <a:ext uri="{FF2B5EF4-FFF2-40B4-BE49-F238E27FC236}">
                <a16:creationId xmlns:a16="http://schemas.microsoft.com/office/drawing/2014/main" id="{071205B6-E9F1-9460-1965-F7CC8BA7BD24}"/>
              </a:ext>
            </a:extLst>
          </p:cNvPr>
          <p:cNvSpPr>
            <a:spLocks noGrp="1"/>
          </p:cNvSpPr>
          <p:nvPr>
            <p:ph idx="1"/>
          </p:nvPr>
        </p:nvSpPr>
        <p:spPr>
          <a:xfrm>
            <a:off x="242888" y="1519623"/>
            <a:ext cx="8661400" cy="2782887"/>
          </a:xfrm>
        </p:spPr>
        <p:txBody>
          <a:bodyPr>
            <a:normAutofit/>
          </a:bodyPr>
          <a:lstStyle/>
          <a:p>
            <a:r>
              <a:rPr lang="en-GB" sz="1200" b="1" dirty="0">
                <a:solidFill>
                  <a:schemeClr val="accent1"/>
                </a:solidFill>
              </a:rPr>
              <a:t>OBJECTIVE</a:t>
            </a:r>
            <a:r>
              <a:rPr lang="en-GB" sz="1200" dirty="0">
                <a:solidFill>
                  <a:schemeClr val="accent1"/>
                </a:solidFill>
              </a:rPr>
              <a:t>: To demonstrate </a:t>
            </a:r>
            <a:r>
              <a:rPr lang="en-GB" sz="1200" b="1" dirty="0">
                <a:solidFill>
                  <a:schemeClr val="accent1"/>
                </a:solidFill>
              </a:rPr>
              <a:t>PK/PD comparability of biosimilar natalizumab (</a:t>
            </a:r>
            <a:r>
              <a:rPr lang="en-GB" sz="1200" b="1" dirty="0" err="1">
                <a:solidFill>
                  <a:schemeClr val="accent1"/>
                </a:solidFill>
              </a:rPr>
              <a:t>biosim</a:t>
            </a:r>
            <a:r>
              <a:rPr lang="en-GB" sz="1200" b="1" dirty="0">
                <a:solidFill>
                  <a:schemeClr val="accent1"/>
                </a:solidFill>
              </a:rPr>
              <a:t>-NTZ) with EU-approved and US-licensed reference natalizumab (ref-NTZ) </a:t>
            </a:r>
            <a:r>
              <a:rPr lang="en-GB" sz="1200" dirty="0">
                <a:solidFill>
                  <a:schemeClr val="accent1"/>
                </a:solidFill>
              </a:rPr>
              <a:t>following a single dose of biosimilar natalizumab</a:t>
            </a:r>
            <a:endParaRPr lang="en-GB" sz="1200" baseline="30000" dirty="0">
              <a:solidFill>
                <a:schemeClr val="accent1"/>
              </a:solidFill>
            </a:endParaRPr>
          </a:p>
        </p:txBody>
      </p:sp>
      <p:sp>
        <p:nvSpPr>
          <p:cNvPr id="3" name="Slide Number Placeholder 2">
            <a:extLst>
              <a:ext uri="{FF2B5EF4-FFF2-40B4-BE49-F238E27FC236}">
                <a16:creationId xmlns:a16="http://schemas.microsoft.com/office/drawing/2014/main" id="{4E70955C-4002-3AA5-A0E2-A342F176C5D8}"/>
              </a:ext>
            </a:extLst>
          </p:cNvPr>
          <p:cNvSpPr>
            <a:spLocks noGrp="1"/>
          </p:cNvSpPr>
          <p:nvPr>
            <p:ph type="sldNum" sz="quarter" idx="12"/>
          </p:nvPr>
        </p:nvSpPr>
        <p:spPr>
          <a:xfrm>
            <a:off x="243001" y="4827355"/>
            <a:ext cx="148500" cy="135000"/>
          </a:xfrm>
        </p:spPr>
        <p:txBody>
          <a:bodyPr/>
          <a:lstStyle/>
          <a:p>
            <a:fld id="{47547CF9-5B10-D24F-A8D7-45A9778164F7}" type="slidenum">
              <a:rPr lang="uk-UA"/>
              <a:pPr/>
              <a:t>31</a:t>
            </a:fld>
            <a:endParaRPr lang="uk-UA"/>
          </a:p>
        </p:txBody>
      </p:sp>
      <p:sp>
        <p:nvSpPr>
          <p:cNvPr id="36" name="Rectangle 35">
            <a:extLst>
              <a:ext uri="{FF2B5EF4-FFF2-40B4-BE49-F238E27FC236}">
                <a16:creationId xmlns:a16="http://schemas.microsoft.com/office/drawing/2014/main" id="{8E3740A6-18B4-4F37-ADEF-658EB5BA6FAD}"/>
              </a:ext>
            </a:extLst>
          </p:cNvPr>
          <p:cNvSpPr/>
          <p:nvPr/>
        </p:nvSpPr>
        <p:spPr>
          <a:xfrm>
            <a:off x="396599" y="4600219"/>
            <a:ext cx="6184106" cy="318611"/>
          </a:xfrm>
          <a:prstGeom prst="rect">
            <a:avLst/>
          </a:prstGeom>
          <a:noFill/>
        </p:spPr>
        <p:txBody>
          <a:bodyPr wrap="square" lIns="34290" rIns="3429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600">
              <a:solidFill>
                <a:srgbClr val="9D9D9C"/>
              </a:solidFill>
              <a:latin typeface="Arial" panose="020B0604020202020204"/>
            </a:endParaRPr>
          </a:p>
        </p:txBody>
      </p:sp>
      <p:grpSp>
        <p:nvGrpSpPr>
          <p:cNvPr id="22" name="Group 21">
            <a:extLst>
              <a:ext uri="{FF2B5EF4-FFF2-40B4-BE49-F238E27FC236}">
                <a16:creationId xmlns:a16="http://schemas.microsoft.com/office/drawing/2014/main" id="{FB6336E5-5A6E-44CA-6286-2B6BEADF5CB5}"/>
              </a:ext>
            </a:extLst>
          </p:cNvPr>
          <p:cNvGrpSpPr/>
          <p:nvPr/>
        </p:nvGrpSpPr>
        <p:grpSpPr>
          <a:xfrm>
            <a:off x="242887" y="2112889"/>
            <a:ext cx="8661401" cy="1988594"/>
            <a:chOff x="242887" y="2112889"/>
            <a:chExt cx="8661401" cy="1988594"/>
          </a:xfrm>
        </p:grpSpPr>
        <p:grpSp>
          <p:nvGrpSpPr>
            <p:cNvPr id="66" name="Group 65">
              <a:extLst>
                <a:ext uri="{FF2B5EF4-FFF2-40B4-BE49-F238E27FC236}">
                  <a16:creationId xmlns:a16="http://schemas.microsoft.com/office/drawing/2014/main" id="{6AA1BCD7-C2F6-44C3-9D6D-0EB6A77D30DF}"/>
                </a:ext>
              </a:extLst>
            </p:cNvPr>
            <p:cNvGrpSpPr/>
            <p:nvPr/>
          </p:nvGrpSpPr>
          <p:grpSpPr>
            <a:xfrm>
              <a:off x="3830897" y="2305731"/>
              <a:ext cx="2933404" cy="1387189"/>
              <a:chOff x="3938191" y="2781643"/>
              <a:chExt cx="3911204" cy="1849584"/>
            </a:xfrm>
          </p:grpSpPr>
          <p:grpSp>
            <p:nvGrpSpPr>
              <p:cNvPr id="78" name="Group 77">
                <a:extLst>
                  <a:ext uri="{FF2B5EF4-FFF2-40B4-BE49-F238E27FC236}">
                    <a16:creationId xmlns:a16="http://schemas.microsoft.com/office/drawing/2014/main" id="{1F9A0411-EE52-42D4-A56A-3F020CA64D54}"/>
                  </a:ext>
                </a:extLst>
              </p:cNvPr>
              <p:cNvGrpSpPr/>
              <p:nvPr/>
            </p:nvGrpSpPr>
            <p:grpSpPr>
              <a:xfrm>
                <a:off x="3938191" y="2781643"/>
                <a:ext cx="3806203" cy="1676442"/>
                <a:chOff x="3900869" y="2878113"/>
                <a:chExt cx="4908548" cy="1579956"/>
              </a:xfrm>
            </p:grpSpPr>
            <p:sp>
              <p:nvSpPr>
                <p:cNvPr id="79" name="Text Box 10">
                  <a:extLst>
                    <a:ext uri="{FF2B5EF4-FFF2-40B4-BE49-F238E27FC236}">
                      <a16:creationId xmlns:a16="http://schemas.microsoft.com/office/drawing/2014/main" id="{3FDDC96A-9237-4170-BB59-AC6840998B3E}"/>
                    </a:ext>
                  </a:extLst>
                </p:cNvPr>
                <p:cNvSpPr txBox="1">
                  <a:spLocks noChangeArrowheads="1"/>
                </p:cNvSpPr>
                <p:nvPr/>
              </p:nvSpPr>
              <p:spPr bwMode="auto">
                <a:xfrm>
                  <a:off x="4454166" y="2878113"/>
                  <a:ext cx="4078206" cy="270726"/>
                </a:xfrm>
                <a:prstGeom prst="rect">
                  <a:avLst/>
                </a:prstGeom>
                <a:noFill/>
                <a:ln>
                  <a:noFill/>
                </a:ln>
              </p:spPr>
              <p:txBody>
                <a:bodyPr wrap="square">
                  <a:sp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defTabSz="685800">
                    <a:defRPr/>
                  </a:pPr>
                  <a:r>
                    <a:rPr lang="en-US" sz="800" kern="0" dirty="0" err="1">
                      <a:solidFill>
                        <a:srgbClr val="000000"/>
                      </a:solidFill>
                    </a:rPr>
                    <a:t>Biosim</a:t>
                  </a:r>
                  <a:r>
                    <a:rPr lang="en-US" sz="800" kern="0" dirty="0">
                      <a:solidFill>
                        <a:srgbClr val="000000"/>
                      </a:solidFill>
                    </a:rPr>
                    <a:t>-NTZ </a:t>
                  </a:r>
                  <a:r>
                    <a:rPr lang="pt-BR" sz="800" kern="0" dirty="0">
                      <a:solidFill>
                        <a:srgbClr val="000000"/>
                      </a:solidFill>
                    </a:rPr>
                    <a:t>3 mg/kg </a:t>
                  </a:r>
                  <a:r>
                    <a:rPr lang="en-US" sz="800" kern="0" dirty="0">
                      <a:solidFill>
                        <a:srgbClr val="000000"/>
                      </a:solidFill>
                    </a:rPr>
                    <a:t>single dose </a:t>
                  </a:r>
                  <a:r>
                    <a:rPr lang="pt-BR" sz="800" kern="0" dirty="0">
                      <a:solidFill>
                        <a:srgbClr val="000000"/>
                      </a:solidFill>
                    </a:rPr>
                    <a:t>IV (n=150)</a:t>
                  </a:r>
                  <a:endParaRPr lang="en-US" sz="800" kern="0" baseline="30000" dirty="0">
                    <a:solidFill>
                      <a:srgbClr val="000000"/>
                    </a:solidFill>
                  </a:endParaRPr>
                </a:p>
              </p:txBody>
            </p:sp>
            <p:sp>
              <p:nvSpPr>
                <p:cNvPr id="80" name="Text Box 10">
                  <a:extLst>
                    <a:ext uri="{FF2B5EF4-FFF2-40B4-BE49-F238E27FC236}">
                      <a16:creationId xmlns:a16="http://schemas.microsoft.com/office/drawing/2014/main" id="{C2137765-7E94-4482-BF92-ADE8C0C367CC}"/>
                    </a:ext>
                  </a:extLst>
                </p:cNvPr>
                <p:cNvSpPr txBox="1">
                  <a:spLocks noChangeArrowheads="1"/>
                </p:cNvSpPr>
                <p:nvPr/>
              </p:nvSpPr>
              <p:spPr bwMode="auto">
                <a:xfrm>
                  <a:off x="3941178" y="3530191"/>
                  <a:ext cx="4652557" cy="270726"/>
                </a:xfrm>
                <a:prstGeom prst="rect">
                  <a:avLst/>
                </a:prstGeom>
                <a:noFill/>
                <a:ln>
                  <a:noFill/>
                </a:ln>
              </p:spPr>
              <p:txBody>
                <a:bodyPr wrap="square">
                  <a:sp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algn="ctr" defTabSz="685800">
                    <a:defRPr/>
                  </a:pPr>
                  <a:r>
                    <a:rPr lang="en-US" sz="800" kern="0" dirty="0">
                      <a:solidFill>
                        <a:srgbClr val="000000"/>
                      </a:solidFill>
                    </a:rPr>
                    <a:t>EU-approved ref-NTZ 3 mg/kg</a:t>
                  </a:r>
                  <a:r>
                    <a:rPr lang="pt-BR" sz="800" kern="0" dirty="0">
                      <a:solidFill>
                        <a:srgbClr val="000000"/>
                      </a:solidFill>
                    </a:rPr>
                    <a:t> single dose IV (n=152)</a:t>
                  </a:r>
                  <a:endParaRPr lang="en-US" sz="800" kern="0" baseline="30000" dirty="0">
                    <a:solidFill>
                      <a:srgbClr val="000000"/>
                    </a:solidFill>
                  </a:endParaRPr>
                </a:p>
              </p:txBody>
            </p:sp>
            <p:grpSp>
              <p:nvGrpSpPr>
                <p:cNvPr id="81" name="Group 80">
                  <a:extLst>
                    <a:ext uri="{FF2B5EF4-FFF2-40B4-BE49-F238E27FC236}">
                      <a16:creationId xmlns:a16="http://schemas.microsoft.com/office/drawing/2014/main" id="{92CC6A07-4B8D-45FD-8298-CA2E1AA11401}"/>
                    </a:ext>
                  </a:extLst>
                </p:cNvPr>
                <p:cNvGrpSpPr/>
                <p:nvPr/>
              </p:nvGrpSpPr>
              <p:grpSpPr>
                <a:xfrm>
                  <a:off x="3900869" y="3196982"/>
                  <a:ext cx="4908548" cy="1261087"/>
                  <a:chOff x="3900869" y="3196982"/>
                  <a:chExt cx="4908548" cy="1261087"/>
                </a:xfrm>
              </p:grpSpPr>
              <p:sp>
                <p:nvSpPr>
                  <p:cNvPr id="87" name="Line 23">
                    <a:extLst>
                      <a:ext uri="{FF2B5EF4-FFF2-40B4-BE49-F238E27FC236}">
                        <a16:creationId xmlns:a16="http://schemas.microsoft.com/office/drawing/2014/main" id="{6C4DF865-4D41-4336-A878-53AB2D9C775B}"/>
                      </a:ext>
                    </a:extLst>
                  </p:cNvPr>
                  <p:cNvSpPr>
                    <a:spLocks noChangeShapeType="1"/>
                  </p:cNvSpPr>
                  <p:nvPr/>
                </p:nvSpPr>
                <p:spPr bwMode="auto">
                  <a:xfrm flipV="1">
                    <a:off x="3900869" y="3800224"/>
                    <a:ext cx="4908532" cy="21587"/>
                  </a:xfrm>
                  <a:prstGeom prst="line">
                    <a:avLst/>
                  </a:prstGeom>
                  <a:noFill/>
                  <a:ln w="38100">
                    <a:solidFill>
                      <a:srgbClr val="E77119"/>
                    </a:solidFill>
                    <a:round/>
                    <a:headEnd/>
                    <a:tailEnd type="triangle" w="med" len="med"/>
                  </a:ln>
                </p:spPr>
                <p:txBody>
                  <a:bodyPr/>
                  <a:lstStyle/>
                  <a:p>
                    <a:pPr defTabSz="685800">
                      <a:defRPr/>
                    </a:pPr>
                    <a:endParaRPr lang="en-GB" sz="750" kern="0">
                      <a:solidFill>
                        <a:srgbClr val="000000"/>
                      </a:solidFill>
                      <a:latin typeface="Arial" panose="020B0604020202020204"/>
                    </a:endParaRPr>
                  </a:p>
                </p:txBody>
              </p:sp>
              <p:cxnSp>
                <p:nvCxnSpPr>
                  <p:cNvPr id="88" name="Straight Connector 87">
                    <a:extLst>
                      <a:ext uri="{FF2B5EF4-FFF2-40B4-BE49-F238E27FC236}">
                        <a16:creationId xmlns:a16="http://schemas.microsoft.com/office/drawing/2014/main" id="{7A3F1F50-7BF8-4CC9-A002-5B305EF10653}"/>
                      </a:ext>
                    </a:extLst>
                  </p:cNvPr>
                  <p:cNvCxnSpPr>
                    <a:cxnSpLocks/>
                    <a:endCxn id="87" idx="0"/>
                  </p:cNvCxnSpPr>
                  <p:nvPr/>
                </p:nvCxnSpPr>
                <p:spPr bwMode="auto">
                  <a:xfrm flipH="1">
                    <a:off x="3900869" y="3196982"/>
                    <a:ext cx="557185" cy="624829"/>
                  </a:xfrm>
                  <a:prstGeom prst="line">
                    <a:avLst/>
                  </a:prstGeom>
                  <a:solidFill>
                    <a:srgbClr val="023761"/>
                  </a:solidFill>
                  <a:ln w="38100" cap="flat" cmpd="sng" algn="ctr">
                    <a:solidFill>
                      <a:schemeClr val="accent2"/>
                    </a:solidFill>
                    <a:prstDash val="solid"/>
                    <a:round/>
                    <a:headEnd type="none" w="med" len="med"/>
                    <a:tailEnd type="none" w="med" len="med"/>
                  </a:ln>
                  <a:effectLst/>
                </p:spPr>
              </p:cxnSp>
              <p:sp>
                <p:nvSpPr>
                  <p:cNvPr id="90" name="Line 23">
                    <a:extLst>
                      <a:ext uri="{FF2B5EF4-FFF2-40B4-BE49-F238E27FC236}">
                        <a16:creationId xmlns:a16="http://schemas.microsoft.com/office/drawing/2014/main" id="{27F50414-3BAC-41DA-8F76-A60433E07F48}"/>
                      </a:ext>
                    </a:extLst>
                  </p:cNvPr>
                  <p:cNvSpPr>
                    <a:spLocks noChangeShapeType="1"/>
                  </p:cNvSpPr>
                  <p:nvPr/>
                </p:nvSpPr>
                <p:spPr bwMode="auto">
                  <a:xfrm>
                    <a:off x="4460278" y="4448862"/>
                    <a:ext cx="4349117" cy="0"/>
                  </a:xfrm>
                  <a:prstGeom prst="line">
                    <a:avLst/>
                  </a:prstGeom>
                  <a:noFill/>
                  <a:ln w="38100">
                    <a:solidFill>
                      <a:srgbClr val="FFC000"/>
                    </a:solidFill>
                    <a:round/>
                    <a:headEnd/>
                    <a:tailEnd type="triangle" w="med" len="med"/>
                  </a:ln>
                </p:spPr>
                <p:txBody>
                  <a:bodyPr/>
                  <a:lstStyle/>
                  <a:p>
                    <a:pPr defTabSz="685800">
                      <a:defRPr/>
                    </a:pPr>
                    <a:endParaRPr lang="en-GB" sz="750" kern="0">
                      <a:solidFill>
                        <a:srgbClr val="000000"/>
                      </a:solidFill>
                      <a:latin typeface="Arial" panose="020B0604020202020204"/>
                    </a:endParaRPr>
                  </a:p>
                </p:txBody>
              </p:sp>
              <p:cxnSp>
                <p:nvCxnSpPr>
                  <p:cNvPr id="91" name="Straight Connector 90">
                    <a:extLst>
                      <a:ext uri="{FF2B5EF4-FFF2-40B4-BE49-F238E27FC236}">
                        <a16:creationId xmlns:a16="http://schemas.microsoft.com/office/drawing/2014/main" id="{0BC0E5CF-E429-4A56-BBBF-933ABBB27A29}"/>
                      </a:ext>
                    </a:extLst>
                  </p:cNvPr>
                  <p:cNvCxnSpPr>
                    <a:cxnSpLocks/>
                    <a:endCxn id="87" idx="0"/>
                  </p:cNvCxnSpPr>
                  <p:nvPr/>
                </p:nvCxnSpPr>
                <p:spPr bwMode="auto">
                  <a:xfrm flipH="1" flipV="1">
                    <a:off x="3900869" y="3821811"/>
                    <a:ext cx="575192" cy="636258"/>
                  </a:xfrm>
                  <a:prstGeom prst="line">
                    <a:avLst/>
                  </a:prstGeom>
                  <a:solidFill>
                    <a:srgbClr val="023761"/>
                  </a:solidFill>
                  <a:ln w="38100" cap="flat" cmpd="sng" algn="ctr">
                    <a:solidFill>
                      <a:srgbClr val="FFC000"/>
                    </a:solidFill>
                    <a:prstDash val="solid"/>
                    <a:round/>
                    <a:headEnd type="none" w="med" len="med"/>
                    <a:tailEnd type="none" w="med" len="med"/>
                  </a:ln>
                  <a:effectLst/>
                </p:spPr>
              </p:cxnSp>
              <p:sp>
                <p:nvSpPr>
                  <p:cNvPr id="92" name="Text Box 10">
                    <a:extLst>
                      <a:ext uri="{FF2B5EF4-FFF2-40B4-BE49-F238E27FC236}">
                        <a16:creationId xmlns:a16="http://schemas.microsoft.com/office/drawing/2014/main" id="{8F4C73AA-C80C-4C6C-B77F-0F71F1C93EE8}"/>
                      </a:ext>
                    </a:extLst>
                  </p:cNvPr>
                  <p:cNvSpPr txBox="1">
                    <a:spLocks noChangeArrowheads="1"/>
                  </p:cNvSpPr>
                  <p:nvPr/>
                </p:nvSpPr>
                <p:spPr bwMode="auto">
                  <a:xfrm>
                    <a:off x="4159652" y="4134125"/>
                    <a:ext cx="4649765" cy="270726"/>
                  </a:xfrm>
                  <a:prstGeom prst="rect">
                    <a:avLst/>
                  </a:prstGeom>
                  <a:noFill/>
                  <a:ln>
                    <a:noFill/>
                  </a:ln>
                </p:spPr>
                <p:txBody>
                  <a:bodyPr wrap="square">
                    <a:sp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algn="ctr" defTabSz="685800">
                      <a:defRPr/>
                    </a:pPr>
                    <a:r>
                      <a:rPr lang="en-US" sz="800" kern="0" dirty="0">
                        <a:solidFill>
                          <a:srgbClr val="000000"/>
                        </a:solidFill>
                      </a:rPr>
                      <a:t>US-licensed ref-NTZ </a:t>
                    </a:r>
                    <a:r>
                      <a:rPr lang="pt-BR" sz="800" kern="0" dirty="0">
                        <a:solidFill>
                          <a:srgbClr val="000000"/>
                        </a:solidFill>
                      </a:rPr>
                      <a:t>3 mg/kg single dose IV (n=151)</a:t>
                    </a:r>
                    <a:endParaRPr lang="en-US" sz="800" kern="0" baseline="30000" dirty="0">
                      <a:solidFill>
                        <a:srgbClr val="000000"/>
                      </a:solidFill>
                    </a:endParaRPr>
                  </a:p>
                </p:txBody>
              </p:sp>
            </p:grpSp>
          </p:grpSp>
          <p:cxnSp>
            <p:nvCxnSpPr>
              <p:cNvPr id="77" name="Straight Connector 3">
                <a:extLst>
                  <a:ext uri="{FF2B5EF4-FFF2-40B4-BE49-F238E27FC236}">
                    <a16:creationId xmlns:a16="http://schemas.microsoft.com/office/drawing/2014/main" id="{D83BF659-B5B0-455F-BF43-97191C320270}"/>
                  </a:ext>
                </a:extLst>
              </p:cNvPr>
              <p:cNvCxnSpPr>
                <a:cxnSpLocks noChangeShapeType="1"/>
              </p:cNvCxnSpPr>
              <p:nvPr/>
            </p:nvCxnSpPr>
            <p:spPr bwMode="auto">
              <a:xfrm>
                <a:off x="7849395" y="2828139"/>
                <a:ext cx="0" cy="1803088"/>
              </a:xfrm>
              <a:prstGeom prst="line">
                <a:avLst/>
              </a:prstGeom>
              <a:noFill/>
              <a:ln w="38100" algn="ctr">
                <a:solidFill>
                  <a:schemeClr val="accent1"/>
                </a:solidFill>
                <a:round/>
                <a:headEnd/>
                <a:tailEnd/>
              </a:ln>
              <a:extLst>
                <a:ext uri="{909E8E84-426E-40DD-AFC4-6F175D3DCCD1}">
                  <a14:hiddenFill xmlns:a14="http://schemas.microsoft.com/office/drawing/2010/main">
                    <a:noFill/>
                  </a14:hiddenFill>
                </a:ext>
              </a:extLst>
            </p:spPr>
          </p:cxnSp>
        </p:grpSp>
        <p:sp>
          <p:nvSpPr>
            <p:cNvPr id="67" name="Rectangle: Rounded Corners 66">
              <a:extLst>
                <a:ext uri="{FF2B5EF4-FFF2-40B4-BE49-F238E27FC236}">
                  <a16:creationId xmlns:a16="http://schemas.microsoft.com/office/drawing/2014/main" id="{BA5348A1-F2FC-4654-BCCB-D547169730CC}"/>
                </a:ext>
              </a:extLst>
            </p:cNvPr>
            <p:cNvSpPr/>
            <p:nvPr/>
          </p:nvSpPr>
          <p:spPr>
            <a:xfrm>
              <a:off x="6903619" y="2112889"/>
              <a:ext cx="2000669" cy="1988594"/>
            </a:xfrm>
            <a:prstGeom prst="roundRect">
              <a:avLst>
                <a:gd name="adj" fmla="val 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indent="-182880" defTabSz="685800">
                <a:spcAft>
                  <a:spcPts val="400"/>
                </a:spcAft>
                <a:buFont typeface="Arial" panose="020B0604020202020204" pitchFamily="34" charset="0"/>
                <a:buChar char="•"/>
                <a:defRPr/>
              </a:pPr>
              <a:r>
                <a:rPr lang="en-US" sz="1100">
                  <a:solidFill>
                    <a:schemeClr val="accent1"/>
                  </a:solidFill>
                  <a:latin typeface="Arial" panose="020B0604020202020204"/>
                </a:rPr>
                <a:t>PK and PD sampling </a:t>
              </a:r>
              <a:br>
                <a:rPr lang="en-US" sz="1100">
                  <a:solidFill>
                    <a:schemeClr val="accent1"/>
                  </a:solidFill>
                  <a:latin typeface="Arial" panose="020B0604020202020204"/>
                </a:rPr>
              </a:br>
              <a:r>
                <a:rPr lang="en-US" sz="1100">
                  <a:solidFill>
                    <a:schemeClr val="accent1"/>
                  </a:solidFill>
                  <a:latin typeface="Arial" panose="020B0604020202020204"/>
                </a:rPr>
                <a:t>for 85 days </a:t>
              </a:r>
            </a:p>
            <a:p>
              <a:pPr marL="182880" indent="-182880" defTabSz="685800">
                <a:spcAft>
                  <a:spcPts val="400"/>
                </a:spcAft>
                <a:buFont typeface="Arial" panose="020B0604020202020204" pitchFamily="34" charset="0"/>
                <a:buChar char="•"/>
                <a:defRPr/>
              </a:pPr>
              <a:r>
                <a:rPr lang="en-US" sz="1100">
                  <a:solidFill>
                    <a:schemeClr val="accent1"/>
                  </a:solidFill>
                  <a:latin typeface="Arial" panose="020B0604020202020204"/>
                </a:rPr>
                <a:t>Immunogenicity assessments for 85 days</a:t>
              </a:r>
              <a:endParaRPr lang="en-GB" sz="1100">
                <a:solidFill>
                  <a:schemeClr val="accent1"/>
                </a:solidFill>
                <a:latin typeface="Arial" panose="020B0604020202020204"/>
              </a:endParaRPr>
            </a:p>
            <a:p>
              <a:pPr marL="182880" indent="-182880" defTabSz="685800">
                <a:spcAft>
                  <a:spcPts val="400"/>
                </a:spcAft>
                <a:buFont typeface="Arial" panose="020B0604020202020204" pitchFamily="34" charset="0"/>
                <a:buChar char="•"/>
                <a:defRPr/>
              </a:pPr>
              <a:r>
                <a:rPr lang="en-US" sz="1100">
                  <a:solidFill>
                    <a:schemeClr val="accent1"/>
                  </a:solidFill>
                  <a:latin typeface="Arial" panose="020B0604020202020204"/>
                </a:rPr>
                <a:t>Safety evaluations</a:t>
              </a:r>
            </a:p>
            <a:p>
              <a:pPr marL="182880" indent="-182880" defTabSz="685800">
                <a:spcAft>
                  <a:spcPts val="400"/>
                </a:spcAft>
                <a:buFont typeface="Arial" panose="020B0604020202020204" pitchFamily="34" charset="0"/>
                <a:buChar char="•"/>
                <a:defRPr/>
              </a:pPr>
              <a:r>
                <a:rPr lang="en-US" sz="1100">
                  <a:solidFill>
                    <a:schemeClr val="accent1"/>
                  </a:solidFill>
                  <a:latin typeface="Arial" panose="020B0604020202020204"/>
                </a:rPr>
                <a:t>Follow-up visit 6 months </a:t>
              </a:r>
              <a:br>
                <a:rPr lang="en-US" sz="1100">
                  <a:solidFill>
                    <a:schemeClr val="accent1"/>
                  </a:solidFill>
                  <a:latin typeface="Arial" panose="020B0604020202020204"/>
                </a:rPr>
              </a:br>
              <a:r>
                <a:rPr lang="en-US" sz="1100">
                  <a:solidFill>
                    <a:schemeClr val="accent1"/>
                  </a:solidFill>
                  <a:latin typeface="Arial" panose="020B0604020202020204"/>
                </a:rPr>
                <a:t>(24 weeks) after treatment </a:t>
              </a:r>
            </a:p>
          </p:txBody>
        </p:sp>
        <p:sp>
          <p:nvSpPr>
            <p:cNvPr id="68" name="Rectangle: Rounded Corners 67">
              <a:extLst>
                <a:ext uri="{FF2B5EF4-FFF2-40B4-BE49-F238E27FC236}">
                  <a16:creationId xmlns:a16="http://schemas.microsoft.com/office/drawing/2014/main" id="{FF9BE4D2-971E-4B42-AB3A-A7984125BD79}"/>
                </a:ext>
              </a:extLst>
            </p:cNvPr>
            <p:cNvSpPr>
              <a:spLocks/>
            </p:cNvSpPr>
            <p:nvPr/>
          </p:nvSpPr>
          <p:spPr>
            <a:xfrm>
              <a:off x="242888" y="3142961"/>
              <a:ext cx="2031776" cy="958522"/>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spcAft>
                  <a:spcPts val="400"/>
                </a:spcAft>
                <a:defRPr/>
              </a:pPr>
              <a:r>
                <a:rPr lang="en-GB" sz="1100" b="1">
                  <a:solidFill>
                    <a:schemeClr val="bg1"/>
                  </a:solidFill>
                  <a:latin typeface="Arial" panose="020B0604020202020204"/>
                </a:rPr>
                <a:t>Stratification by body weight</a:t>
              </a:r>
            </a:p>
            <a:p>
              <a:pPr defTabSz="685800">
                <a:spcAft>
                  <a:spcPts val="400"/>
                </a:spcAft>
                <a:defRPr/>
              </a:pPr>
              <a:r>
                <a:rPr lang="en-GB" sz="1100">
                  <a:solidFill>
                    <a:schemeClr val="bg1"/>
                  </a:solidFill>
                  <a:latin typeface="Arial" panose="020B0604020202020204"/>
                </a:rPr>
                <a:t>50–65 kg | &gt;65–80 kg | &gt;80–92 kg</a:t>
              </a:r>
            </a:p>
          </p:txBody>
        </p:sp>
        <p:grpSp>
          <p:nvGrpSpPr>
            <p:cNvPr id="69" name="Group 68">
              <a:extLst>
                <a:ext uri="{FF2B5EF4-FFF2-40B4-BE49-F238E27FC236}">
                  <a16:creationId xmlns:a16="http://schemas.microsoft.com/office/drawing/2014/main" id="{9A991194-13A1-470B-BEDB-AD9B12E75B32}"/>
                </a:ext>
              </a:extLst>
            </p:cNvPr>
            <p:cNvGrpSpPr/>
            <p:nvPr/>
          </p:nvGrpSpPr>
          <p:grpSpPr>
            <a:xfrm>
              <a:off x="2499852" y="2929056"/>
              <a:ext cx="1435271" cy="247124"/>
              <a:chOff x="3167280" y="3673704"/>
              <a:chExt cx="1824285" cy="329499"/>
            </a:xfrm>
          </p:grpSpPr>
          <p:sp>
            <p:nvSpPr>
              <p:cNvPr id="71" name="Rectangle: Rounded Corners 70">
                <a:extLst>
                  <a:ext uri="{FF2B5EF4-FFF2-40B4-BE49-F238E27FC236}">
                    <a16:creationId xmlns:a16="http://schemas.microsoft.com/office/drawing/2014/main" id="{23E6DC08-866A-4D68-9481-E67564AB89F3}"/>
                  </a:ext>
                </a:extLst>
              </p:cNvPr>
              <p:cNvSpPr/>
              <p:nvPr/>
            </p:nvSpPr>
            <p:spPr>
              <a:xfrm>
                <a:off x="3167280" y="3673704"/>
                <a:ext cx="869138" cy="29464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GB" sz="1050">
                    <a:solidFill>
                      <a:schemeClr val="bg1"/>
                    </a:solidFill>
                    <a:latin typeface="Arial" panose="020B0604020202020204"/>
                  </a:rPr>
                  <a:t>N=453</a:t>
                </a:r>
                <a:r>
                  <a:rPr lang="en-GB" sz="1050" baseline="30000">
                    <a:solidFill>
                      <a:schemeClr val="bg1"/>
                    </a:solidFill>
                    <a:latin typeface="Arial" panose="020B0604020202020204"/>
                  </a:rPr>
                  <a:t>†</a:t>
                </a:r>
              </a:p>
            </p:txBody>
          </p:sp>
          <p:cxnSp>
            <p:nvCxnSpPr>
              <p:cNvPr id="73" name="Straight Arrow Connector 72">
                <a:extLst>
                  <a:ext uri="{FF2B5EF4-FFF2-40B4-BE49-F238E27FC236}">
                    <a16:creationId xmlns:a16="http://schemas.microsoft.com/office/drawing/2014/main" id="{5082B411-C379-4856-BE5B-3C32879013B7}"/>
                  </a:ext>
                </a:extLst>
              </p:cNvPr>
              <p:cNvCxnSpPr>
                <a:cxnSpLocks/>
              </p:cNvCxnSpPr>
              <p:nvPr/>
            </p:nvCxnSpPr>
            <p:spPr>
              <a:xfrm>
                <a:off x="4061467" y="3821028"/>
                <a:ext cx="600036" cy="0"/>
              </a:xfrm>
              <a:prstGeom prst="straightConnector1">
                <a:avLst/>
              </a:prstGeom>
              <a:noFill/>
              <a:ln w="38100">
                <a:solidFill>
                  <a:schemeClr val="accent1"/>
                </a:solidFill>
                <a:round/>
                <a:headEnd/>
                <a:tailEnd type="triangle" w="med" len="med"/>
              </a:ln>
            </p:spPr>
          </p:cxnSp>
          <p:sp>
            <p:nvSpPr>
              <p:cNvPr id="76" name="Oval 7">
                <a:extLst>
                  <a:ext uri="{FF2B5EF4-FFF2-40B4-BE49-F238E27FC236}">
                    <a16:creationId xmlns:a16="http://schemas.microsoft.com/office/drawing/2014/main" id="{3DDBE5E4-CB9A-455F-A7DE-FD6D9D4E8B61}"/>
                  </a:ext>
                </a:extLst>
              </p:cNvPr>
              <p:cNvSpPr>
                <a:spLocks noChangeArrowheads="1"/>
              </p:cNvSpPr>
              <p:nvPr/>
            </p:nvSpPr>
            <p:spPr bwMode="auto">
              <a:xfrm>
                <a:off x="4667565" y="3679203"/>
                <a:ext cx="324000" cy="324000"/>
              </a:xfrm>
              <a:prstGeom prst="ellipse">
                <a:avLst/>
              </a:prstGeom>
              <a:solidFill>
                <a:schemeClr val="accent1"/>
              </a:solidFill>
              <a:ln w="15875">
                <a:noFill/>
                <a:round/>
                <a:headEnd/>
                <a:tailEnd/>
              </a:ln>
            </p:spPr>
            <p:txBody>
              <a:bodyPr wrap="none" anchor="ctr"/>
              <a:lstStyle/>
              <a:p>
                <a:pPr algn="ctr" defTabSz="685800">
                  <a:defRPr/>
                </a:pPr>
                <a:r>
                  <a:rPr lang="en-US" sz="1200" b="1" kern="0">
                    <a:solidFill>
                      <a:srgbClr val="FFFFFF"/>
                    </a:solidFill>
                    <a:latin typeface="Arial" panose="020B0604020202020204"/>
                  </a:rPr>
                  <a:t>R</a:t>
                </a:r>
              </a:p>
            </p:txBody>
          </p:sp>
        </p:grpSp>
        <p:sp>
          <p:nvSpPr>
            <p:cNvPr id="93" name="Rectangle: Rounded Corners 92">
              <a:extLst>
                <a:ext uri="{FF2B5EF4-FFF2-40B4-BE49-F238E27FC236}">
                  <a16:creationId xmlns:a16="http://schemas.microsoft.com/office/drawing/2014/main" id="{31E08465-87D4-4065-9F71-F740CA975C51}"/>
                </a:ext>
              </a:extLst>
            </p:cNvPr>
            <p:cNvSpPr>
              <a:spLocks/>
            </p:cNvSpPr>
            <p:nvPr/>
          </p:nvSpPr>
          <p:spPr>
            <a:xfrm>
              <a:off x="242887" y="2112889"/>
              <a:ext cx="2031776" cy="553422"/>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indent="-182880" defTabSz="685800">
                <a:spcAft>
                  <a:spcPts val="400"/>
                </a:spcAft>
                <a:buFont typeface="Arial" panose="020B0604020202020204" pitchFamily="34" charset="0"/>
                <a:buChar char="•"/>
                <a:defRPr/>
              </a:pPr>
              <a:r>
                <a:rPr lang="en-US" sz="1100">
                  <a:solidFill>
                    <a:schemeClr val="bg1"/>
                  </a:solidFill>
                  <a:latin typeface="Arial" panose="020B0604020202020204"/>
                </a:rPr>
                <a:t>Age: 18–65 years</a:t>
              </a:r>
            </a:p>
            <a:p>
              <a:pPr marL="182880" indent="-182880" defTabSz="685800">
                <a:spcAft>
                  <a:spcPts val="400"/>
                </a:spcAft>
                <a:buFont typeface="Arial" panose="020B0604020202020204" pitchFamily="34" charset="0"/>
                <a:buChar char="•"/>
                <a:defRPr/>
              </a:pPr>
              <a:r>
                <a:rPr lang="en-US" sz="1100">
                  <a:solidFill>
                    <a:schemeClr val="bg1"/>
                  </a:solidFill>
                  <a:latin typeface="Arial" panose="020B0604020202020204"/>
                </a:rPr>
                <a:t>BMI: 18.5–30.0 kg/m</a:t>
              </a:r>
              <a:r>
                <a:rPr lang="en-US" sz="1100" baseline="30000">
                  <a:solidFill>
                    <a:schemeClr val="bg1"/>
                  </a:solidFill>
                  <a:latin typeface="Arial" panose="020B0604020202020204"/>
                </a:rPr>
                <a:t>2</a:t>
              </a:r>
              <a:endParaRPr lang="en-GB" sz="1100" baseline="30000">
                <a:solidFill>
                  <a:schemeClr val="bg1"/>
                </a:solidFill>
                <a:latin typeface="Arial" panose="020B0604020202020204"/>
              </a:endParaRPr>
            </a:p>
          </p:txBody>
        </p:sp>
        <p:sp>
          <p:nvSpPr>
            <p:cNvPr id="43" name="Line 23">
              <a:extLst>
                <a:ext uri="{FF2B5EF4-FFF2-40B4-BE49-F238E27FC236}">
                  <a16:creationId xmlns:a16="http://schemas.microsoft.com/office/drawing/2014/main" id="{7D84A4C2-7ABC-7B44-84BB-B550D8FABAE5}"/>
                </a:ext>
              </a:extLst>
            </p:cNvPr>
            <p:cNvSpPr>
              <a:spLocks noChangeShapeType="1"/>
            </p:cNvSpPr>
            <p:nvPr/>
          </p:nvSpPr>
          <p:spPr bwMode="auto">
            <a:xfrm flipV="1">
              <a:off x="4147592" y="2555561"/>
              <a:ext cx="2537945" cy="0"/>
            </a:xfrm>
            <a:prstGeom prst="line">
              <a:avLst/>
            </a:prstGeom>
            <a:noFill/>
            <a:ln w="38100">
              <a:solidFill>
                <a:schemeClr val="accent2"/>
              </a:solidFill>
              <a:round/>
              <a:headEnd/>
              <a:tailEnd type="triangle" w="med" len="med"/>
            </a:ln>
          </p:spPr>
          <p:txBody>
            <a:bodyPr/>
            <a:lstStyle/>
            <a:p>
              <a:pPr defTabSz="685800">
                <a:defRPr/>
              </a:pPr>
              <a:endParaRPr lang="en-GB" sz="750" kern="0">
                <a:solidFill>
                  <a:srgbClr val="000000"/>
                </a:solidFill>
                <a:latin typeface="Arial" panose="020B0604020202020204"/>
              </a:endParaRPr>
            </a:p>
          </p:txBody>
        </p:sp>
      </p:grpSp>
      <p:sp>
        <p:nvSpPr>
          <p:cNvPr id="5" name="Footer Placeholder 4">
            <a:extLst>
              <a:ext uri="{FF2B5EF4-FFF2-40B4-BE49-F238E27FC236}">
                <a16:creationId xmlns:a16="http://schemas.microsoft.com/office/drawing/2014/main" id="{8C6E6FC3-945B-6660-8F07-47B59D5BBEA3}"/>
              </a:ext>
            </a:extLst>
          </p:cNvPr>
          <p:cNvSpPr>
            <a:spLocks noGrp="1"/>
          </p:cNvSpPr>
          <p:nvPr>
            <p:ph type="ftr" sz="quarter" idx="11"/>
          </p:nvPr>
        </p:nvSpPr>
        <p:spPr/>
        <p:txBody>
          <a:bodyPr/>
          <a:lstStyle/>
          <a:p>
            <a:r>
              <a:rPr lang="en-US" sz="500" dirty="0"/>
              <a:t>*After implementation of all protocol amendments, participants were aged 18–54 years at Day 1 and weighed between 50 and 92 kg, with a BMI of 18.5–30 kg/m</a:t>
            </a:r>
            <a:r>
              <a:rPr lang="en-US" sz="500" baseline="30000" dirty="0"/>
              <a:t>2</a:t>
            </a:r>
            <a:r>
              <a:rPr lang="en-US" sz="500" dirty="0"/>
              <a:t>; </a:t>
            </a:r>
            <a:br>
              <a:rPr lang="en-US" sz="500" dirty="0"/>
            </a:br>
            <a:r>
              <a:rPr lang="en-US" sz="500" dirty="0"/>
              <a:t>†On Mar 16, 2020, study enrollment was halted due to the developing COVID-19 pandemic. At this time, three participants had received PB006, five EU-approved ref-NTZ and eight US-licensed ref-NTZ. </a:t>
            </a:r>
          </a:p>
          <a:p>
            <a:r>
              <a:rPr lang="en-US" sz="500" dirty="0"/>
              <a:t>IV, intravenous; PD, pharmacodynamics; PK, pharmacokinetics; R, randomized.</a:t>
            </a:r>
            <a:br>
              <a:rPr lang="en-US" sz="500" dirty="0"/>
            </a:br>
            <a:r>
              <a:rPr lang="en-US" sz="500" dirty="0"/>
              <a:t>Wessels H, et al. Expert </a:t>
            </a:r>
            <a:r>
              <a:rPr lang="en-US" sz="500" dirty="0" err="1"/>
              <a:t>Opin</a:t>
            </a:r>
            <a:r>
              <a:rPr lang="en-US" sz="500" dirty="0"/>
              <a:t> Biol </a:t>
            </a:r>
            <a:r>
              <a:rPr lang="en-US" sz="500" dirty="0" err="1"/>
              <a:t>Ther</a:t>
            </a:r>
            <a:r>
              <a:rPr lang="en-US" sz="500" dirty="0"/>
              <a:t> 2023;23:1287–1297.</a:t>
            </a:r>
          </a:p>
        </p:txBody>
      </p:sp>
      <p:sp>
        <p:nvSpPr>
          <p:cNvPr id="6" name="Rectangle: Rounded Corners 61">
            <a:extLst>
              <a:ext uri="{FF2B5EF4-FFF2-40B4-BE49-F238E27FC236}">
                <a16:creationId xmlns:a16="http://schemas.microsoft.com/office/drawing/2014/main" id="{6854E315-8D24-71E5-B25A-FE4FBEFD199A}"/>
              </a:ext>
            </a:extLst>
          </p:cNvPr>
          <p:cNvSpPr>
            <a:spLocks/>
          </p:cNvSpPr>
          <p:nvPr/>
        </p:nvSpPr>
        <p:spPr>
          <a:xfrm>
            <a:off x="239712" y="2652714"/>
            <a:ext cx="2029853" cy="50384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r>
              <a:rPr lang="en-GB" sz="1200" b="1">
                <a:solidFill>
                  <a:schemeClr val="accent3"/>
                </a:solidFill>
              </a:rPr>
              <a:t>453 healthy participants* </a:t>
            </a:r>
          </a:p>
        </p:txBody>
      </p:sp>
      <p:grpSp>
        <p:nvGrpSpPr>
          <p:cNvPr id="7" name="Group 6">
            <a:extLst>
              <a:ext uri="{FF2B5EF4-FFF2-40B4-BE49-F238E27FC236}">
                <a16:creationId xmlns:a16="http://schemas.microsoft.com/office/drawing/2014/main" id="{258D4368-F600-BA19-0D33-811B110F6538}"/>
              </a:ext>
            </a:extLst>
          </p:cNvPr>
          <p:cNvGrpSpPr/>
          <p:nvPr/>
        </p:nvGrpSpPr>
        <p:grpSpPr>
          <a:xfrm>
            <a:off x="365106" y="2748457"/>
            <a:ext cx="307652" cy="312359"/>
            <a:chOff x="848937" y="3343345"/>
            <a:chExt cx="503845" cy="503844"/>
          </a:xfrm>
        </p:grpSpPr>
        <p:sp>
          <p:nvSpPr>
            <p:cNvPr id="9" name="Freeform 69">
              <a:extLst>
                <a:ext uri="{FF2B5EF4-FFF2-40B4-BE49-F238E27FC236}">
                  <a16:creationId xmlns:a16="http://schemas.microsoft.com/office/drawing/2014/main" id="{9900349C-EC4B-65F1-4363-3120029101C2}"/>
                </a:ext>
              </a:extLst>
            </p:cNvPr>
            <p:cNvSpPr/>
            <p:nvPr/>
          </p:nvSpPr>
          <p:spPr>
            <a:xfrm>
              <a:off x="848937" y="3784200"/>
              <a:ext cx="503845" cy="62989"/>
            </a:xfrm>
            <a:custGeom>
              <a:avLst/>
              <a:gdLst>
                <a:gd name="connsiteX0" fmla="*/ 0 w 503845"/>
                <a:gd name="connsiteY0" fmla="*/ 62990 h 62989"/>
                <a:gd name="connsiteX1" fmla="*/ 220432 w 503845"/>
                <a:gd name="connsiteY1" fmla="*/ 31500 h 62989"/>
                <a:gd name="connsiteX2" fmla="*/ 251923 w 503845"/>
                <a:gd name="connsiteY2" fmla="*/ 62990 h 62989"/>
                <a:gd name="connsiteX3" fmla="*/ 472355 w 503845"/>
                <a:gd name="connsiteY3" fmla="*/ 31500 h 62989"/>
                <a:gd name="connsiteX4" fmla="*/ 503846 w 503845"/>
                <a:gd name="connsiteY4" fmla="*/ 62990 h 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845" h="62989">
                  <a:moveTo>
                    <a:pt x="0" y="62990"/>
                  </a:moveTo>
                  <a:cubicBezTo>
                    <a:pt x="52175" y="-6577"/>
                    <a:pt x="150866" y="-20675"/>
                    <a:pt x="220432" y="31500"/>
                  </a:cubicBezTo>
                  <a:cubicBezTo>
                    <a:pt x="232367" y="40451"/>
                    <a:pt x="242972" y="51055"/>
                    <a:pt x="251923" y="62990"/>
                  </a:cubicBezTo>
                  <a:cubicBezTo>
                    <a:pt x="304097" y="-6577"/>
                    <a:pt x="402788" y="-20675"/>
                    <a:pt x="472355" y="31500"/>
                  </a:cubicBezTo>
                  <a:cubicBezTo>
                    <a:pt x="484290" y="40451"/>
                    <a:pt x="494894" y="51055"/>
                    <a:pt x="503846" y="62990"/>
                  </a:cubicBezTo>
                </a:path>
              </a:pathLst>
            </a:custGeom>
            <a:noFill/>
            <a:ln w="20836" cap="rnd">
              <a:solidFill>
                <a:schemeClr val="accent3"/>
              </a:solidFill>
              <a:prstDash val="solid"/>
              <a:round/>
            </a:ln>
          </p:spPr>
          <p:txBody>
            <a:bodyPr rtlCol="0" anchor="ctr"/>
            <a:lstStyle/>
            <a:p>
              <a:endParaRPr lang="en-US" sz="1350"/>
            </a:p>
          </p:txBody>
        </p:sp>
        <p:sp>
          <p:nvSpPr>
            <p:cNvPr id="10" name="Freeform 70">
              <a:extLst>
                <a:ext uri="{FF2B5EF4-FFF2-40B4-BE49-F238E27FC236}">
                  <a16:creationId xmlns:a16="http://schemas.microsoft.com/office/drawing/2014/main" id="{54AF2E04-9A9D-6646-510C-753BFE1BF70F}"/>
                </a:ext>
              </a:extLst>
            </p:cNvPr>
            <p:cNvSpPr/>
            <p:nvPr/>
          </p:nvSpPr>
          <p:spPr>
            <a:xfrm>
              <a:off x="848937" y="3511284"/>
              <a:ext cx="503845" cy="62989"/>
            </a:xfrm>
            <a:custGeom>
              <a:avLst/>
              <a:gdLst>
                <a:gd name="connsiteX0" fmla="*/ 0 w 503845"/>
                <a:gd name="connsiteY0" fmla="*/ 62990 h 62989"/>
                <a:gd name="connsiteX1" fmla="*/ 220432 w 503845"/>
                <a:gd name="connsiteY1" fmla="*/ 31500 h 62989"/>
                <a:gd name="connsiteX2" fmla="*/ 251923 w 503845"/>
                <a:gd name="connsiteY2" fmla="*/ 62990 h 62989"/>
                <a:gd name="connsiteX3" fmla="*/ 251923 w 503845"/>
                <a:gd name="connsiteY3" fmla="*/ 62990 h 62989"/>
                <a:gd name="connsiteX4" fmla="*/ 472355 w 503845"/>
                <a:gd name="connsiteY4" fmla="*/ 31500 h 62989"/>
                <a:gd name="connsiteX5" fmla="*/ 503846 w 503845"/>
                <a:gd name="connsiteY5" fmla="*/ 62990 h 6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845" h="62989">
                  <a:moveTo>
                    <a:pt x="0" y="62990"/>
                  </a:moveTo>
                  <a:cubicBezTo>
                    <a:pt x="52175" y="-6577"/>
                    <a:pt x="150866" y="-20675"/>
                    <a:pt x="220432" y="31500"/>
                  </a:cubicBezTo>
                  <a:cubicBezTo>
                    <a:pt x="232367" y="40451"/>
                    <a:pt x="242972" y="51055"/>
                    <a:pt x="251923" y="62990"/>
                  </a:cubicBezTo>
                  <a:lnTo>
                    <a:pt x="251923" y="62990"/>
                  </a:lnTo>
                  <a:cubicBezTo>
                    <a:pt x="304097" y="-6577"/>
                    <a:pt x="402788" y="-20675"/>
                    <a:pt x="472355" y="31500"/>
                  </a:cubicBezTo>
                  <a:cubicBezTo>
                    <a:pt x="484290" y="40451"/>
                    <a:pt x="494894" y="51055"/>
                    <a:pt x="503846" y="62990"/>
                  </a:cubicBezTo>
                </a:path>
              </a:pathLst>
            </a:custGeom>
            <a:noFill/>
            <a:ln w="20836" cap="rnd">
              <a:solidFill>
                <a:schemeClr val="accent3"/>
              </a:solidFill>
              <a:prstDash val="solid"/>
              <a:round/>
            </a:ln>
          </p:spPr>
          <p:txBody>
            <a:bodyPr rtlCol="0" anchor="ctr"/>
            <a:lstStyle/>
            <a:p>
              <a:endParaRPr lang="en-US" sz="1350"/>
            </a:p>
          </p:txBody>
        </p:sp>
        <p:sp>
          <p:nvSpPr>
            <p:cNvPr id="11" name="Freeform 71">
              <a:extLst>
                <a:ext uri="{FF2B5EF4-FFF2-40B4-BE49-F238E27FC236}">
                  <a16:creationId xmlns:a16="http://schemas.microsoft.com/office/drawing/2014/main" id="{0327D8F0-88CC-F85A-619C-73D757195CAE}"/>
                </a:ext>
              </a:extLst>
            </p:cNvPr>
            <p:cNvSpPr/>
            <p:nvPr/>
          </p:nvSpPr>
          <p:spPr>
            <a:xfrm>
              <a:off x="890924" y="3616261"/>
              <a:ext cx="167948" cy="167948"/>
            </a:xfrm>
            <a:custGeom>
              <a:avLst/>
              <a:gdLst>
                <a:gd name="connsiteX0" fmla="*/ 167949 w 167948"/>
                <a:gd name="connsiteY0" fmla="*/ 83974 h 167948"/>
                <a:gd name="connsiteX1" fmla="*/ 83974 w 167948"/>
                <a:gd name="connsiteY1" fmla="*/ 167949 h 167948"/>
                <a:gd name="connsiteX2" fmla="*/ 0 w 167948"/>
                <a:gd name="connsiteY2" fmla="*/ 83974 h 167948"/>
                <a:gd name="connsiteX3" fmla="*/ 83974 w 167948"/>
                <a:gd name="connsiteY3" fmla="*/ 0 h 167948"/>
                <a:gd name="connsiteX4" fmla="*/ 167949 w 167948"/>
                <a:gd name="connsiteY4" fmla="*/ 83974 h 167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48" h="167948">
                  <a:moveTo>
                    <a:pt x="167949" y="83974"/>
                  </a:moveTo>
                  <a:cubicBezTo>
                    <a:pt x="167949" y="130352"/>
                    <a:pt x="130352" y="167949"/>
                    <a:pt x="83974" y="167949"/>
                  </a:cubicBezTo>
                  <a:cubicBezTo>
                    <a:pt x="37597" y="167949"/>
                    <a:pt x="0" y="130352"/>
                    <a:pt x="0" y="83974"/>
                  </a:cubicBezTo>
                  <a:cubicBezTo>
                    <a:pt x="0" y="37597"/>
                    <a:pt x="37597" y="0"/>
                    <a:pt x="83974" y="0"/>
                  </a:cubicBezTo>
                  <a:cubicBezTo>
                    <a:pt x="130352" y="0"/>
                    <a:pt x="167949" y="37597"/>
                    <a:pt x="167949" y="83974"/>
                  </a:cubicBezTo>
                  <a:close/>
                </a:path>
              </a:pathLst>
            </a:custGeom>
            <a:noFill/>
            <a:ln w="20836" cap="rnd">
              <a:solidFill>
                <a:schemeClr val="accent3"/>
              </a:solidFill>
              <a:prstDash val="solid"/>
              <a:round/>
            </a:ln>
          </p:spPr>
          <p:txBody>
            <a:bodyPr rtlCol="0" anchor="ctr"/>
            <a:lstStyle/>
            <a:p>
              <a:endParaRPr lang="en-US" sz="1350"/>
            </a:p>
          </p:txBody>
        </p:sp>
        <p:sp>
          <p:nvSpPr>
            <p:cNvPr id="12" name="Freeform 72">
              <a:extLst>
                <a:ext uri="{FF2B5EF4-FFF2-40B4-BE49-F238E27FC236}">
                  <a16:creationId xmlns:a16="http://schemas.microsoft.com/office/drawing/2014/main" id="{AE288DCF-DB52-6C53-8B33-EC98D0C1A951}"/>
                </a:ext>
              </a:extLst>
            </p:cNvPr>
            <p:cNvSpPr/>
            <p:nvPr/>
          </p:nvSpPr>
          <p:spPr>
            <a:xfrm>
              <a:off x="890924" y="3343345"/>
              <a:ext cx="167948" cy="167948"/>
            </a:xfrm>
            <a:custGeom>
              <a:avLst/>
              <a:gdLst>
                <a:gd name="connsiteX0" fmla="*/ 167949 w 167948"/>
                <a:gd name="connsiteY0" fmla="*/ 83974 h 167948"/>
                <a:gd name="connsiteX1" fmla="*/ 83974 w 167948"/>
                <a:gd name="connsiteY1" fmla="*/ 167949 h 167948"/>
                <a:gd name="connsiteX2" fmla="*/ 0 w 167948"/>
                <a:gd name="connsiteY2" fmla="*/ 83974 h 167948"/>
                <a:gd name="connsiteX3" fmla="*/ 83974 w 167948"/>
                <a:gd name="connsiteY3" fmla="*/ 0 h 167948"/>
                <a:gd name="connsiteX4" fmla="*/ 167949 w 167948"/>
                <a:gd name="connsiteY4" fmla="*/ 83974 h 167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48" h="167948">
                  <a:moveTo>
                    <a:pt x="167949" y="83974"/>
                  </a:moveTo>
                  <a:cubicBezTo>
                    <a:pt x="167949" y="130352"/>
                    <a:pt x="130352" y="167949"/>
                    <a:pt x="83974" y="167949"/>
                  </a:cubicBezTo>
                  <a:cubicBezTo>
                    <a:pt x="37597" y="167949"/>
                    <a:pt x="0" y="130352"/>
                    <a:pt x="0" y="83974"/>
                  </a:cubicBezTo>
                  <a:cubicBezTo>
                    <a:pt x="0" y="37597"/>
                    <a:pt x="37597" y="0"/>
                    <a:pt x="83974" y="0"/>
                  </a:cubicBezTo>
                  <a:cubicBezTo>
                    <a:pt x="130352" y="0"/>
                    <a:pt x="167949" y="37597"/>
                    <a:pt x="167949" y="83974"/>
                  </a:cubicBezTo>
                  <a:close/>
                </a:path>
              </a:pathLst>
            </a:custGeom>
            <a:noFill/>
            <a:ln w="20836" cap="rnd">
              <a:solidFill>
                <a:schemeClr val="accent3"/>
              </a:solidFill>
              <a:prstDash val="solid"/>
              <a:round/>
            </a:ln>
          </p:spPr>
          <p:txBody>
            <a:bodyPr rtlCol="0" anchor="ctr"/>
            <a:lstStyle/>
            <a:p>
              <a:endParaRPr lang="en-US" sz="1350"/>
            </a:p>
          </p:txBody>
        </p:sp>
        <p:sp>
          <p:nvSpPr>
            <p:cNvPr id="13" name="Freeform 73">
              <a:extLst>
                <a:ext uri="{FF2B5EF4-FFF2-40B4-BE49-F238E27FC236}">
                  <a16:creationId xmlns:a16="http://schemas.microsoft.com/office/drawing/2014/main" id="{63B32664-9120-1646-FBF9-E7E89432AB46}"/>
                </a:ext>
              </a:extLst>
            </p:cNvPr>
            <p:cNvSpPr/>
            <p:nvPr/>
          </p:nvSpPr>
          <p:spPr>
            <a:xfrm>
              <a:off x="1142847" y="3616261"/>
              <a:ext cx="167948" cy="167948"/>
            </a:xfrm>
            <a:custGeom>
              <a:avLst/>
              <a:gdLst>
                <a:gd name="connsiteX0" fmla="*/ 167949 w 167948"/>
                <a:gd name="connsiteY0" fmla="*/ 83974 h 167948"/>
                <a:gd name="connsiteX1" fmla="*/ 83974 w 167948"/>
                <a:gd name="connsiteY1" fmla="*/ 167949 h 167948"/>
                <a:gd name="connsiteX2" fmla="*/ 0 w 167948"/>
                <a:gd name="connsiteY2" fmla="*/ 83974 h 167948"/>
                <a:gd name="connsiteX3" fmla="*/ 83974 w 167948"/>
                <a:gd name="connsiteY3" fmla="*/ 0 h 167948"/>
                <a:gd name="connsiteX4" fmla="*/ 167949 w 167948"/>
                <a:gd name="connsiteY4" fmla="*/ 83974 h 167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48" h="167948">
                  <a:moveTo>
                    <a:pt x="167949" y="83974"/>
                  </a:moveTo>
                  <a:cubicBezTo>
                    <a:pt x="167949" y="130352"/>
                    <a:pt x="130352" y="167949"/>
                    <a:pt x="83974" y="167949"/>
                  </a:cubicBezTo>
                  <a:cubicBezTo>
                    <a:pt x="37597" y="167949"/>
                    <a:pt x="0" y="130352"/>
                    <a:pt x="0" y="83974"/>
                  </a:cubicBezTo>
                  <a:cubicBezTo>
                    <a:pt x="0" y="37597"/>
                    <a:pt x="37597" y="0"/>
                    <a:pt x="83974" y="0"/>
                  </a:cubicBezTo>
                  <a:cubicBezTo>
                    <a:pt x="130352" y="0"/>
                    <a:pt x="167949" y="37597"/>
                    <a:pt x="167949" y="83974"/>
                  </a:cubicBezTo>
                  <a:close/>
                </a:path>
              </a:pathLst>
            </a:custGeom>
            <a:noFill/>
            <a:ln w="20836" cap="rnd">
              <a:solidFill>
                <a:schemeClr val="accent3"/>
              </a:solidFill>
              <a:prstDash val="solid"/>
              <a:round/>
            </a:ln>
          </p:spPr>
          <p:txBody>
            <a:bodyPr rtlCol="0" anchor="ctr"/>
            <a:lstStyle/>
            <a:p>
              <a:endParaRPr lang="en-US" sz="1350"/>
            </a:p>
          </p:txBody>
        </p:sp>
        <p:sp>
          <p:nvSpPr>
            <p:cNvPr id="14" name="Freeform 74">
              <a:extLst>
                <a:ext uri="{FF2B5EF4-FFF2-40B4-BE49-F238E27FC236}">
                  <a16:creationId xmlns:a16="http://schemas.microsoft.com/office/drawing/2014/main" id="{4A928BBC-20CF-3C5B-C9F6-5F958D1F46FE}"/>
                </a:ext>
              </a:extLst>
            </p:cNvPr>
            <p:cNvSpPr/>
            <p:nvPr/>
          </p:nvSpPr>
          <p:spPr>
            <a:xfrm>
              <a:off x="1142847" y="3343345"/>
              <a:ext cx="167948" cy="167948"/>
            </a:xfrm>
            <a:custGeom>
              <a:avLst/>
              <a:gdLst>
                <a:gd name="connsiteX0" fmla="*/ 167949 w 167948"/>
                <a:gd name="connsiteY0" fmla="*/ 83974 h 167948"/>
                <a:gd name="connsiteX1" fmla="*/ 83974 w 167948"/>
                <a:gd name="connsiteY1" fmla="*/ 167949 h 167948"/>
                <a:gd name="connsiteX2" fmla="*/ 0 w 167948"/>
                <a:gd name="connsiteY2" fmla="*/ 83974 h 167948"/>
                <a:gd name="connsiteX3" fmla="*/ 83974 w 167948"/>
                <a:gd name="connsiteY3" fmla="*/ 0 h 167948"/>
                <a:gd name="connsiteX4" fmla="*/ 167949 w 167948"/>
                <a:gd name="connsiteY4" fmla="*/ 83974 h 167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48" h="167948">
                  <a:moveTo>
                    <a:pt x="167949" y="83974"/>
                  </a:moveTo>
                  <a:cubicBezTo>
                    <a:pt x="167949" y="130352"/>
                    <a:pt x="130352" y="167949"/>
                    <a:pt x="83974" y="167949"/>
                  </a:cubicBezTo>
                  <a:cubicBezTo>
                    <a:pt x="37597" y="167949"/>
                    <a:pt x="0" y="130352"/>
                    <a:pt x="0" y="83974"/>
                  </a:cubicBezTo>
                  <a:cubicBezTo>
                    <a:pt x="0" y="37597"/>
                    <a:pt x="37597" y="0"/>
                    <a:pt x="83974" y="0"/>
                  </a:cubicBezTo>
                  <a:cubicBezTo>
                    <a:pt x="130352" y="0"/>
                    <a:pt x="167949" y="37597"/>
                    <a:pt x="167949" y="83974"/>
                  </a:cubicBezTo>
                  <a:close/>
                </a:path>
              </a:pathLst>
            </a:custGeom>
            <a:noFill/>
            <a:ln w="20836" cap="rnd">
              <a:solidFill>
                <a:schemeClr val="accent3"/>
              </a:solidFill>
              <a:prstDash val="solid"/>
              <a:round/>
            </a:ln>
          </p:spPr>
          <p:txBody>
            <a:bodyPr rtlCol="0" anchor="ctr"/>
            <a:lstStyle/>
            <a:p>
              <a:endParaRPr lang="en-US" sz="1350"/>
            </a:p>
          </p:txBody>
        </p:sp>
      </p:grpSp>
    </p:spTree>
    <p:extLst>
      <p:ext uri="{BB962C8B-B14F-4D97-AF65-F5344CB8AC3E}">
        <p14:creationId xmlns:p14="http://schemas.microsoft.com/office/powerpoint/2010/main" val="6560892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D854-B7ED-31CF-9B88-79BB2CB9C428}"/>
              </a:ext>
            </a:extLst>
          </p:cNvPr>
          <p:cNvSpPr>
            <a:spLocks noGrp="1"/>
          </p:cNvSpPr>
          <p:nvPr>
            <p:ph type="title"/>
          </p:nvPr>
        </p:nvSpPr>
        <p:spPr/>
        <p:txBody>
          <a:bodyPr>
            <a:noAutofit/>
          </a:bodyPr>
          <a:lstStyle/>
          <a:p>
            <a:r>
              <a:rPr lang="en-GB" dirty="0"/>
              <a:t>A matching PK and PD profile was established between </a:t>
            </a:r>
            <a:r>
              <a:rPr lang="en-US" dirty="0"/>
              <a:t>reference and biosimilar natalizumab</a:t>
            </a:r>
            <a:r>
              <a:rPr lang="en-GB" dirty="0"/>
              <a:t>	</a:t>
            </a:r>
          </a:p>
        </p:txBody>
      </p:sp>
      <p:sp>
        <p:nvSpPr>
          <p:cNvPr id="1183" name="Slide Number Placeholder 1182">
            <a:extLst>
              <a:ext uri="{FF2B5EF4-FFF2-40B4-BE49-F238E27FC236}">
                <a16:creationId xmlns:a16="http://schemas.microsoft.com/office/drawing/2014/main" id="{6C9A1B16-27D4-3FD7-F02A-697A880B1F5B}"/>
              </a:ext>
            </a:extLst>
          </p:cNvPr>
          <p:cNvSpPr>
            <a:spLocks noGrp="1"/>
          </p:cNvSpPr>
          <p:nvPr>
            <p:ph type="sldNum" sz="quarter" idx="12"/>
          </p:nvPr>
        </p:nvSpPr>
        <p:spPr/>
        <p:txBody>
          <a:bodyPr/>
          <a:lstStyle/>
          <a:p>
            <a:fld id="{47547CF9-5B10-D24F-A8D7-45A9778164F7}" type="slidenum">
              <a:rPr lang="uk-UA" smtClean="0"/>
              <a:pPr/>
              <a:t>32</a:t>
            </a:fld>
            <a:endParaRPr lang="uk-UA"/>
          </a:p>
        </p:txBody>
      </p:sp>
      <p:sp>
        <p:nvSpPr>
          <p:cNvPr id="6" name="TextBox 5">
            <a:extLst>
              <a:ext uri="{FF2B5EF4-FFF2-40B4-BE49-F238E27FC236}">
                <a16:creationId xmlns:a16="http://schemas.microsoft.com/office/drawing/2014/main" id="{2E396076-38F2-4C13-750F-F974FA22A698}"/>
              </a:ext>
            </a:extLst>
          </p:cNvPr>
          <p:cNvSpPr txBox="1"/>
          <p:nvPr/>
        </p:nvSpPr>
        <p:spPr>
          <a:xfrm>
            <a:off x="0" y="4236168"/>
            <a:ext cx="9144000" cy="507831"/>
          </a:xfrm>
          <a:prstGeom prst="rect">
            <a:avLst/>
          </a:prstGeom>
          <a:solidFill>
            <a:schemeClr val="accent5"/>
          </a:solidFill>
        </p:spPr>
        <p:txBody>
          <a:bodyPr wrap="square" lIns="137160" tIns="68580" rIns="137160" bIns="68580" rtlCol="0">
            <a:spAutoFit/>
          </a:bodyPr>
          <a:lstStyle/>
          <a:p>
            <a:pPr algn="ctr"/>
            <a:r>
              <a:rPr lang="en-GB" sz="1200" b="1" dirty="0">
                <a:solidFill>
                  <a:schemeClr val="accent2"/>
                </a:solidFill>
              </a:rPr>
              <a:t>Results for secondary PK/PD, safety, and immunogenicity endpoints also matched between reference and </a:t>
            </a:r>
            <a:br>
              <a:rPr lang="en-GB" sz="1200" b="1" dirty="0">
                <a:solidFill>
                  <a:schemeClr val="accent2"/>
                </a:solidFill>
              </a:rPr>
            </a:br>
            <a:r>
              <a:rPr lang="en-GB" sz="1200" b="1" dirty="0">
                <a:solidFill>
                  <a:schemeClr val="accent2"/>
                </a:solidFill>
              </a:rPr>
              <a:t>biosimilar natalizumab</a:t>
            </a:r>
            <a:endParaRPr lang="en-US" sz="1200" b="1" baseline="30000" dirty="0">
              <a:solidFill>
                <a:schemeClr val="accent2"/>
              </a:solidFill>
            </a:endParaRPr>
          </a:p>
        </p:txBody>
      </p:sp>
      <p:sp>
        <p:nvSpPr>
          <p:cNvPr id="7" name="TextBox 6">
            <a:extLst>
              <a:ext uri="{FF2B5EF4-FFF2-40B4-BE49-F238E27FC236}">
                <a16:creationId xmlns:a16="http://schemas.microsoft.com/office/drawing/2014/main" id="{045ED704-93C6-0B70-7839-B2E18481D3BB}"/>
              </a:ext>
            </a:extLst>
          </p:cNvPr>
          <p:cNvSpPr txBox="1"/>
          <p:nvPr/>
        </p:nvSpPr>
        <p:spPr>
          <a:xfrm>
            <a:off x="260586" y="3846111"/>
            <a:ext cx="2157642" cy="80791"/>
          </a:xfrm>
          <a:prstGeom prst="rect">
            <a:avLst/>
          </a:prstGeom>
        </p:spPr>
        <p:txBody>
          <a:bodyPr vert="horz" wrap="none" lIns="0" tIns="0" rIns="0" bIns="0" spcCol="182880" rtlCol="0" anchor="b">
            <a:spAutoFit/>
          </a:bodyPr>
          <a:lstStyle>
            <a:lvl1pPr indent="0" defTabSz="1219170">
              <a:spcBef>
                <a:spcPts val="0"/>
              </a:spcBef>
              <a:buClrTx/>
              <a:buSzPct val="100000"/>
              <a:buFontTx/>
              <a:buNone/>
              <a:tabLst>
                <a:tab pos="5330825" algn="r"/>
                <a:tab pos="10971213" algn="r"/>
              </a:tabLst>
              <a:defRPr sz="700" b="0" i="0" spc="0" baseline="0">
                <a:solidFill>
                  <a:schemeClr val="tx2"/>
                </a:solidFill>
              </a:defRPr>
            </a:lvl1pPr>
            <a:lvl2pPr marL="460375" indent="-228600" defTabSz="1219170">
              <a:spcBef>
                <a:spcPts val="600"/>
              </a:spcBef>
              <a:buClrTx/>
              <a:buSzPct val="100000"/>
              <a:buFontTx/>
              <a:buBlip>
                <a:blip r:embed="rId3">
                  <a:extLst>
                    <a:ext uri="{96DAC541-7B7A-43D3-8B79-37D633B846F1}">
                      <asvg:svgBlip xmlns:asvg="http://schemas.microsoft.com/office/drawing/2016/SVG/main" r:embed="rId4"/>
                    </a:ext>
                  </a:extLst>
                </a:blip>
              </a:buBlip>
              <a:tabLst/>
              <a:defRPr sz="1600" b="0" i="0" spc="0" baseline="0">
                <a:solidFill>
                  <a:srgbClr val="4D4D4D"/>
                </a:solidFill>
              </a:defRPr>
            </a:lvl2pPr>
            <a:lvl3pPr marL="687388" indent="-227013"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3pPr>
            <a:lvl4pPr marL="1219170" indent="-304792" defTabSz="1219170">
              <a:spcBef>
                <a:spcPts val="400"/>
              </a:spcBef>
              <a:buClrTx/>
              <a:buSzPct val="100000"/>
              <a:buFont typeface="Arial" pitchFamily="34" charset="0"/>
              <a:buChar char="–"/>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r>
              <a:rPr lang="en-US" sz="525"/>
              <a:t>Figure from Wessels H, et al. Expert Opin Biol Ther 2023;23:1287–1297.</a:t>
            </a:r>
          </a:p>
        </p:txBody>
      </p:sp>
      <p:grpSp>
        <p:nvGrpSpPr>
          <p:cNvPr id="1191" name="Group 1190">
            <a:extLst>
              <a:ext uri="{FF2B5EF4-FFF2-40B4-BE49-F238E27FC236}">
                <a16:creationId xmlns:a16="http://schemas.microsoft.com/office/drawing/2014/main" id="{D15FAF15-BF3F-7E87-542F-5569DD0B7CB4}"/>
              </a:ext>
            </a:extLst>
          </p:cNvPr>
          <p:cNvGrpSpPr/>
          <p:nvPr/>
        </p:nvGrpSpPr>
        <p:grpSpPr>
          <a:xfrm>
            <a:off x="243001" y="1176364"/>
            <a:ext cx="3027396" cy="2647572"/>
            <a:chOff x="609599" y="1814513"/>
            <a:chExt cx="5160462" cy="3477521"/>
          </a:xfrm>
        </p:grpSpPr>
        <p:sp>
          <p:nvSpPr>
            <p:cNvPr id="702" name="Rectangle 701">
              <a:extLst>
                <a:ext uri="{FF2B5EF4-FFF2-40B4-BE49-F238E27FC236}">
                  <a16:creationId xmlns:a16="http://schemas.microsoft.com/office/drawing/2014/main" id="{FA014E34-3303-1598-02AE-79FCA216F94D}"/>
                </a:ext>
              </a:extLst>
            </p:cNvPr>
            <p:cNvSpPr>
              <a:spLocks/>
            </p:cNvSpPr>
            <p:nvPr/>
          </p:nvSpPr>
          <p:spPr>
            <a:xfrm>
              <a:off x="609599" y="1814513"/>
              <a:ext cx="5160462" cy="3477521"/>
            </a:xfrm>
            <a:prstGeom prst="rect">
              <a:avLst/>
            </a:prstGeom>
            <a:solidFill>
              <a:schemeClr val="bg1"/>
            </a:solidFill>
            <a:ln w="6350" cap="flat" cmpd="sng" algn="ctr">
              <a:solidFill>
                <a:schemeClr val="accent3"/>
              </a:solidFill>
              <a:prstDash val="solid"/>
              <a:miter lim="800000"/>
            </a:ln>
            <a:effectLst/>
          </p:spPr>
          <p:txBody>
            <a:bodyPr lIns="68580" rIns="68580" rtlCol="0" anchor="ctr"/>
            <a:lstStyle/>
            <a:p>
              <a:pPr algn="ctr" defTabSz="685800">
                <a:defRPr/>
              </a:pPr>
              <a:endParaRPr lang="en-GB" sz="2100" kern="0">
                <a:solidFill>
                  <a:schemeClr val="tx2"/>
                </a:solidFill>
              </a:endParaRPr>
            </a:p>
          </p:txBody>
        </p:sp>
        <p:sp>
          <p:nvSpPr>
            <p:cNvPr id="701" name="Rectangle 700">
              <a:extLst>
                <a:ext uri="{FF2B5EF4-FFF2-40B4-BE49-F238E27FC236}">
                  <a16:creationId xmlns:a16="http://schemas.microsoft.com/office/drawing/2014/main" id="{C0249123-FE1E-3EF7-0233-D9DEC5F066A6}"/>
                </a:ext>
              </a:extLst>
            </p:cNvPr>
            <p:cNvSpPr>
              <a:spLocks/>
            </p:cNvSpPr>
            <p:nvPr/>
          </p:nvSpPr>
          <p:spPr>
            <a:xfrm>
              <a:off x="609599" y="1814513"/>
              <a:ext cx="5160462" cy="738664"/>
            </a:xfrm>
            <a:prstGeom prst="rect">
              <a:avLst/>
            </a:prstGeom>
            <a:solidFill>
              <a:schemeClr val="accent3"/>
            </a:solidFill>
            <a:ln w="19050" cap="flat" cmpd="sng" algn="ctr">
              <a:noFill/>
              <a:prstDash val="solid"/>
              <a:miter lim="800000"/>
            </a:ln>
            <a:effectLst/>
          </p:spPr>
          <p:txBody>
            <a:bodyPr wrap="square" lIns="68580" tIns="68580" rIns="68580" bIns="68580" rtlCol="0" anchor="t">
              <a:spAutoFit/>
            </a:bodyPr>
            <a:lstStyle/>
            <a:p>
              <a:pPr algn="ctr" defTabSz="685800">
                <a:spcAft>
                  <a:spcPts val="450"/>
                </a:spcAft>
                <a:defRPr/>
              </a:pPr>
              <a:r>
                <a:rPr lang="en-US" sz="900" b="1" kern="0" dirty="0">
                  <a:solidFill>
                    <a:schemeClr val="bg1"/>
                  </a:solidFill>
                  <a:cs typeface="Arial" panose="020B0604020202020204" pitchFamily="34" charset="0"/>
                </a:rPr>
                <a:t>Primary PK endpoint: The amount of natalizumab in the serum matched between reference and biosimilar natalizumab</a:t>
              </a:r>
              <a:endParaRPr lang="en-US" sz="825" kern="0" baseline="30000" dirty="0">
                <a:solidFill>
                  <a:schemeClr val="bg1"/>
                </a:solidFill>
                <a:cs typeface="Arial" panose="020B0604020202020204" pitchFamily="34" charset="0"/>
              </a:endParaRPr>
            </a:p>
          </p:txBody>
        </p:sp>
      </p:grpSp>
      <p:grpSp>
        <p:nvGrpSpPr>
          <p:cNvPr id="1192" name="Group 1191">
            <a:extLst>
              <a:ext uri="{FF2B5EF4-FFF2-40B4-BE49-F238E27FC236}">
                <a16:creationId xmlns:a16="http://schemas.microsoft.com/office/drawing/2014/main" id="{4D72910C-6C4A-469E-A364-428BB1F71930}"/>
              </a:ext>
            </a:extLst>
          </p:cNvPr>
          <p:cNvGrpSpPr/>
          <p:nvPr/>
        </p:nvGrpSpPr>
        <p:grpSpPr>
          <a:xfrm>
            <a:off x="3408433" y="1176364"/>
            <a:ext cx="5524635" cy="2647572"/>
            <a:chOff x="609599" y="1814513"/>
            <a:chExt cx="5466001" cy="3530096"/>
          </a:xfrm>
        </p:grpSpPr>
        <p:sp>
          <p:nvSpPr>
            <p:cNvPr id="1194" name="Rectangle 1193">
              <a:extLst>
                <a:ext uri="{FF2B5EF4-FFF2-40B4-BE49-F238E27FC236}">
                  <a16:creationId xmlns:a16="http://schemas.microsoft.com/office/drawing/2014/main" id="{47799937-A1AD-1590-C3EC-248A450E6070}"/>
                </a:ext>
              </a:extLst>
            </p:cNvPr>
            <p:cNvSpPr>
              <a:spLocks/>
            </p:cNvSpPr>
            <p:nvPr/>
          </p:nvSpPr>
          <p:spPr>
            <a:xfrm>
              <a:off x="609599" y="1814513"/>
              <a:ext cx="5466001" cy="3530096"/>
            </a:xfrm>
            <a:prstGeom prst="rect">
              <a:avLst/>
            </a:prstGeom>
            <a:solidFill>
              <a:schemeClr val="bg1"/>
            </a:solidFill>
            <a:ln w="6350" cap="flat" cmpd="sng" algn="ctr">
              <a:solidFill>
                <a:schemeClr val="accent3"/>
              </a:solidFill>
              <a:prstDash val="solid"/>
              <a:miter lim="800000"/>
            </a:ln>
            <a:effectLst/>
          </p:spPr>
          <p:txBody>
            <a:bodyPr lIns="68580" rIns="68580" rtlCol="0" anchor="ctr"/>
            <a:lstStyle/>
            <a:p>
              <a:pPr algn="ctr" defTabSz="685800">
                <a:defRPr/>
              </a:pPr>
              <a:endParaRPr lang="en-GB" sz="2100" kern="0">
                <a:solidFill>
                  <a:schemeClr val="tx2"/>
                </a:solidFill>
              </a:endParaRPr>
            </a:p>
          </p:txBody>
        </p:sp>
        <p:sp>
          <p:nvSpPr>
            <p:cNvPr id="1193" name="Rectangle 1192">
              <a:extLst>
                <a:ext uri="{FF2B5EF4-FFF2-40B4-BE49-F238E27FC236}">
                  <a16:creationId xmlns:a16="http://schemas.microsoft.com/office/drawing/2014/main" id="{09448304-4491-C357-E361-861DF891BB4F}"/>
                </a:ext>
              </a:extLst>
            </p:cNvPr>
            <p:cNvSpPr>
              <a:spLocks/>
            </p:cNvSpPr>
            <p:nvPr/>
          </p:nvSpPr>
          <p:spPr>
            <a:xfrm>
              <a:off x="609599" y="1814513"/>
              <a:ext cx="5466001" cy="762601"/>
            </a:xfrm>
            <a:prstGeom prst="rect">
              <a:avLst/>
            </a:prstGeom>
            <a:solidFill>
              <a:schemeClr val="accent3"/>
            </a:solidFill>
            <a:ln w="19050" cap="flat" cmpd="sng" algn="ctr">
              <a:noFill/>
              <a:prstDash val="solid"/>
              <a:miter lim="800000"/>
            </a:ln>
            <a:effectLst/>
          </p:spPr>
          <p:txBody>
            <a:bodyPr wrap="square" lIns="68580" tIns="68580" rIns="68580" bIns="68580" rtlCol="0" anchor="t">
              <a:spAutoFit/>
            </a:bodyPr>
            <a:lstStyle/>
            <a:p>
              <a:pPr algn="ctr" defTabSz="685800">
                <a:spcAft>
                  <a:spcPts val="450"/>
                </a:spcAft>
                <a:defRPr/>
              </a:pPr>
              <a:r>
                <a:rPr lang="en-US" sz="900" b="1" kern="0" dirty="0">
                  <a:solidFill>
                    <a:schemeClr val="bg1"/>
                  </a:solidFill>
                  <a:cs typeface="Arial" panose="020B0604020202020204" pitchFamily="34" charset="0"/>
                </a:rPr>
                <a:t>Primary PD endpoints: (a) Number of blood circulating CD19+ cells and</a:t>
              </a:r>
              <a:br>
                <a:rPr lang="en-US" sz="900" b="1" kern="0" dirty="0">
                  <a:solidFill>
                    <a:schemeClr val="bg1"/>
                  </a:solidFill>
                  <a:cs typeface="Arial" panose="020B0604020202020204" pitchFamily="34" charset="0"/>
                </a:rPr>
              </a:br>
              <a:r>
                <a:rPr lang="en-US" sz="900" b="1" kern="0" dirty="0">
                  <a:solidFill>
                    <a:schemeClr val="bg1"/>
                  </a:solidFill>
                  <a:cs typeface="Arial" panose="020B0604020202020204" pitchFamily="34" charset="0"/>
                </a:rPr>
                <a:t>(b) R</a:t>
              </a:r>
              <a:r>
                <a:rPr lang="en-GB" sz="900" b="1" kern="0" dirty="0" err="1">
                  <a:solidFill>
                    <a:schemeClr val="bg1"/>
                  </a:solidFill>
                  <a:cs typeface="Arial" panose="020B0604020202020204" pitchFamily="34" charset="0"/>
                </a:rPr>
                <a:t>eceptor</a:t>
              </a:r>
              <a:r>
                <a:rPr lang="en-GB" sz="900" b="1" kern="0" dirty="0">
                  <a:solidFill>
                    <a:schemeClr val="bg1"/>
                  </a:solidFill>
                  <a:cs typeface="Arial" panose="020B0604020202020204" pitchFamily="34" charset="0"/>
                </a:rPr>
                <a:t> binding matched between reference and biosimilar natalizumab</a:t>
              </a:r>
            </a:p>
            <a:p>
              <a:pPr algn="ctr" defTabSz="685800">
                <a:spcAft>
                  <a:spcPts val="450"/>
                </a:spcAft>
                <a:defRPr/>
              </a:pPr>
              <a:endParaRPr lang="en-US" sz="900" kern="0" baseline="30000" dirty="0">
                <a:solidFill>
                  <a:schemeClr val="bg1"/>
                </a:solidFill>
                <a:cs typeface="Arial" panose="020B0604020202020204" pitchFamily="34" charset="0"/>
              </a:endParaRPr>
            </a:p>
          </p:txBody>
        </p:sp>
      </p:grpSp>
      <p:grpSp>
        <p:nvGrpSpPr>
          <p:cNvPr id="1895" name="Group 1894">
            <a:extLst>
              <a:ext uri="{FF2B5EF4-FFF2-40B4-BE49-F238E27FC236}">
                <a16:creationId xmlns:a16="http://schemas.microsoft.com/office/drawing/2014/main" id="{F1FA08D3-8EC9-B42F-9204-103BA94C2093}"/>
              </a:ext>
            </a:extLst>
          </p:cNvPr>
          <p:cNvGrpSpPr/>
          <p:nvPr/>
        </p:nvGrpSpPr>
        <p:grpSpPr>
          <a:xfrm>
            <a:off x="271626" y="1770783"/>
            <a:ext cx="2848063" cy="2026846"/>
            <a:chOff x="278088" y="1669763"/>
            <a:chExt cx="3163906" cy="2251617"/>
          </a:xfrm>
        </p:grpSpPr>
        <p:sp>
          <p:nvSpPr>
            <p:cNvPr id="1729" name="Freeform 1728">
              <a:extLst>
                <a:ext uri="{FF2B5EF4-FFF2-40B4-BE49-F238E27FC236}">
                  <a16:creationId xmlns:a16="http://schemas.microsoft.com/office/drawing/2014/main" id="{FCA1BB20-573E-7FCF-F100-DEC9C43DAB5A}"/>
                </a:ext>
              </a:extLst>
            </p:cNvPr>
            <p:cNvSpPr/>
            <p:nvPr/>
          </p:nvSpPr>
          <p:spPr>
            <a:xfrm>
              <a:off x="964816" y="1881003"/>
              <a:ext cx="2446133" cy="1712812"/>
            </a:xfrm>
            <a:custGeom>
              <a:avLst/>
              <a:gdLst>
                <a:gd name="connsiteX0" fmla="*/ 2446134 w 2446133"/>
                <a:gd name="connsiteY0" fmla="*/ 1712732 h 1712812"/>
                <a:gd name="connsiteX1" fmla="*/ 0 w 2446133"/>
                <a:gd name="connsiteY1" fmla="*/ 1712732 h 1712812"/>
                <a:gd name="connsiteX2" fmla="*/ 0 w 2446133"/>
                <a:gd name="connsiteY2" fmla="*/ 0 h 1712812"/>
                <a:gd name="connsiteX3" fmla="*/ 2446134 w 2446133"/>
                <a:gd name="connsiteY3" fmla="*/ 0 h 1712812"/>
                <a:gd name="connsiteX4" fmla="*/ 2446134 w 2446133"/>
                <a:gd name="connsiteY4" fmla="*/ 1712732 h 171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133" h="1712812">
                  <a:moveTo>
                    <a:pt x="2446134" y="1712732"/>
                  </a:moveTo>
                  <a:lnTo>
                    <a:pt x="0" y="1712732"/>
                  </a:lnTo>
                  <a:lnTo>
                    <a:pt x="0" y="0"/>
                  </a:lnTo>
                  <a:lnTo>
                    <a:pt x="2446134" y="0"/>
                  </a:lnTo>
                  <a:cubicBezTo>
                    <a:pt x="2446134" y="0"/>
                    <a:pt x="2444254" y="1726345"/>
                    <a:pt x="2446134" y="1712732"/>
                  </a:cubicBezTo>
                  <a:close/>
                </a:path>
              </a:pathLst>
            </a:custGeom>
            <a:noFill/>
            <a:ln w="9381" cap="flat">
              <a:solidFill>
                <a:srgbClr val="000000"/>
              </a:solidFill>
              <a:prstDash val="solid"/>
              <a:miter/>
            </a:ln>
          </p:spPr>
          <p:txBody>
            <a:bodyPr rtlCol="0" anchor="ctr"/>
            <a:lstStyle/>
            <a:p>
              <a:endParaRPr lang="en-US" sz="700"/>
            </a:p>
          </p:txBody>
        </p:sp>
        <p:sp>
          <p:nvSpPr>
            <p:cNvPr id="12" name="TextBox 11">
              <a:extLst>
                <a:ext uri="{FF2B5EF4-FFF2-40B4-BE49-F238E27FC236}">
                  <a16:creationId xmlns:a16="http://schemas.microsoft.com/office/drawing/2014/main" id="{4BEF26A6-8C54-3935-7AC6-A3942D656549}"/>
                </a:ext>
              </a:extLst>
            </p:cNvPr>
            <p:cNvSpPr txBox="1"/>
            <p:nvPr/>
          </p:nvSpPr>
          <p:spPr>
            <a:xfrm>
              <a:off x="964816" y="1669763"/>
              <a:ext cx="1308868" cy="136764"/>
            </a:xfrm>
            <a:prstGeom prst="rect">
              <a:avLst/>
            </a:prstGeom>
            <a:noFill/>
          </p:spPr>
          <p:txBody>
            <a:bodyPr wrap="none" lIns="0" tIns="0" rIns="0" bIns="0" rtlCol="0">
              <a:spAutoFit/>
            </a:bodyPr>
            <a:lstStyle/>
            <a:p>
              <a:pPr>
                <a:defRPr/>
              </a:pPr>
              <a:r>
                <a:rPr lang="en-US" sz="800" b="1" dirty="0">
                  <a:solidFill>
                    <a:schemeClr val="tx2"/>
                  </a:solidFill>
                  <a:cs typeface="Arial" panose="020B0604020202020204" pitchFamily="34" charset="0"/>
                </a:rPr>
                <a:t>Total natalizumab (µg/L)</a:t>
              </a:r>
              <a:endParaRPr lang="en-GB" sz="800" b="1" dirty="0">
                <a:solidFill>
                  <a:schemeClr val="tx2"/>
                </a:solidFill>
                <a:cs typeface="Arial" panose="020B0604020202020204" pitchFamily="34" charset="0"/>
              </a:endParaRPr>
            </a:p>
          </p:txBody>
        </p:sp>
        <p:sp>
          <p:nvSpPr>
            <p:cNvPr id="1730" name="Freeform 1729">
              <a:extLst>
                <a:ext uri="{FF2B5EF4-FFF2-40B4-BE49-F238E27FC236}">
                  <a16:creationId xmlns:a16="http://schemas.microsoft.com/office/drawing/2014/main" id="{0441A616-434A-63D5-F064-06380EB50C86}"/>
                </a:ext>
              </a:extLst>
            </p:cNvPr>
            <p:cNvSpPr/>
            <p:nvPr/>
          </p:nvSpPr>
          <p:spPr>
            <a:xfrm>
              <a:off x="1019500" y="3592790"/>
              <a:ext cx="18791" cy="38947"/>
            </a:xfrm>
            <a:custGeom>
              <a:avLst/>
              <a:gdLst>
                <a:gd name="connsiteX0" fmla="*/ 0 w 18791"/>
                <a:gd name="connsiteY0" fmla="*/ 0 h 38947"/>
                <a:gd name="connsiteX1" fmla="*/ 0 w 18791"/>
                <a:gd name="connsiteY1" fmla="*/ 38947 h 38947"/>
              </a:gdLst>
              <a:ahLst/>
              <a:cxnLst>
                <a:cxn ang="0">
                  <a:pos x="connsiteX0" y="connsiteY0"/>
                </a:cxn>
                <a:cxn ang="0">
                  <a:pos x="connsiteX1" y="connsiteY1"/>
                </a:cxn>
              </a:cxnLst>
              <a:rect l="l" t="t" r="r" b="b"/>
              <a:pathLst>
                <a:path w="18791" h="38947">
                  <a:moveTo>
                    <a:pt x="0" y="0"/>
                  </a:moveTo>
                  <a:lnTo>
                    <a:pt x="0" y="38947"/>
                  </a:lnTo>
                </a:path>
              </a:pathLst>
            </a:custGeom>
            <a:ln w="9381" cap="flat">
              <a:solidFill>
                <a:srgbClr val="000000"/>
              </a:solidFill>
              <a:prstDash val="solid"/>
              <a:miter/>
            </a:ln>
          </p:spPr>
          <p:txBody>
            <a:bodyPr rtlCol="0" anchor="ctr"/>
            <a:lstStyle/>
            <a:p>
              <a:endParaRPr lang="en-US" sz="700"/>
            </a:p>
          </p:txBody>
        </p:sp>
        <p:sp>
          <p:nvSpPr>
            <p:cNvPr id="1731" name="Freeform 1730">
              <a:extLst>
                <a:ext uri="{FF2B5EF4-FFF2-40B4-BE49-F238E27FC236}">
                  <a16:creationId xmlns:a16="http://schemas.microsoft.com/office/drawing/2014/main" id="{2BB3E657-E078-CEA2-E7CA-164E7E0D2836}"/>
                </a:ext>
              </a:extLst>
            </p:cNvPr>
            <p:cNvSpPr/>
            <p:nvPr/>
          </p:nvSpPr>
          <p:spPr>
            <a:xfrm>
              <a:off x="926857" y="3549116"/>
              <a:ext cx="38711" cy="18906"/>
            </a:xfrm>
            <a:custGeom>
              <a:avLst/>
              <a:gdLst>
                <a:gd name="connsiteX0" fmla="*/ 0 w 38711"/>
                <a:gd name="connsiteY0" fmla="*/ 0 h 18906"/>
                <a:gd name="connsiteX1" fmla="*/ 38711 w 38711"/>
                <a:gd name="connsiteY1" fmla="*/ 0 h 18906"/>
              </a:gdLst>
              <a:ahLst/>
              <a:cxnLst>
                <a:cxn ang="0">
                  <a:pos x="connsiteX0" y="connsiteY0"/>
                </a:cxn>
                <a:cxn ang="0">
                  <a:pos x="connsiteX1" y="connsiteY1"/>
                </a:cxn>
              </a:cxnLst>
              <a:rect l="l" t="t" r="r" b="b"/>
              <a:pathLst>
                <a:path w="38711" h="18906">
                  <a:moveTo>
                    <a:pt x="0" y="0"/>
                  </a:moveTo>
                  <a:lnTo>
                    <a:pt x="38711" y="0"/>
                  </a:lnTo>
                </a:path>
              </a:pathLst>
            </a:custGeom>
            <a:ln w="9381" cap="flat">
              <a:solidFill>
                <a:srgbClr val="000000"/>
              </a:solidFill>
              <a:prstDash val="solid"/>
              <a:miter/>
            </a:ln>
          </p:spPr>
          <p:txBody>
            <a:bodyPr rtlCol="0" anchor="ctr"/>
            <a:lstStyle/>
            <a:p>
              <a:endParaRPr lang="en-US" sz="700"/>
            </a:p>
          </p:txBody>
        </p:sp>
        <p:sp>
          <p:nvSpPr>
            <p:cNvPr id="1732" name="Freeform 1731">
              <a:extLst>
                <a:ext uri="{FF2B5EF4-FFF2-40B4-BE49-F238E27FC236}">
                  <a16:creationId xmlns:a16="http://schemas.microsoft.com/office/drawing/2014/main" id="{E6823FD6-E7E1-D6C3-BCD2-C03B1BECA543}"/>
                </a:ext>
              </a:extLst>
            </p:cNvPr>
            <p:cNvSpPr/>
            <p:nvPr/>
          </p:nvSpPr>
          <p:spPr>
            <a:xfrm>
              <a:off x="926857" y="3006313"/>
              <a:ext cx="38711" cy="18906"/>
            </a:xfrm>
            <a:custGeom>
              <a:avLst/>
              <a:gdLst>
                <a:gd name="connsiteX0" fmla="*/ 0 w 38711"/>
                <a:gd name="connsiteY0" fmla="*/ 0 h 18906"/>
                <a:gd name="connsiteX1" fmla="*/ 38711 w 38711"/>
                <a:gd name="connsiteY1" fmla="*/ 0 h 18906"/>
              </a:gdLst>
              <a:ahLst/>
              <a:cxnLst>
                <a:cxn ang="0">
                  <a:pos x="connsiteX0" y="connsiteY0"/>
                </a:cxn>
                <a:cxn ang="0">
                  <a:pos x="connsiteX1" y="connsiteY1"/>
                </a:cxn>
              </a:cxnLst>
              <a:rect l="l" t="t" r="r" b="b"/>
              <a:pathLst>
                <a:path w="38711" h="18906">
                  <a:moveTo>
                    <a:pt x="0" y="0"/>
                  </a:moveTo>
                  <a:lnTo>
                    <a:pt x="38711" y="0"/>
                  </a:lnTo>
                </a:path>
              </a:pathLst>
            </a:custGeom>
            <a:ln w="9381" cap="flat">
              <a:solidFill>
                <a:srgbClr val="000000"/>
              </a:solidFill>
              <a:prstDash val="solid"/>
              <a:miter/>
            </a:ln>
          </p:spPr>
          <p:txBody>
            <a:bodyPr rtlCol="0" anchor="ctr"/>
            <a:lstStyle/>
            <a:p>
              <a:endParaRPr lang="en-US" sz="700"/>
            </a:p>
          </p:txBody>
        </p:sp>
        <p:sp>
          <p:nvSpPr>
            <p:cNvPr id="1733" name="Freeform 1732">
              <a:extLst>
                <a:ext uri="{FF2B5EF4-FFF2-40B4-BE49-F238E27FC236}">
                  <a16:creationId xmlns:a16="http://schemas.microsoft.com/office/drawing/2014/main" id="{E0D866D8-A8B9-E76D-2DDB-0270308449B6}"/>
                </a:ext>
              </a:extLst>
            </p:cNvPr>
            <p:cNvSpPr/>
            <p:nvPr/>
          </p:nvSpPr>
          <p:spPr>
            <a:xfrm>
              <a:off x="926857" y="2463699"/>
              <a:ext cx="38711" cy="18906"/>
            </a:xfrm>
            <a:custGeom>
              <a:avLst/>
              <a:gdLst>
                <a:gd name="connsiteX0" fmla="*/ 0 w 38711"/>
                <a:gd name="connsiteY0" fmla="*/ 0 h 18906"/>
                <a:gd name="connsiteX1" fmla="*/ 38711 w 38711"/>
                <a:gd name="connsiteY1" fmla="*/ 0 h 18906"/>
              </a:gdLst>
              <a:ahLst/>
              <a:cxnLst>
                <a:cxn ang="0">
                  <a:pos x="connsiteX0" y="connsiteY0"/>
                </a:cxn>
                <a:cxn ang="0">
                  <a:pos x="connsiteX1" y="connsiteY1"/>
                </a:cxn>
              </a:cxnLst>
              <a:rect l="l" t="t" r="r" b="b"/>
              <a:pathLst>
                <a:path w="38711" h="18906">
                  <a:moveTo>
                    <a:pt x="0" y="0"/>
                  </a:moveTo>
                  <a:lnTo>
                    <a:pt x="38711" y="0"/>
                  </a:lnTo>
                </a:path>
              </a:pathLst>
            </a:custGeom>
            <a:ln w="9381" cap="flat">
              <a:solidFill>
                <a:srgbClr val="000000"/>
              </a:solidFill>
              <a:prstDash val="solid"/>
              <a:miter/>
            </a:ln>
          </p:spPr>
          <p:txBody>
            <a:bodyPr rtlCol="0" anchor="ctr"/>
            <a:lstStyle/>
            <a:p>
              <a:endParaRPr lang="en-US" sz="700"/>
            </a:p>
          </p:txBody>
        </p:sp>
        <p:sp>
          <p:nvSpPr>
            <p:cNvPr id="1734" name="Freeform 1733">
              <a:extLst>
                <a:ext uri="{FF2B5EF4-FFF2-40B4-BE49-F238E27FC236}">
                  <a16:creationId xmlns:a16="http://schemas.microsoft.com/office/drawing/2014/main" id="{6120ABF5-C5F3-34FA-5E4C-6FE79ABD22F9}"/>
                </a:ext>
              </a:extLst>
            </p:cNvPr>
            <p:cNvSpPr/>
            <p:nvPr/>
          </p:nvSpPr>
          <p:spPr>
            <a:xfrm>
              <a:off x="926857" y="1920896"/>
              <a:ext cx="38711" cy="18906"/>
            </a:xfrm>
            <a:custGeom>
              <a:avLst/>
              <a:gdLst>
                <a:gd name="connsiteX0" fmla="*/ 0 w 38711"/>
                <a:gd name="connsiteY0" fmla="*/ 0 h 18906"/>
                <a:gd name="connsiteX1" fmla="*/ 38711 w 38711"/>
                <a:gd name="connsiteY1" fmla="*/ 0 h 18906"/>
              </a:gdLst>
              <a:ahLst/>
              <a:cxnLst>
                <a:cxn ang="0">
                  <a:pos x="connsiteX0" y="connsiteY0"/>
                </a:cxn>
                <a:cxn ang="0">
                  <a:pos x="connsiteX1" y="connsiteY1"/>
                </a:cxn>
              </a:cxnLst>
              <a:rect l="l" t="t" r="r" b="b"/>
              <a:pathLst>
                <a:path w="38711" h="18906">
                  <a:moveTo>
                    <a:pt x="0" y="0"/>
                  </a:moveTo>
                  <a:lnTo>
                    <a:pt x="38711" y="0"/>
                  </a:lnTo>
                </a:path>
              </a:pathLst>
            </a:custGeom>
            <a:ln w="9381" cap="flat">
              <a:solidFill>
                <a:srgbClr val="000000"/>
              </a:solidFill>
              <a:prstDash val="solid"/>
              <a:miter/>
            </a:ln>
          </p:spPr>
          <p:txBody>
            <a:bodyPr rtlCol="0" anchor="ctr"/>
            <a:lstStyle/>
            <a:p>
              <a:endParaRPr lang="en-US" sz="700"/>
            </a:p>
          </p:txBody>
        </p:sp>
        <p:sp>
          <p:nvSpPr>
            <p:cNvPr id="1735" name="Freeform 1734">
              <a:extLst>
                <a:ext uri="{FF2B5EF4-FFF2-40B4-BE49-F238E27FC236}">
                  <a16:creationId xmlns:a16="http://schemas.microsoft.com/office/drawing/2014/main" id="{80927257-D650-D872-92DC-E22AAC503AC1}"/>
                </a:ext>
              </a:extLst>
            </p:cNvPr>
            <p:cNvSpPr/>
            <p:nvPr/>
          </p:nvSpPr>
          <p:spPr>
            <a:xfrm>
              <a:off x="1214936" y="3592790"/>
              <a:ext cx="18791" cy="38947"/>
            </a:xfrm>
            <a:custGeom>
              <a:avLst/>
              <a:gdLst>
                <a:gd name="connsiteX0" fmla="*/ 0 w 18791"/>
                <a:gd name="connsiteY0" fmla="*/ 0 h 38947"/>
                <a:gd name="connsiteX1" fmla="*/ 0 w 18791"/>
                <a:gd name="connsiteY1" fmla="*/ 38947 h 38947"/>
              </a:gdLst>
              <a:ahLst/>
              <a:cxnLst>
                <a:cxn ang="0">
                  <a:pos x="connsiteX0" y="connsiteY0"/>
                </a:cxn>
                <a:cxn ang="0">
                  <a:pos x="connsiteX1" y="connsiteY1"/>
                </a:cxn>
              </a:cxnLst>
              <a:rect l="l" t="t" r="r" b="b"/>
              <a:pathLst>
                <a:path w="18791" h="38947">
                  <a:moveTo>
                    <a:pt x="0" y="0"/>
                  </a:moveTo>
                  <a:lnTo>
                    <a:pt x="0" y="38947"/>
                  </a:lnTo>
                </a:path>
              </a:pathLst>
            </a:custGeom>
            <a:ln w="9381" cap="flat">
              <a:solidFill>
                <a:srgbClr val="000000"/>
              </a:solidFill>
              <a:prstDash val="solid"/>
              <a:miter/>
            </a:ln>
          </p:spPr>
          <p:txBody>
            <a:bodyPr rtlCol="0" anchor="ctr"/>
            <a:lstStyle/>
            <a:p>
              <a:endParaRPr lang="en-US" sz="700"/>
            </a:p>
          </p:txBody>
        </p:sp>
        <p:sp>
          <p:nvSpPr>
            <p:cNvPr id="1736" name="Freeform 1735">
              <a:extLst>
                <a:ext uri="{FF2B5EF4-FFF2-40B4-BE49-F238E27FC236}">
                  <a16:creationId xmlns:a16="http://schemas.microsoft.com/office/drawing/2014/main" id="{D981CFB9-CD39-40C3-4493-F35F89C0EC9D}"/>
                </a:ext>
              </a:extLst>
            </p:cNvPr>
            <p:cNvSpPr/>
            <p:nvPr/>
          </p:nvSpPr>
          <p:spPr>
            <a:xfrm>
              <a:off x="1410371" y="3592790"/>
              <a:ext cx="18791" cy="38947"/>
            </a:xfrm>
            <a:custGeom>
              <a:avLst/>
              <a:gdLst>
                <a:gd name="connsiteX0" fmla="*/ 0 w 18791"/>
                <a:gd name="connsiteY0" fmla="*/ 0 h 38947"/>
                <a:gd name="connsiteX1" fmla="*/ 0 w 18791"/>
                <a:gd name="connsiteY1" fmla="*/ 38947 h 38947"/>
              </a:gdLst>
              <a:ahLst/>
              <a:cxnLst>
                <a:cxn ang="0">
                  <a:pos x="connsiteX0" y="connsiteY0"/>
                </a:cxn>
                <a:cxn ang="0">
                  <a:pos x="connsiteX1" y="connsiteY1"/>
                </a:cxn>
              </a:cxnLst>
              <a:rect l="l" t="t" r="r" b="b"/>
              <a:pathLst>
                <a:path w="18791" h="38947">
                  <a:moveTo>
                    <a:pt x="0" y="0"/>
                  </a:moveTo>
                  <a:lnTo>
                    <a:pt x="0" y="38947"/>
                  </a:lnTo>
                </a:path>
              </a:pathLst>
            </a:custGeom>
            <a:ln w="9381" cap="flat">
              <a:solidFill>
                <a:srgbClr val="000000"/>
              </a:solidFill>
              <a:prstDash val="solid"/>
              <a:miter/>
            </a:ln>
          </p:spPr>
          <p:txBody>
            <a:bodyPr rtlCol="0" anchor="ctr"/>
            <a:lstStyle/>
            <a:p>
              <a:endParaRPr lang="en-US" sz="700"/>
            </a:p>
          </p:txBody>
        </p:sp>
        <p:sp>
          <p:nvSpPr>
            <p:cNvPr id="1737" name="Freeform 1736">
              <a:extLst>
                <a:ext uri="{FF2B5EF4-FFF2-40B4-BE49-F238E27FC236}">
                  <a16:creationId xmlns:a16="http://schemas.microsoft.com/office/drawing/2014/main" id="{FA5BF1C9-9E9D-CD40-8424-80ADF008323D}"/>
                </a:ext>
              </a:extLst>
            </p:cNvPr>
            <p:cNvSpPr/>
            <p:nvPr/>
          </p:nvSpPr>
          <p:spPr>
            <a:xfrm>
              <a:off x="1602047" y="3592790"/>
              <a:ext cx="18791" cy="38947"/>
            </a:xfrm>
            <a:custGeom>
              <a:avLst/>
              <a:gdLst>
                <a:gd name="connsiteX0" fmla="*/ 0 w 18791"/>
                <a:gd name="connsiteY0" fmla="*/ 0 h 38947"/>
                <a:gd name="connsiteX1" fmla="*/ 0 w 18791"/>
                <a:gd name="connsiteY1" fmla="*/ 38947 h 38947"/>
              </a:gdLst>
              <a:ahLst/>
              <a:cxnLst>
                <a:cxn ang="0">
                  <a:pos x="connsiteX0" y="connsiteY0"/>
                </a:cxn>
                <a:cxn ang="0">
                  <a:pos x="connsiteX1" y="connsiteY1"/>
                </a:cxn>
              </a:cxnLst>
              <a:rect l="l" t="t" r="r" b="b"/>
              <a:pathLst>
                <a:path w="18791" h="38947">
                  <a:moveTo>
                    <a:pt x="0" y="0"/>
                  </a:moveTo>
                  <a:lnTo>
                    <a:pt x="0" y="38947"/>
                  </a:lnTo>
                </a:path>
              </a:pathLst>
            </a:custGeom>
            <a:ln w="9381" cap="flat">
              <a:solidFill>
                <a:srgbClr val="000000"/>
              </a:solidFill>
              <a:prstDash val="solid"/>
              <a:miter/>
            </a:ln>
          </p:spPr>
          <p:txBody>
            <a:bodyPr rtlCol="0" anchor="ctr"/>
            <a:lstStyle/>
            <a:p>
              <a:endParaRPr lang="en-US" sz="700"/>
            </a:p>
          </p:txBody>
        </p:sp>
        <p:sp>
          <p:nvSpPr>
            <p:cNvPr id="1738" name="Freeform 1737">
              <a:extLst>
                <a:ext uri="{FF2B5EF4-FFF2-40B4-BE49-F238E27FC236}">
                  <a16:creationId xmlns:a16="http://schemas.microsoft.com/office/drawing/2014/main" id="{279D2D32-4FA3-77B9-179C-C83D9759ADC9}"/>
                </a:ext>
              </a:extLst>
            </p:cNvPr>
            <p:cNvSpPr/>
            <p:nvPr/>
          </p:nvSpPr>
          <p:spPr>
            <a:xfrm>
              <a:off x="1801429" y="3592790"/>
              <a:ext cx="18791" cy="38947"/>
            </a:xfrm>
            <a:custGeom>
              <a:avLst/>
              <a:gdLst>
                <a:gd name="connsiteX0" fmla="*/ 0 w 18791"/>
                <a:gd name="connsiteY0" fmla="*/ 0 h 38947"/>
                <a:gd name="connsiteX1" fmla="*/ 0 w 18791"/>
                <a:gd name="connsiteY1" fmla="*/ 38947 h 38947"/>
              </a:gdLst>
              <a:ahLst/>
              <a:cxnLst>
                <a:cxn ang="0">
                  <a:pos x="connsiteX0" y="connsiteY0"/>
                </a:cxn>
                <a:cxn ang="0">
                  <a:pos x="connsiteX1" y="connsiteY1"/>
                </a:cxn>
              </a:cxnLst>
              <a:rect l="l" t="t" r="r" b="b"/>
              <a:pathLst>
                <a:path w="18791" h="38947">
                  <a:moveTo>
                    <a:pt x="0" y="0"/>
                  </a:moveTo>
                  <a:lnTo>
                    <a:pt x="0" y="38947"/>
                  </a:lnTo>
                </a:path>
              </a:pathLst>
            </a:custGeom>
            <a:ln w="9381" cap="flat">
              <a:solidFill>
                <a:srgbClr val="000000"/>
              </a:solidFill>
              <a:prstDash val="solid"/>
              <a:miter/>
            </a:ln>
          </p:spPr>
          <p:txBody>
            <a:bodyPr rtlCol="0" anchor="ctr"/>
            <a:lstStyle/>
            <a:p>
              <a:endParaRPr lang="en-US" sz="700"/>
            </a:p>
          </p:txBody>
        </p:sp>
        <p:sp>
          <p:nvSpPr>
            <p:cNvPr id="1739" name="Freeform 1738">
              <a:extLst>
                <a:ext uri="{FF2B5EF4-FFF2-40B4-BE49-F238E27FC236}">
                  <a16:creationId xmlns:a16="http://schemas.microsoft.com/office/drawing/2014/main" id="{8CA4A736-AA9C-459A-BF9D-89F2038046AD}"/>
                </a:ext>
              </a:extLst>
            </p:cNvPr>
            <p:cNvSpPr/>
            <p:nvPr/>
          </p:nvSpPr>
          <p:spPr>
            <a:xfrm>
              <a:off x="1992918" y="3592790"/>
              <a:ext cx="18791" cy="38947"/>
            </a:xfrm>
            <a:custGeom>
              <a:avLst/>
              <a:gdLst>
                <a:gd name="connsiteX0" fmla="*/ 0 w 18791"/>
                <a:gd name="connsiteY0" fmla="*/ 0 h 38947"/>
                <a:gd name="connsiteX1" fmla="*/ 0 w 18791"/>
                <a:gd name="connsiteY1" fmla="*/ 38947 h 38947"/>
              </a:gdLst>
              <a:ahLst/>
              <a:cxnLst>
                <a:cxn ang="0">
                  <a:pos x="connsiteX0" y="connsiteY0"/>
                </a:cxn>
                <a:cxn ang="0">
                  <a:pos x="connsiteX1" y="connsiteY1"/>
                </a:cxn>
              </a:cxnLst>
              <a:rect l="l" t="t" r="r" b="b"/>
              <a:pathLst>
                <a:path w="18791" h="38947">
                  <a:moveTo>
                    <a:pt x="0" y="0"/>
                  </a:moveTo>
                  <a:lnTo>
                    <a:pt x="0" y="38947"/>
                  </a:lnTo>
                </a:path>
              </a:pathLst>
            </a:custGeom>
            <a:ln w="9381" cap="flat">
              <a:solidFill>
                <a:srgbClr val="000000"/>
              </a:solidFill>
              <a:prstDash val="solid"/>
              <a:miter/>
            </a:ln>
          </p:spPr>
          <p:txBody>
            <a:bodyPr rtlCol="0" anchor="ctr"/>
            <a:lstStyle/>
            <a:p>
              <a:endParaRPr lang="en-US" sz="700"/>
            </a:p>
          </p:txBody>
        </p:sp>
        <p:sp>
          <p:nvSpPr>
            <p:cNvPr id="1740" name="Freeform 1739">
              <a:extLst>
                <a:ext uri="{FF2B5EF4-FFF2-40B4-BE49-F238E27FC236}">
                  <a16:creationId xmlns:a16="http://schemas.microsoft.com/office/drawing/2014/main" id="{2B4ECAF6-6B28-CCE5-BAEA-E6F7623E5E87}"/>
                </a:ext>
              </a:extLst>
            </p:cNvPr>
            <p:cNvSpPr/>
            <p:nvPr/>
          </p:nvSpPr>
          <p:spPr>
            <a:xfrm>
              <a:off x="2184594" y="3592790"/>
              <a:ext cx="18791" cy="38947"/>
            </a:xfrm>
            <a:custGeom>
              <a:avLst/>
              <a:gdLst>
                <a:gd name="connsiteX0" fmla="*/ 0 w 18791"/>
                <a:gd name="connsiteY0" fmla="*/ 0 h 38947"/>
                <a:gd name="connsiteX1" fmla="*/ 0 w 18791"/>
                <a:gd name="connsiteY1" fmla="*/ 38947 h 38947"/>
              </a:gdLst>
              <a:ahLst/>
              <a:cxnLst>
                <a:cxn ang="0">
                  <a:pos x="connsiteX0" y="connsiteY0"/>
                </a:cxn>
                <a:cxn ang="0">
                  <a:pos x="connsiteX1" y="connsiteY1"/>
                </a:cxn>
              </a:cxnLst>
              <a:rect l="l" t="t" r="r" b="b"/>
              <a:pathLst>
                <a:path w="18791" h="38947">
                  <a:moveTo>
                    <a:pt x="0" y="0"/>
                  </a:moveTo>
                  <a:lnTo>
                    <a:pt x="0" y="38947"/>
                  </a:lnTo>
                </a:path>
              </a:pathLst>
            </a:custGeom>
            <a:ln w="9381" cap="flat">
              <a:solidFill>
                <a:srgbClr val="000000"/>
              </a:solidFill>
              <a:prstDash val="solid"/>
              <a:miter/>
            </a:ln>
          </p:spPr>
          <p:txBody>
            <a:bodyPr rtlCol="0" anchor="ctr"/>
            <a:lstStyle/>
            <a:p>
              <a:endParaRPr lang="en-US" sz="700"/>
            </a:p>
          </p:txBody>
        </p:sp>
        <p:sp>
          <p:nvSpPr>
            <p:cNvPr id="1743" name="Freeform 1742">
              <a:extLst>
                <a:ext uri="{FF2B5EF4-FFF2-40B4-BE49-F238E27FC236}">
                  <a16:creationId xmlns:a16="http://schemas.microsoft.com/office/drawing/2014/main" id="{1687134B-A6F1-0636-0445-3C8623E4EFA5}"/>
                </a:ext>
              </a:extLst>
            </p:cNvPr>
            <p:cNvSpPr/>
            <p:nvPr/>
          </p:nvSpPr>
          <p:spPr>
            <a:xfrm>
              <a:off x="2378714" y="3592790"/>
              <a:ext cx="18791" cy="38947"/>
            </a:xfrm>
            <a:custGeom>
              <a:avLst/>
              <a:gdLst>
                <a:gd name="connsiteX0" fmla="*/ 0 w 18791"/>
                <a:gd name="connsiteY0" fmla="*/ 0 h 38947"/>
                <a:gd name="connsiteX1" fmla="*/ 0 w 18791"/>
                <a:gd name="connsiteY1" fmla="*/ 38947 h 38947"/>
              </a:gdLst>
              <a:ahLst/>
              <a:cxnLst>
                <a:cxn ang="0">
                  <a:pos x="connsiteX0" y="connsiteY0"/>
                </a:cxn>
                <a:cxn ang="0">
                  <a:pos x="connsiteX1" y="connsiteY1"/>
                </a:cxn>
              </a:cxnLst>
              <a:rect l="l" t="t" r="r" b="b"/>
              <a:pathLst>
                <a:path w="18791" h="38947">
                  <a:moveTo>
                    <a:pt x="0" y="0"/>
                  </a:moveTo>
                  <a:lnTo>
                    <a:pt x="0" y="38947"/>
                  </a:lnTo>
                </a:path>
              </a:pathLst>
            </a:custGeom>
            <a:ln w="9381" cap="flat">
              <a:solidFill>
                <a:srgbClr val="000000"/>
              </a:solidFill>
              <a:prstDash val="solid"/>
              <a:miter/>
            </a:ln>
          </p:spPr>
          <p:txBody>
            <a:bodyPr rtlCol="0" anchor="ctr"/>
            <a:lstStyle/>
            <a:p>
              <a:endParaRPr lang="en-US" sz="700"/>
            </a:p>
          </p:txBody>
        </p:sp>
        <p:sp>
          <p:nvSpPr>
            <p:cNvPr id="1746" name="Freeform 1745">
              <a:extLst>
                <a:ext uri="{FF2B5EF4-FFF2-40B4-BE49-F238E27FC236}">
                  <a16:creationId xmlns:a16="http://schemas.microsoft.com/office/drawing/2014/main" id="{B32B12E1-0822-6520-6A2D-5E0E59A67851}"/>
                </a:ext>
              </a:extLst>
            </p:cNvPr>
            <p:cNvSpPr/>
            <p:nvPr/>
          </p:nvSpPr>
          <p:spPr>
            <a:xfrm>
              <a:off x="2573022" y="3592790"/>
              <a:ext cx="18791" cy="38947"/>
            </a:xfrm>
            <a:custGeom>
              <a:avLst/>
              <a:gdLst>
                <a:gd name="connsiteX0" fmla="*/ 0 w 18791"/>
                <a:gd name="connsiteY0" fmla="*/ 0 h 38947"/>
                <a:gd name="connsiteX1" fmla="*/ 0 w 18791"/>
                <a:gd name="connsiteY1" fmla="*/ 38947 h 38947"/>
              </a:gdLst>
              <a:ahLst/>
              <a:cxnLst>
                <a:cxn ang="0">
                  <a:pos x="connsiteX0" y="connsiteY0"/>
                </a:cxn>
                <a:cxn ang="0">
                  <a:pos x="connsiteX1" y="connsiteY1"/>
                </a:cxn>
              </a:cxnLst>
              <a:rect l="l" t="t" r="r" b="b"/>
              <a:pathLst>
                <a:path w="18791" h="38947">
                  <a:moveTo>
                    <a:pt x="0" y="0"/>
                  </a:moveTo>
                  <a:lnTo>
                    <a:pt x="0" y="38947"/>
                  </a:lnTo>
                </a:path>
              </a:pathLst>
            </a:custGeom>
            <a:ln w="9381" cap="flat">
              <a:solidFill>
                <a:srgbClr val="000000"/>
              </a:solidFill>
              <a:prstDash val="solid"/>
              <a:miter/>
            </a:ln>
          </p:spPr>
          <p:txBody>
            <a:bodyPr rtlCol="0" anchor="ctr"/>
            <a:lstStyle/>
            <a:p>
              <a:endParaRPr lang="en-US" sz="700"/>
            </a:p>
          </p:txBody>
        </p:sp>
        <p:sp>
          <p:nvSpPr>
            <p:cNvPr id="1749" name="Freeform 1748">
              <a:extLst>
                <a:ext uri="{FF2B5EF4-FFF2-40B4-BE49-F238E27FC236}">
                  <a16:creationId xmlns:a16="http://schemas.microsoft.com/office/drawing/2014/main" id="{7AB5507B-E3A0-C7FF-D9B3-0CD97C78C9C2}"/>
                </a:ext>
              </a:extLst>
            </p:cNvPr>
            <p:cNvSpPr/>
            <p:nvPr/>
          </p:nvSpPr>
          <p:spPr>
            <a:xfrm>
              <a:off x="2767329" y="3592790"/>
              <a:ext cx="18791" cy="38947"/>
            </a:xfrm>
            <a:custGeom>
              <a:avLst/>
              <a:gdLst>
                <a:gd name="connsiteX0" fmla="*/ 0 w 18791"/>
                <a:gd name="connsiteY0" fmla="*/ 0 h 38947"/>
                <a:gd name="connsiteX1" fmla="*/ 0 w 18791"/>
                <a:gd name="connsiteY1" fmla="*/ 38947 h 38947"/>
              </a:gdLst>
              <a:ahLst/>
              <a:cxnLst>
                <a:cxn ang="0">
                  <a:pos x="connsiteX0" y="connsiteY0"/>
                </a:cxn>
                <a:cxn ang="0">
                  <a:pos x="connsiteX1" y="connsiteY1"/>
                </a:cxn>
              </a:cxnLst>
              <a:rect l="l" t="t" r="r" b="b"/>
              <a:pathLst>
                <a:path w="18791" h="38947">
                  <a:moveTo>
                    <a:pt x="0" y="0"/>
                  </a:moveTo>
                  <a:lnTo>
                    <a:pt x="0" y="38947"/>
                  </a:lnTo>
                </a:path>
              </a:pathLst>
            </a:custGeom>
            <a:ln w="9381" cap="flat">
              <a:solidFill>
                <a:srgbClr val="000000"/>
              </a:solidFill>
              <a:prstDash val="solid"/>
              <a:miter/>
            </a:ln>
          </p:spPr>
          <p:txBody>
            <a:bodyPr rtlCol="0" anchor="ctr"/>
            <a:lstStyle/>
            <a:p>
              <a:endParaRPr lang="en-US" sz="700"/>
            </a:p>
          </p:txBody>
        </p:sp>
        <p:sp>
          <p:nvSpPr>
            <p:cNvPr id="1752" name="Freeform 1751">
              <a:extLst>
                <a:ext uri="{FF2B5EF4-FFF2-40B4-BE49-F238E27FC236}">
                  <a16:creationId xmlns:a16="http://schemas.microsoft.com/office/drawing/2014/main" id="{8FD9E66F-6FB0-0166-3247-9BD01964A4DE}"/>
                </a:ext>
              </a:extLst>
            </p:cNvPr>
            <p:cNvSpPr/>
            <p:nvPr/>
          </p:nvSpPr>
          <p:spPr>
            <a:xfrm>
              <a:off x="2961449" y="3592790"/>
              <a:ext cx="18791" cy="38947"/>
            </a:xfrm>
            <a:custGeom>
              <a:avLst/>
              <a:gdLst>
                <a:gd name="connsiteX0" fmla="*/ 0 w 18791"/>
                <a:gd name="connsiteY0" fmla="*/ 0 h 38947"/>
                <a:gd name="connsiteX1" fmla="*/ 0 w 18791"/>
                <a:gd name="connsiteY1" fmla="*/ 38947 h 38947"/>
              </a:gdLst>
              <a:ahLst/>
              <a:cxnLst>
                <a:cxn ang="0">
                  <a:pos x="connsiteX0" y="connsiteY0"/>
                </a:cxn>
                <a:cxn ang="0">
                  <a:pos x="connsiteX1" y="connsiteY1"/>
                </a:cxn>
              </a:cxnLst>
              <a:rect l="l" t="t" r="r" b="b"/>
              <a:pathLst>
                <a:path w="18791" h="38947">
                  <a:moveTo>
                    <a:pt x="0" y="0"/>
                  </a:moveTo>
                  <a:lnTo>
                    <a:pt x="0" y="38947"/>
                  </a:lnTo>
                </a:path>
              </a:pathLst>
            </a:custGeom>
            <a:ln w="9381" cap="flat">
              <a:solidFill>
                <a:srgbClr val="000000"/>
              </a:solidFill>
              <a:prstDash val="solid"/>
              <a:miter/>
            </a:ln>
          </p:spPr>
          <p:txBody>
            <a:bodyPr rtlCol="0" anchor="ctr"/>
            <a:lstStyle/>
            <a:p>
              <a:endParaRPr lang="en-US" sz="700"/>
            </a:p>
          </p:txBody>
        </p:sp>
        <p:sp>
          <p:nvSpPr>
            <p:cNvPr id="1755" name="Freeform 1754">
              <a:extLst>
                <a:ext uri="{FF2B5EF4-FFF2-40B4-BE49-F238E27FC236}">
                  <a16:creationId xmlns:a16="http://schemas.microsoft.com/office/drawing/2014/main" id="{FBDA9036-6C3C-6C9B-626C-05F54CDB5568}"/>
                </a:ext>
              </a:extLst>
            </p:cNvPr>
            <p:cNvSpPr/>
            <p:nvPr/>
          </p:nvSpPr>
          <p:spPr>
            <a:xfrm>
              <a:off x="3155756" y="3592790"/>
              <a:ext cx="18791" cy="38947"/>
            </a:xfrm>
            <a:custGeom>
              <a:avLst/>
              <a:gdLst>
                <a:gd name="connsiteX0" fmla="*/ 0 w 18791"/>
                <a:gd name="connsiteY0" fmla="*/ 0 h 38947"/>
                <a:gd name="connsiteX1" fmla="*/ 0 w 18791"/>
                <a:gd name="connsiteY1" fmla="*/ 38947 h 38947"/>
              </a:gdLst>
              <a:ahLst/>
              <a:cxnLst>
                <a:cxn ang="0">
                  <a:pos x="connsiteX0" y="connsiteY0"/>
                </a:cxn>
                <a:cxn ang="0">
                  <a:pos x="connsiteX1" y="connsiteY1"/>
                </a:cxn>
              </a:cxnLst>
              <a:rect l="l" t="t" r="r" b="b"/>
              <a:pathLst>
                <a:path w="18791" h="38947">
                  <a:moveTo>
                    <a:pt x="0" y="0"/>
                  </a:moveTo>
                  <a:lnTo>
                    <a:pt x="0" y="38947"/>
                  </a:lnTo>
                </a:path>
              </a:pathLst>
            </a:custGeom>
            <a:ln w="9381" cap="flat">
              <a:solidFill>
                <a:srgbClr val="000000"/>
              </a:solidFill>
              <a:prstDash val="solid"/>
              <a:miter/>
            </a:ln>
          </p:spPr>
          <p:txBody>
            <a:bodyPr rtlCol="0" anchor="ctr"/>
            <a:lstStyle/>
            <a:p>
              <a:endParaRPr lang="en-US" sz="700"/>
            </a:p>
          </p:txBody>
        </p:sp>
        <p:sp>
          <p:nvSpPr>
            <p:cNvPr id="1832" name="Freeform 1831">
              <a:extLst>
                <a:ext uri="{FF2B5EF4-FFF2-40B4-BE49-F238E27FC236}">
                  <a16:creationId xmlns:a16="http://schemas.microsoft.com/office/drawing/2014/main" id="{A89B8C3A-12EE-9D2E-0782-806E39532D89}"/>
                </a:ext>
              </a:extLst>
            </p:cNvPr>
            <p:cNvSpPr/>
            <p:nvPr/>
          </p:nvSpPr>
          <p:spPr>
            <a:xfrm>
              <a:off x="2159789" y="2900815"/>
              <a:ext cx="39462" cy="39514"/>
            </a:xfrm>
            <a:custGeom>
              <a:avLst/>
              <a:gdLst>
                <a:gd name="connsiteX0" fmla="*/ 39463 w 39462"/>
                <a:gd name="connsiteY0" fmla="*/ 39514 h 39514"/>
                <a:gd name="connsiteX1" fmla="*/ 0 w 39462"/>
                <a:gd name="connsiteY1" fmla="*/ 39514 h 39514"/>
                <a:gd name="connsiteX2" fmla="*/ 19543 w 39462"/>
                <a:gd name="connsiteY2" fmla="*/ 0 h 39514"/>
                <a:gd name="connsiteX3" fmla="*/ 39463 w 39462"/>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462" h="39514">
                  <a:moveTo>
                    <a:pt x="39463" y="39514"/>
                  </a:moveTo>
                  <a:lnTo>
                    <a:pt x="0" y="39514"/>
                  </a:lnTo>
                  <a:lnTo>
                    <a:pt x="19543" y="0"/>
                  </a:lnTo>
                  <a:lnTo>
                    <a:pt x="39463" y="39514"/>
                  </a:lnTo>
                </a:path>
              </a:pathLst>
            </a:custGeom>
            <a:solidFill>
              <a:srgbClr val="F3D47B"/>
            </a:solidFill>
            <a:ln w="0" cap="flat">
              <a:noFill/>
              <a:prstDash val="solid"/>
              <a:miter/>
            </a:ln>
          </p:spPr>
          <p:txBody>
            <a:bodyPr rtlCol="0" anchor="ctr"/>
            <a:lstStyle/>
            <a:p>
              <a:endParaRPr lang="en-US" sz="700"/>
            </a:p>
          </p:txBody>
        </p:sp>
        <p:sp>
          <p:nvSpPr>
            <p:cNvPr id="1833" name="Freeform 1832">
              <a:extLst>
                <a:ext uri="{FF2B5EF4-FFF2-40B4-BE49-F238E27FC236}">
                  <a16:creationId xmlns:a16="http://schemas.microsoft.com/office/drawing/2014/main" id="{A8AB7DD2-A415-4CD6-E472-C8CF8FDCC89D}"/>
                </a:ext>
              </a:extLst>
            </p:cNvPr>
            <p:cNvSpPr/>
            <p:nvPr/>
          </p:nvSpPr>
          <p:spPr>
            <a:xfrm>
              <a:off x="1963226" y="2625160"/>
              <a:ext cx="39275" cy="39514"/>
            </a:xfrm>
            <a:custGeom>
              <a:avLst/>
              <a:gdLst>
                <a:gd name="connsiteX0" fmla="*/ 39275 w 39275"/>
                <a:gd name="connsiteY0" fmla="*/ 39514 h 39514"/>
                <a:gd name="connsiteX1" fmla="*/ 0 w 39275"/>
                <a:gd name="connsiteY1" fmla="*/ 39514 h 39514"/>
                <a:gd name="connsiteX2" fmla="*/ 19356 w 39275"/>
                <a:gd name="connsiteY2" fmla="*/ 0 h 39514"/>
                <a:gd name="connsiteX3" fmla="*/ 39275 w 39275"/>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5" h="39514">
                  <a:moveTo>
                    <a:pt x="39275" y="39514"/>
                  </a:moveTo>
                  <a:lnTo>
                    <a:pt x="0" y="39514"/>
                  </a:lnTo>
                  <a:lnTo>
                    <a:pt x="19356" y="0"/>
                  </a:lnTo>
                  <a:lnTo>
                    <a:pt x="39275" y="39514"/>
                  </a:lnTo>
                </a:path>
              </a:pathLst>
            </a:custGeom>
            <a:solidFill>
              <a:srgbClr val="F3D47B"/>
            </a:solidFill>
            <a:ln w="0" cap="flat">
              <a:noFill/>
              <a:prstDash val="solid"/>
              <a:miter/>
            </a:ln>
          </p:spPr>
          <p:txBody>
            <a:bodyPr rtlCol="0" anchor="ctr"/>
            <a:lstStyle/>
            <a:p>
              <a:endParaRPr lang="en-US" sz="700"/>
            </a:p>
          </p:txBody>
        </p:sp>
        <p:sp>
          <p:nvSpPr>
            <p:cNvPr id="1834" name="Freeform 1833">
              <a:extLst>
                <a:ext uri="{FF2B5EF4-FFF2-40B4-BE49-F238E27FC236}">
                  <a16:creationId xmlns:a16="http://schemas.microsoft.com/office/drawing/2014/main" id="{46DFA82C-67BA-43C1-7F98-510C768F5ACE}"/>
                </a:ext>
              </a:extLst>
            </p:cNvPr>
            <p:cNvSpPr/>
            <p:nvPr/>
          </p:nvSpPr>
          <p:spPr>
            <a:xfrm>
              <a:off x="1771362" y="2431747"/>
              <a:ext cx="39462" cy="39703"/>
            </a:xfrm>
            <a:custGeom>
              <a:avLst/>
              <a:gdLst>
                <a:gd name="connsiteX0" fmla="*/ 39463 w 39462"/>
                <a:gd name="connsiteY0" fmla="*/ 39704 h 39703"/>
                <a:gd name="connsiteX1" fmla="*/ 0 w 39462"/>
                <a:gd name="connsiteY1" fmla="*/ 39704 h 39703"/>
                <a:gd name="connsiteX2" fmla="*/ 19544 w 39462"/>
                <a:gd name="connsiteY2" fmla="*/ 0 h 39703"/>
                <a:gd name="connsiteX3" fmla="*/ 39463 w 39462"/>
                <a:gd name="connsiteY3" fmla="*/ 39704 h 39703"/>
              </a:gdLst>
              <a:ahLst/>
              <a:cxnLst>
                <a:cxn ang="0">
                  <a:pos x="connsiteX0" y="connsiteY0"/>
                </a:cxn>
                <a:cxn ang="0">
                  <a:pos x="connsiteX1" y="connsiteY1"/>
                </a:cxn>
                <a:cxn ang="0">
                  <a:pos x="connsiteX2" y="connsiteY2"/>
                </a:cxn>
                <a:cxn ang="0">
                  <a:pos x="connsiteX3" y="connsiteY3"/>
                </a:cxn>
              </a:cxnLst>
              <a:rect l="l" t="t" r="r" b="b"/>
              <a:pathLst>
                <a:path w="39462" h="39703">
                  <a:moveTo>
                    <a:pt x="39463" y="39704"/>
                  </a:moveTo>
                  <a:lnTo>
                    <a:pt x="0" y="39704"/>
                  </a:lnTo>
                  <a:lnTo>
                    <a:pt x="19544" y="0"/>
                  </a:lnTo>
                  <a:lnTo>
                    <a:pt x="39463" y="39704"/>
                  </a:lnTo>
                </a:path>
              </a:pathLst>
            </a:custGeom>
            <a:solidFill>
              <a:srgbClr val="F3D47B"/>
            </a:solidFill>
            <a:ln w="0" cap="flat">
              <a:noFill/>
              <a:prstDash val="solid"/>
              <a:miter/>
            </a:ln>
          </p:spPr>
          <p:txBody>
            <a:bodyPr rtlCol="0" anchor="ctr"/>
            <a:lstStyle/>
            <a:p>
              <a:endParaRPr lang="en-US" sz="700"/>
            </a:p>
          </p:txBody>
        </p:sp>
        <p:sp>
          <p:nvSpPr>
            <p:cNvPr id="1835" name="Freeform 1834">
              <a:extLst>
                <a:ext uri="{FF2B5EF4-FFF2-40B4-BE49-F238E27FC236}">
                  <a16:creationId xmlns:a16="http://schemas.microsoft.com/office/drawing/2014/main" id="{2DC31A61-8F24-AC3D-D2C4-3EA949111D48}"/>
                </a:ext>
              </a:extLst>
            </p:cNvPr>
            <p:cNvSpPr/>
            <p:nvPr/>
          </p:nvSpPr>
          <p:spPr>
            <a:xfrm>
              <a:off x="1570477" y="2296566"/>
              <a:ext cx="39462" cy="39703"/>
            </a:xfrm>
            <a:custGeom>
              <a:avLst/>
              <a:gdLst>
                <a:gd name="connsiteX0" fmla="*/ 39463 w 39462"/>
                <a:gd name="connsiteY0" fmla="*/ 39703 h 39703"/>
                <a:gd name="connsiteX1" fmla="*/ 0 w 39462"/>
                <a:gd name="connsiteY1" fmla="*/ 39703 h 39703"/>
                <a:gd name="connsiteX2" fmla="*/ 19544 w 39462"/>
                <a:gd name="connsiteY2" fmla="*/ 0 h 39703"/>
                <a:gd name="connsiteX3" fmla="*/ 39463 w 39462"/>
                <a:gd name="connsiteY3" fmla="*/ 39703 h 39703"/>
              </a:gdLst>
              <a:ahLst/>
              <a:cxnLst>
                <a:cxn ang="0">
                  <a:pos x="connsiteX0" y="connsiteY0"/>
                </a:cxn>
                <a:cxn ang="0">
                  <a:pos x="connsiteX1" y="connsiteY1"/>
                </a:cxn>
                <a:cxn ang="0">
                  <a:pos x="connsiteX2" y="connsiteY2"/>
                </a:cxn>
                <a:cxn ang="0">
                  <a:pos x="connsiteX3" y="connsiteY3"/>
                </a:cxn>
              </a:cxnLst>
              <a:rect l="l" t="t" r="r" b="b"/>
              <a:pathLst>
                <a:path w="39462" h="39703">
                  <a:moveTo>
                    <a:pt x="39463" y="39703"/>
                  </a:moveTo>
                  <a:lnTo>
                    <a:pt x="0" y="39703"/>
                  </a:lnTo>
                  <a:lnTo>
                    <a:pt x="19544" y="0"/>
                  </a:lnTo>
                  <a:lnTo>
                    <a:pt x="39463" y="39703"/>
                  </a:lnTo>
                </a:path>
              </a:pathLst>
            </a:custGeom>
            <a:solidFill>
              <a:srgbClr val="F3D47B"/>
            </a:solidFill>
            <a:ln w="0" cap="flat">
              <a:noFill/>
              <a:prstDash val="solid"/>
              <a:miter/>
            </a:ln>
          </p:spPr>
          <p:txBody>
            <a:bodyPr rtlCol="0" anchor="ctr"/>
            <a:lstStyle/>
            <a:p>
              <a:endParaRPr lang="en-US" sz="700"/>
            </a:p>
          </p:txBody>
        </p:sp>
        <p:sp>
          <p:nvSpPr>
            <p:cNvPr id="1836" name="Freeform 1835">
              <a:extLst>
                <a:ext uri="{FF2B5EF4-FFF2-40B4-BE49-F238E27FC236}">
                  <a16:creationId xmlns:a16="http://schemas.microsoft.com/office/drawing/2014/main" id="{38F89FE1-8F67-8A3A-084F-7503961AB715}"/>
                </a:ext>
              </a:extLst>
            </p:cNvPr>
            <p:cNvSpPr/>
            <p:nvPr/>
          </p:nvSpPr>
          <p:spPr>
            <a:xfrm>
              <a:off x="1377485" y="2200900"/>
              <a:ext cx="39274" cy="39514"/>
            </a:xfrm>
            <a:custGeom>
              <a:avLst/>
              <a:gdLst>
                <a:gd name="connsiteX0" fmla="*/ 39275 w 39274"/>
                <a:gd name="connsiteY0" fmla="*/ 39514 h 39514"/>
                <a:gd name="connsiteX1" fmla="*/ 0 w 39274"/>
                <a:gd name="connsiteY1" fmla="*/ 39514 h 39514"/>
                <a:gd name="connsiteX2" fmla="*/ 19544 w 39274"/>
                <a:gd name="connsiteY2" fmla="*/ 0 h 39514"/>
                <a:gd name="connsiteX3" fmla="*/ 39275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39275" y="39514"/>
                  </a:moveTo>
                  <a:lnTo>
                    <a:pt x="0" y="39514"/>
                  </a:lnTo>
                  <a:lnTo>
                    <a:pt x="19544" y="0"/>
                  </a:lnTo>
                  <a:lnTo>
                    <a:pt x="39275" y="39514"/>
                  </a:lnTo>
                </a:path>
              </a:pathLst>
            </a:custGeom>
            <a:solidFill>
              <a:srgbClr val="F3D47B"/>
            </a:solidFill>
            <a:ln w="0" cap="flat">
              <a:noFill/>
              <a:prstDash val="solid"/>
              <a:miter/>
            </a:ln>
          </p:spPr>
          <p:txBody>
            <a:bodyPr rtlCol="0" anchor="ctr"/>
            <a:lstStyle/>
            <a:p>
              <a:endParaRPr lang="en-US" sz="700"/>
            </a:p>
          </p:txBody>
        </p:sp>
        <p:sp>
          <p:nvSpPr>
            <p:cNvPr id="1837" name="Freeform 1836">
              <a:extLst>
                <a:ext uri="{FF2B5EF4-FFF2-40B4-BE49-F238E27FC236}">
                  <a16:creationId xmlns:a16="http://schemas.microsoft.com/office/drawing/2014/main" id="{1989CA61-F2B2-08E2-FF4B-F95162858013}"/>
                </a:ext>
              </a:extLst>
            </p:cNvPr>
            <p:cNvSpPr/>
            <p:nvPr/>
          </p:nvSpPr>
          <p:spPr>
            <a:xfrm>
              <a:off x="1179231" y="2097103"/>
              <a:ext cx="39462" cy="39703"/>
            </a:xfrm>
            <a:custGeom>
              <a:avLst/>
              <a:gdLst>
                <a:gd name="connsiteX0" fmla="*/ 39463 w 39462"/>
                <a:gd name="connsiteY0" fmla="*/ 39703 h 39703"/>
                <a:gd name="connsiteX1" fmla="*/ 0 w 39462"/>
                <a:gd name="connsiteY1" fmla="*/ 39703 h 39703"/>
                <a:gd name="connsiteX2" fmla="*/ 19544 w 39462"/>
                <a:gd name="connsiteY2" fmla="*/ 0 h 39703"/>
                <a:gd name="connsiteX3" fmla="*/ 39463 w 39462"/>
                <a:gd name="connsiteY3" fmla="*/ 39703 h 39703"/>
              </a:gdLst>
              <a:ahLst/>
              <a:cxnLst>
                <a:cxn ang="0">
                  <a:pos x="connsiteX0" y="connsiteY0"/>
                </a:cxn>
                <a:cxn ang="0">
                  <a:pos x="connsiteX1" y="connsiteY1"/>
                </a:cxn>
                <a:cxn ang="0">
                  <a:pos x="connsiteX2" y="connsiteY2"/>
                </a:cxn>
                <a:cxn ang="0">
                  <a:pos x="connsiteX3" y="connsiteY3"/>
                </a:cxn>
              </a:cxnLst>
              <a:rect l="l" t="t" r="r" b="b"/>
              <a:pathLst>
                <a:path w="39462" h="39703">
                  <a:moveTo>
                    <a:pt x="39463" y="39703"/>
                  </a:moveTo>
                  <a:lnTo>
                    <a:pt x="0" y="39703"/>
                  </a:lnTo>
                  <a:lnTo>
                    <a:pt x="19544" y="0"/>
                  </a:lnTo>
                  <a:lnTo>
                    <a:pt x="39463" y="39703"/>
                  </a:lnTo>
                </a:path>
              </a:pathLst>
            </a:custGeom>
            <a:solidFill>
              <a:srgbClr val="F3D47B"/>
            </a:solidFill>
            <a:ln w="0" cap="flat">
              <a:noFill/>
              <a:prstDash val="solid"/>
              <a:miter/>
            </a:ln>
          </p:spPr>
          <p:txBody>
            <a:bodyPr rtlCol="0" anchor="ctr"/>
            <a:lstStyle/>
            <a:p>
              <a:endParaRPr lang="en-US" sz="700"/>
            </a:p>
          </p:txBody>
        </p:sp>
        <p:sp>
          <p:nvSpPr>
            <p:cNvPr id="1838" name="Freeform 1837">
              <a:extLst>
                <a:ext uri="{FF2B5EF4-FFF2-40B4-BE49-F238E27FC236}">
                  <a16:creationId xmlns:a16="http://schemas.microsoft.com/office/drawing/2014/main" id="{38CAD9FC-5DF9-1B4F-D308-44850CE5761A}"/>
                </a:ext>
              </a:extLst>
            </p:cNvPr>
            <p:cNvSpPr/>
            <p:nvPr/>
          </p:nvSpPr>
          <p:spPr>
            <a:xfrm>
              <a:off x="1095795" y="2055131"/>
              <a:ext cx="39274" cy="39703"/>
            </a:xfrm>
            <a:custGeom>
              <a:avLst/>
              <a:gdLst>
                <a:gd name="connsiteX0" fmla="*/ 39275 w 39274"/>
                <a:gd name="connsiteY0" fmla="*/ 39703 h 39703"/>
                <a:gd name="connsiteX1" fmla="*/ 0 w 39274"/>
                <a:gd name="connsiteY1" fmla="*/ 39703 h 39703"/>
                <a:gd name="connsiteX2" fmla="*/ 19544 w 39274"/>
                <a:gd name="connsiteY2" fmla="*/ 0 h 39703"/>
                <a:gd name="connsiteX3" fmla="*/ 39275 w 39274"/>
                <a:gd name="connsiteY3" fmla="*/ 39703 h 39703"/>
              </a:gdLst>
              <a:ahLst/>
              <a:cxnLst>
                <a:cxn ang="0">
                  <a:pos x="connsiteX0" y="connsiteY0"/>
                </a:cxn>
                <a:cxn ang="0">
                  <a:pos x="connsiteX1" y="connsiteY1"/>
                </a:cxn>
                <a:cxn ang="0">
                  <a:pos x="connsiteX2" y="connsiteY2"/>
                </a:cxn>
                <a:cxn ang="0">
                  <a:pos x="connsiteX3" y="connsiteY3"/>
                </a:cxn>
              </a:cxnLst>
              <a:rect l="l" t="t" r="r" b="b"/>
              <a:pathLst>
                <a:path w="39274" h="39703">
                  <a:moveTo>
                    <a:pt x="39275" y="39703"/>
                  </a:moveTo>
                  <a:lnTo>
                    <a:pt x="0" y="39703"/>
                  </a:lnTo>
                  <a:lnTo>
                    <a:pt x="19544" y="0"/>
                  </a:lnTo>
                  <a:lnTo>
                    <a:pt x="39275" y="39703"/>
                  </a:lnTo>
                </a:path>
              </a:pathLst>
            </a:custGeom>
            <a:solidFill>
              <a:srgbClr val="F3D47B"/>
            </a:solidFill>
            <a:ln w="0" cap="flat">
              <a:noFill/>
              <a:prstDash val="solid"/>
              <a:miter/>
            </a:ln>
          </p:spPr>
          <p:txBody>
            <a:bodyPr rtlCol="0" anchor="ctr"/>
            <a:lstStyle/>
            <a:p>
              <a:endParaRPr lang="en-US" sz="700"/>
            </a:p>
          </p:txBody>
        </p:sp>
        <p:sp>
          <p:nvSpPr>
            <p:cNvPr id="1839" name="Freeform 1838">
              <a:extLst>
                <a:ext uri="{FF2B5EF4-FFF2-40B4-BE49-F238E27FC236}">
                  <a16:creationId xmlns:a16="http://schemas.microsoft.com/office/drawing/2014/main" id="{CD0F5B2E-CE96-79A3-0F18-16E69DD156D1}"/>
                </a:ext>
              </a:extLst>
            </p:cNvPr>
            <p:cNvSpPr/>
            <p:nvPr/>
          </p:nvSpPr>
          <p:spPr>
            <a:xfrm>
              <a:off x="1038480" y="2014482"/>
              <a:ext cx="39274" cy="39514"/>
            </a:xfrm>
            <a:custGeom>
              <a:avLst/>
              <a:gdLst>
                <a:gd name="connsiteX0" fmla="*/ 39275 w 39274"/>
                <a:gd name="connsiteY0" fmla="*/ 39514 h 39514"/>
                <a:gd name="connsiteX1" fmla="*/ 0 w 39274"/>
                <a:gd name="connsiteY1" fmla="*/ 39514 h 39514"/>
                <a:gd name="connsiteX2" fmla="*/ 19356 w 39274"/>
                <a:gd name="connsiteY2" fmla="*/ 0 h 39514"/>
                <a:gd name="connsiteX3" fmla="*/ 39275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39275" y="39514"/>
                  </a:moveTo>
                  <a:lnTo>
                    <a:pt x="0" y="39514"/>
                  </a:lnTo>
                  <a:lnTo>
                    <a:pt x="19356" y="0"/>
                  </a:lnTo>
                  <a:lnTo>
                    <a:pt x="39275" y="39514"/>
                  </a:lnTo>
                </a:path>
              </a:pathLst>
            </a:custGeom>
            <a:solidFill>
              <a:srgbClr val="F3D47B"/>
            </a:solidFill>
            <a:ln w="0" cap="flat">
              <a:noFill/>
              <a:prstDash val="solid"/>
              <a:miter/>
            </a:ln>
          </p:spPr>
          <p:txBody>
            <a:bodyPr rtlCol="0" anchor="ctr"/>
            <a:lstStyle/>
            <a:p>
              <a:endParaRPr lang="en-US" sz="700"/>
            </a:p>
          </p:txBody>
        </p:sp>
        <p:sp>
          <p:nvSpPr>
            <p:cNvPr id="1840" name="Freeform 1839">
              <a:extLst>
                <a:ext uri="{FF2B5EF4-FFF2-40B4-BE49-F238E27FC236}">
                  <a16:creationId xmlns:a16="http://schemas.microsoft.com/office/drawing/2014/main" id="{A97A9409-B447-EB27-FF09-E0EC4068F12B}"/>
                </a:ext>
              </a:extLst>
            </p:cNvPr>
            <p:cNvSpPr/>
            <p:nvPr/>
          </p:nvSpPr>
          <p:spPr>
            <a:xfrm>
              <a:off x="1011044" y="1986879"/>
              <a:ext cx="39274" cy="39703"/>
            </a:xfrm>
            <a:custGeom>
              <a:avLst/>
              <a:gdLst>
                <a:gd name="connsiteX0" fmla="*/ 39275 w 39274"/>
                <a:gd name="connsiteY0" fmla="*/ 39703 h 39703"/>
                <a:gd name="connsiteX1" fmla="*/ 0 w 39274"/>
                <a:gd name="connsiteY1" fmla="*/ 39703 h 39703"/>
                <a:gd name="connsiteX2" fmla="*/ 19356 w 39274"/>
                <a:gd name="connsiteY2" fmla="*/ 0 h 39703"/>
                <a:gd name="connsiteX3" fmla="*/ 39275 w 39274"/>
                <a:gd name="connsiteY3" fmla="*/ 39703 h 39703"/>
              </a:gdLst>
              <a:ahLst/>
              <a:cxnLst>
                <a:cxn ang="0">
                  <a:pos x="connsiteX0" y="connsiteY0"/>
                </a:cxn>
                <a:cxn ang="0">
                  <a:pos x="connsiteX1" y="connsiteY1"/>
                </a:cxn>
                <a:cxn ang="0">
                  <a:pos x="connsiteX2" y="connsiteY2"/>
                </a:cxn>
                <a:cxn ang="0">
                  <a:pos x="connsiteX3" y="connsiteY3"/>
                </a:cxn>
              </a:cxnLst>
              <a:rect l="l" t="t" r="r" b="b"/>
              <a:pathLst>
                <a:path w="39274" h="39703">
                  <a:moveTo>
                    <a:pt x="39275" y="39703"/>
                  </a:moveTo>
                  <a:lnTo>
                    <a:pt x="0" y="39703"/>
                  </a:lnTo>
                  <a:lnTo>
                    <a:pt x="19356" y="0"/>
                  </a:lnTo>
                  <a:lnTo>
                    <a:pt x="39275" y="39703"/>
                  </a:lnTo>
                </a:path>
              </a:pathLst>
            </a:custGeom>
            <a:solidFill>
              <a:srgbClr val="F3D47B"/>
            </a:solidFill>
            <a:ln w="0" cap="flat">
              <a:noFill/>
              <a:prstDash val="solid"/>
              <a:miter/>
            </a:ln>
          </p:spPr>
          <p:txBody>
            <a:bodyPr rtlCol="0" anchor="ctr"/>
            <a:lstStyle/>
            <a:p>
              <a:endParaRPr lang="en-US" sz="700"/>
            </a:p>
          </p:txBody>
        </p:sp>
        <p:sp>
          <p:nvSpPr>
            <p:cNvPr id="1841" name="Freeform 1840">
              <a:extLst>
                <a:ext uri="{FF2B5EF4-FFF2-40B4-BE49-F238E27FC236}">
                  <a16:creationId xmlns:a16="http://schemas.microsoft.com/office/drawing/2014/main" id="{D1467D7D-70AA-94CB-B3EF-78A1C93E3E76}"/>
                </a:ext>
              </a:extLst>
            </p:cNvPr>
            <p:cNvSpPr/>
            <p:nvPr/>
          </p:nvSpPr>
          <p:spPr>
            <a:xfrm>
              <a:off x="1030588" y="2006731"/>
              <a:ext cx="1148744" cy="913747"/>
            </a:xfrm>
            <a:custGeom>
              <a:avLst/>
              <a:gdLst>
                <a:gd name="connsiteX0" fmla="*/ 0 w 1148744"/>
                <a:gd name="connsiteY0" fmla="*/ 0 h 913747"/>
                <a:gd name="connsiteX1" fmla="*/ 35141 w 1148744"/>
                <a:gd name="connsiteY1" fmla="*/ 40649 h 913747"/>
                <a:gd name="connsiteX2" fmla="*/ 86067 w 1148744"/>
                <a:gd name="connsiteY2" fmla="*/ 77327 h 913747"/>
                <a:gd name="connsiteX3" fmla="*/ 169502 w 1148744"/>
                <a:gd name="connsiteY3" fmla="*/ 120623 h 913747"/>
                <a:gd name="connsiteX4" fmla="*/ 366441 w 1148744"/>
                <a:gd name="connsiteY4" fmla="*/ 213832 h 913747"/>
                <a:gd name="connsiteX5" fmla="*/ 560749 w 1148744"/>
                <a:gd name="connsiteY5" fmla="*/ 320086 h 913747"/>
                <a:gd name="connsiteX6" fmla="*/ 760318 w 1148744"/>
                <a:gd name="connsiteY6" fmla="*/ 444679 h 913747"/>
                <a:gd name="connsiteX7" fmla="*/ 951995 w 1148744"/>
                <a:gd name="connsiteY7" fmla="*/ 638092 h 913747"/>
                <a:gd name="connsiteX8" fmla="*/ 1148745 w 1148744"/>
                <a:gd name="connsiteY8" fmla="*/ 913747 h 91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744" h="913747">
                  <a:moveTo>
                    <a:pt x="0" y="0"/>
                  </a:moveTo>
                  <a:cubicBezTo>
                    <a:pt x="0" y="0"/>
                    <a:pt x="28752" y="35355"/>
                    <a:pt x="35141" y="40649"/>
                  </a:cubicBezTo>
                  <a:cubicBezTo>
                    <a:pt x="41718" y="45943"/>
                    <a:pt x="86067" y="77327"/>
                    <a:pt x="86067" y="77327"/>
                  </a:cubicBezTo>
                  <a:cubicBezTo>
                    <a:pt x="86067" y="77327"/>
                    <a:pt x="156536" y="112682"/>
                    <a:pt x="169502" y="120623"/>
                  </a:cubicBezTo>
                  <a:cubicBezTo>
                    <a:pt x="182469" y="128564"/>
                    <a:pt x="366441" y="213832"/>
                    <a:pt x="366441" y="213832"/>
                  </a:cubicBezTo>
                  <a:lnTo>
                    <a:pt x="560749" y="320086"/>
                  </a:lnTo>
                  <a:lnTo>
                    <a:pt x="760318" y="444679"/>
                  </a:lnTo>
                  <a:lnTo>
                    <a:pt x="951995" y="638092"/>
                  </a:lnTo>
                  <a:lnTo>
                    <a:pt x="1148745" y="913747"/>
                  </a:lnTo>
                </a:path>
              </a:pathLst>
            </a:custGeom>
            <a:noFill/>
            <a:ln w="9381" cap="flat">
              <a:solidFill>
                <a:srgbClr val="F3D47B"/>
              </a:solidFill>
              <a:prstDash val="solid"/>
              <a:miter/>
            </a:ln>
          </p:spPr>
          <p:txBody>
            <a:bodyPr rtlCol="0" anchor="ctr"/>
            <a:lstStyle/>
            <a:p>
              <a:endParaRPr lang="en-US" sz="700"/>
            </a:p>
          </p:txBody>
        </p:sp>
        <p:sp>
          <p:nvSpPr>
            <p:cNvPr id="1844" name="Freeform 1843">
              <a:extLst>
                <a:ext uri="{FF2B5EF4-FFF2-40B4-BE49-F238E27FC236}">
                  <a16:creationId xmlns:a16="http://schemas.microsoft.com/office/drawing/2014/main" id="{57BA7BE2-0818-4805-0B90-855F2C99CC83}"/>
                </a:ext>
              </a:extLst>
            </p:cNvPr>
            <p:cNvSpPr/>
            <p:nvPr/>
          </p:nvSpPr>
          <p:spPr>
            <a:xfrm>
              <a:off x="2162232" y="2846743"/>
              <a:ext cx="39274" cy="39514"/>
            </a:xfrm>
            <a:custGeom>
              <a:avLst/>
              <a:gdLst>
                <a:gd name="connsiteX0" fmla="*/ 0 w 39274"/>
                <a:gd name="connsiteY0" fmla="*/ 0 h 39514"/>
                <a:gd name="connsiteX1" fmla="*/ 39275 w 39274"/>
                <a:gd name="connsiteY1" fmla="*/ 0 h 39514"/>
                <a:gd name="connsiteX2" fmla="*/ 39275 w 39274"/>
                <a:gd name="connsiteY2" fmla="*/ 39514 h 39514"/>
                <a:gd name="connsiteX3" fmla="*/ 0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0" y="0"/>
                  </a:moveTo>
                  <a:lnTo>
                    <a:pt x="39275" y="0"/>
                  </a:lnTo>
                  <a:lnTo>
                    <a:pt x="39275" y="39514"/>
                  </a:lnTo>
                  <a:lnTo>
                    <a:pt x="0" y="39514"/>
                  </a:lnTo>
                  <a:close/>
                </a:path>
              </a:pathLst>
            </a:custGeom>
            <a:solidFill>
              <a:srgbClr val="F99F5B"/>
            </a:solidFill>
            <a:ln w="0" cap="flat">
              <a:noFill/>
              <a:prstDash val="solid"/>
              <a:miter/>
            </a:ln>
          </p:spPr>
          <p:txBody>
            <a:bodyPr rtlCol="0" anchor="ctr"/>
            <a:lstStyle/>
            <a:p>
              <a:endParaRPr lang="en-US" sz="700"/>
            </a:p>
          </p:txBody>
        </p:sp>
        <p:sp>
          <p:nvSpPr>
            <p:cNvPr id="1845" name="Freeform 1844">
              <a:extLst>
                <a:ext uri="{FF2B5EF4-FFF2-40B4-BE49-F238E27FC236}">
                  <a16:creationId xmlns:a16="http://schemas.microsoft.com/office/drawing/2014/main" id="{BF66B0A5-67ED-18B3-BFE3-7231D8659695}"/>
                </a:ext>
              </a:extLst>
            </p:cNvPr>
            <p:cNvSpPr/>
            <p:nvPr/>
          </p:nvSpPr>
          <p:spPr>
            <a:xfrm>
              <a:off x="1968864" y="2608144"/>
              <a:ext cx="39274" cy="39514"/>
            </a:xfrm>
            <a:custGeom>
              <a:avLst/>
              <a:gdLst>
                <a:gd name="connsiteX0" fmla="*/ 0 w 39274"/>
                <a:gd name="connsiteY0" fmla="*/ 0 h 39514"/>
                <a:gd name="connsiteX1" fmla="*/ 39275 w 39274"/>
                <a:gd name="connsiteY1" fmla="*/ 0 h 39514"/>
                <a:gd name="connsiteX2" fmla="*/ 39275 w 39274"/>
                <a:gd name="connsiteY2" fmla="*/ 39514 h 39514"/>
                <a:gd name="connsiteX3" fmla="*/ 0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0" y="0"/>
                  </a:moveTo>
                  <a:lnTo>
                    <a:pt x="39275" y="0"/>
                  </a:lnTo>
                  <a:lnTo>
                    <a:pt x="39275" y="39514"/>
                  </a:lnTo>
                  <a:lnTo>
                    <a:pt x="0" y="39514"/>
                  </a:lnTo>
                  <a:close/>
                </a:path>
              </a:pathLst>
            </a:custGeom>
            <a:solidFill>
              <a:srgbClr val="F99F5B"/>
            </a:solidFill>
            <a:ln w="0" cap="flat">
              <a:noFill/>
              <a:prstDash val="solid"/>
              <a:miter/>
            </a:ln>
          </p:spPr>
          <p:txBody>
            <a:bodyPr rtlCol="0" anchor="ctr"/>
            <a:lstStyle/>
            <a:p>
              <a:endParaRPr lang="en-US" sz="700"/>
            </a:p>
          </p:txBody>
        </p:sp>
        <p:sp>
          <p:nvSpPr>
            <p:cNvPr id="1846" name="Freeform 1845">
              <a:extLst>
                <a:ext uri="{FF2B5EF4-FFF2-40B4-BE49-F238E27FC236}">
                  <a16:creationId xmlns:a16="http://schemas.microsoft.com/office/drawing/2014/main" id="{B886170C-9C17-1177-0886-605DA22F1723}"/>
                </a:ext>
              </a:extLst>
            </p:cNvPr>
            <p:cNvSpPr/>
            <p:nvPr/>
          </p:nvSpPr>
          <p:spPr>
            <a:xfrm>
              <a:off x="1771362" y="2422672"/>
              <a:ext cx="39274" cy="39514"/>
            </a:xfrm>
            <a:custGeom>
              <a:avLst/>
              <a:gdLst>
                <a:gd name="connsiteX0" fmla="*/ 0 w 39274"/>
                <a:gd name="connsiteY0" fmla="*/ 0 h 39514"/>
                <a:gd name="connsiteX1" fmla="*/ 39275 w 39274"/>
                <a:gd name="connsiteY1" fmla="*/ 0 h 39514"/>
                <a:gd name="connsiteX2" fmla="*/ 39275 w 39274"/>
                <a:gd name="connsiteY2" fmla="*/ 39514 h 39514"/>
                <a:gd name="connsiteX3" fmla="*/ 0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0" y="0"/>
                  </a:moveTo>
                  <a:lnTo>
                    <a:pt x="39275" y="0"/>
                  </a:lnTo>
                  <a:lnTo>
                    <a:pt x="39275" y="39514"/>
                  </a:lnTo>
                  <a:lnTo>
                    <a:pt x="0" y="39514"/>
                  </a:lnTo>
                  <a:close/>
                </a:path>
              </a:pathLst>
            </a:custGeom>
            <a:solidFill>
              <a:srgbClr val="F99F5B"/>
            </a:solidFill>
            <a:ln w="0" cap="flat">
              <a:noFill/>
              <a:prstDash val="solid"/>
              <a:miter/>
            </a:ln>
          </p:spPr>
          <p:txBody>
            <a:bodyPr rtlCol="0" anchor="ctr"/>
            <a:lstStyle/>
            <a:p>
              <a:endParaRPr lang="en-US" sz="700"/>
            </a:p>
          </p:txBody>
        </p:sp>
        <p:sp>
          <p:nvSpPr>
            <p:cNvPr id="1847" name="Freeform 1846">
              <a:extLst>
                <a:ext uri="{FF2B5EF4-FFF2-40B4-BE49-F238E27FC236}">
                  <a16:creationId xmlns:a16="http://schemas.microsoft.com/office/drawing/2014/main" id="{F53BC7AB-D1F5-E4F4-5C5C-0EF17D18B36F}"/>
                </a:ext>
              </a:extLst>
            </p:cNvPr>
            <p:cNvSpPr/>
            <p:nvPr/>
          </p:nvSpPr>
          <p:spPr>
            <a:xfrm>
              <a:off x="1568786" y="2288625"/>
              <a:ext cx="39274" cy="39514"/>
            </a:xfrm>
            <a:custGeom>
              <a:avLst/>
              <a:gdLst>
                <a:gd name="connsiteX0" fmla="*/ 0 w 39274"/>
                <a:gd name="connsiteY0" fmla="*/ 0 h 39514"/>
                <a:gd name="connsiteX1" fmla="*/ 39275 w 39274"/>
                <a:gd name="connsiteY1" fmla="*/ 0 h 39514"/>
                <a:gd name="connsiteX2" fmla="*/ 39275 w 39274"/>
                <a:gd name="connsiteY2" fmla="*/ 39514 h 39514"/>
                <a:gd name="connsiteX3" fmla="*/ 0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0" y="0"/>
                  </a:moveTo>
                  <a:lnTo>
                    <a:pt x="39275" y="0"/>
                  </a:lnTo>
                  <a:lnTo>
                    <a:pt x="39275" y="39514"/>
                  </a:lnTo>
                  <a:lnTo>
                    <a:pt x="0" y="39514"/>
                  </a:lnTo>
                  <a:close/>
                </a:path>
              </a:pathLst>
            </a:custGeom>
            <a:solidFill>
              <a:srgbClr val="F99F5B"/>
            </a:solidFill>
            <a:ln w="0" cap="flat">
              <a:noFill/>
              <a:prstDash val="solid"/>
              <a:miter/>
            </a:ln>
          </p:spPr>
          <p:txBody>
            <a:bodyPr rtlCol="0" anchor="ctr"/>
            <a:lstStyle/>
            <a:p>
              <a:endParaRPr lang="en-US" sz="700"/>
            </a:p>
          </p:txBody>
        </p:sp>
        <p:sp>
          <p:nvSpPr>
            <p:cNvPr id="1848" name="Freeform 1847">
              <a:extLst>
                <a:ext uri="{FF2B5EF4-FFF2-40B4-BE49-F238E27FC236}">
                  <a16:creationId xmlns:a16="http://schemas.microsoft.com/office/drawing/2014/main" id="{0F2F55E8-DD3B-23D7-BA9F-16086A728615}"/>
                </a:ext>
              </a:extLst>
            </p:cNvPr>
            <p:cNvSpPr/>
            <p:nvPr/>
          </p:nvSpPr>
          <p:spPr>
            <a:xfrm>
              <a:off x="1374102" y="2189367"/>
              <a:ext cx="39274" cy="39514"/>
            </a:xfrm>
            <a:custGeom>
              <a:avLst/>
              <a:gdLst>
                <a:gd name="connsiteX0" fmla="*/ 0 w 39274"/>
                <a:gd name="connsiteY0" fmla="*/ 0 h 39514"/>
                <a:gd name="connsiteX1" fmla="*/ 39275 w 39274"/>
                <a:gd name="connsiteY1" fmla="*/ 0 h 39514"/>
                <a:gd name="connsiteX2" fmla="*/ 39275 w 39274"/>
                <a:gd name="connsiteY2" fmla="*/ 39514 h 39514"/>
                <a:gd name="connsiteX3" fmla="*/ 0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0" y="0"/>
                  </a:moveTo>
                  <a:lnTo>
                    <a:pt x="39275" y="0"/>
                  </a:lnTo>
                  <a:lnTo>
                    <a:pt x="39275" y="39514"/>
                  </a:lnTo>
                  <a:lnTo>
                    <a:pt x="0" y="39514"/>
                  </a:lnTo>
                  <a:close/>
                </a:path>
              </a:pathLst>
            </a:custGeom>
            <a:solidFill>
              <a:srgbClr val="F99F5B"/>
            </a:solidFill>
            <a:ln w="0" cap="flat">
              <a:noFill/>
              <a:prstDash val="solid"/>
              <a:miter/>
            </a:ln>
          </p:spPr>
          <p:txBody>
            <a:bodyPr rtlCol="0" anchor="ctr"/>
            <a:lstStyle/>
            <a:p>
              <a:endParaRPr lang="en-US" sz="700"/>
            </a:p>
          </p:txBody>
        </p:sp>
        <p:sp>
          <p:nvSpPr>
            <p:cNvPr id="1849" name="Freeform 1848">
              <a:extLst>
                <a:ext uri="{FF2B5EF4-FFF2-40B4-BE49-F238E27FC236}">
                  <a16:creationId xmlns:a16="http://schemas.microsoft.com/office/drawing/2014/main" id="{682F0E92-4639-BE70-161A-79B2E0F70FFA}"/>
                </a:ext>
              </a:extLst>
            </p:cNvPr>
            <p:cNvSpPr/>
            <p:nvPr/>
          </p:nvSpPr>
          <p:spPr>
            <a:xfrm>
              <a:off x="1179419" y="2091431"/>
              <a:ext cx="39274" cy="39514"/>
            </a:xfrm>
            <a:custGeom>
              <a:avLst/>
              <a:gdLst>
                <a:gd name="connsiteX0" fmla="*/ 0 w 39274"/>
                <a:gd name="connsiteY0" fmla="*/ 0 h 39514"/>
                <a:gd name="connsiteX1" fmla="*/ 39275 w 39274"/>
                <a:gd name="connsiteY1" fmla="*/ 0 h 39514"/>
                <a:gd name="connsiteX2" fmla="*/ 39275 w 39274"/>
                <a:gd name="connsiteY2" fmla="*/ 39514 h 39514"/>
                <a:gd name="connsiteX3" fmla="*/ 0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0" y="0"/>
                  </a:moveTo>
                  <a:lnTo>
                    <a:pt x="39275" y="0"/>
                  </a:lnTo>
                  <a:lnTo>
                    <a:pt x="39275" y="39514"/>
                  </a:lnTo>
                  <a:lnTo>
                    <a:pt x="0" y="39514"/>
                  </a:lnTo>
                  <a:close/>
                </a:path>
              </a:pathLst>
            </a:custGeom>
            <a:solidFill>
              <a:srgbClr val="F99F5B"/>
            </a:solidFill>
            <a:ln w="0" cap="flat">
              <a:noFill/>
              <a:prstDash val="solid"/>
              <a:miter/>
            </a:ln>
          </p:spPr>
          <p:txBody>
            <a:bodyPr rtlCol="0" anchor="ctr"/>
            <a:lstStyle/>
            <a:p>
              <a:endParaRPr lang="en-US" sz="700"/>
            </a:p>
          </p:txBody>
        </p:sp>
        <p:sp>
          <p:nvSpPr>
            <p:cNvPr id="1850" name="Freeform 1849">
              <a:extLst>
                <a:ext uri="{FF2B5EF4-FFF2-40B4-BE49-F238E27FC236}">
                  <a16:creationId xmlns:a16="http://schemas.microsoft.com/office/drawing/2014/main" id="{6760B6C5-AE00-51B2-4618-5D018A6CF888}"/>
                </a:ext>
              </a:extLst>
            </p:cNvPr>
            <p:cNvSpPr/>
            <p:nvPr/>
          </p:nvSpPr>
          <p:spPr>
            <a:xfrm>
              <a:off x="1094668" y="2046434"/>
              <a:ext cx="39274" cy="39514"/>
            </a:xfrm>
            <a:custGeom>
              <a:avLst/>
              <a:gdLst>
                <a:gd name="connsiteX0" fmla="*/ 0 w 39274"/>
                <a:gd name="connsiteY0" fmla="*/ 0 h 39514"/>
                <a:gd name="connsiteX1" fmla="*/ 39275 w 39274"/>
                <a:gd name="connsiteY1" fmla="*/ 0 h 39514"/>
                <a:gd name="connsiteX2" fmla="*/ 39275 w 39274"/>
                <a:gd name="connsiteY2" fmla="*/ 39514 h 39514"/>
                <a:gd name="connsiteX3" fmla="*/ 0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0" y="0"/>
                  </a:moveTo>
                  <a:lnTo>
                    <a:pt x="39275" y="0"/>
                  </a:lnTo>
                  <a:lnTo>
                    <a:pt x="39275" y="39514"/>
                  </a:lnTo>
                  <a:lnTo>
                    <a:pt x="0" y="39514"/>
                  </a:lnTo>
                  <a:close/>
                </a:path>
              </a:pathLst>
            </a:custGeom>
            <a:solidFill>
              <a:srgbClr val="F99F5B"/>
            </a:solidFill>
            <a:ln w="0" cap="flat">
              <a:noFill/>
              <a:prstDash val="solid"/>
              <a:miter/>
            </a:ln>
          </p:spPr>
          <p:txBody>
            <a:bodyPr rtlCol="0" anchor="ctr"/>
            <a:lstStyle/>
            <a:p>
              <a:endParaRPr lang="en-US" sz="700"/>
            </a:p>
          </p:txBody>
        </p:sp>
        <p:sp>
          <p:nvSpPr>
            <p:cNvPr id="1851" name="Freeform 1850">
              <a:extLst>
                <a:ext uri="{FF2B5EF4-FFF2-40B4-BE49-F238E27FC236}">
                  <a16:creationId xmlns:a16="http://schemas.microsoft.com/office/drawing/2014/main" id="{D24EA3B1-7753-6225-C0D9-A4C130EF1027}"/>
                </a:ext>
              </a:extLst>
            </p:cNvPr>
            <p:cNvSpPr/>
            <p:nvPr/>
          </p:nvSpPr>
          <p:spPr>
            <a:xfrm>
              <a:off x="1045621" y="2005974"/>
              <a:ext cx="39274" cy="39514"/>
            </a:xfrm>
            <a:custGeom>
              <a:avLst/>
              <a:gdLst>
                <a:gd name="connsiteX0" fmla="*/ 0 w 39274"/>
                <a:gd name="connsiteY0" fmla="*/ 0 h 39514"/>
                <a:gd name="connsiteX1" fmla="*/ 39275 w 39274"/>
                <a:gd name="connsiteY1" fmla="*/ 0 h 39514"/>
                <a:gd name="connsiteX2" fmla="*/ 39275 w 39274"/>
                <a:gd name="connsiteY2" fmla="*/ 39514 h 39514"/>
                <a:gd name="connsiteX3" fmla="*/ 0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0" y="0"/>
                  </a:moveTo>
                  <a:lnTo>
                    <a:pt x="39275" y="0"/>
                  </a:lnTo>
                  <a:lnTo>
                    <a:pt x="39275" y="39514"/>
                  </a:lnTo>
                  <a:lnTo>
                    <a:pt x="0" y="39514"/>
                  </a:lnTo>
                  <a:close/>
                </a:path>
              </a:pathLst>
            </a:custGeom>
            <a:solidFill>
              <a:srgbClr val="F99F5B"/>
            </a:solidFill>
            <a:ln w="0" cap="flat">
              <a:noFill/>
              <a:prstDash val="solid"/>
              <a:miter/>
            </a:ln>
          </p:spPr>
          <p:txBody>
            <a:bodyPr rtlCol="0" anchor="ctr"/>
            <a:lstStyle/>
            <a:p>
              <a:endParaRPr lang="en-US" sz="700"/>
            </a:p>
          </p:txBody>
        </p:sp>
        <p:sp>
          <p:nvSpPr>
            <p:cNvPr id="1852" name="Freeform 1851">
              <a:extLst>
                <a:ext uri="{FF2B5EF4-FFF2-40B4-BE49-F238E27FC236}">
                  <a16:creationId xmlns:a16="http://schemas.microsoft.com/office/drawing/2014/main" id="{91E82B2F-DB14-D2C9-9675-6DE911371882}"/>
                </a:ext>
              </a:extLst>
            </p:cNvPr>
            <p:cNvSpPr/>
            <p:nvPr/>
          </p:nvSpPr>
          <p:spPr>
            <a:xfrm>
              <a:off x="1008225" y="1990660"/>
              <a:ext cx="39274" cy="39514"/>
            </a:xfrm>
            <a:custGeom>
              <a:avLst/>
              <a:gdLst>
                <a:gd name="connsiteX0" fmla="*/ 0 w 39274"/>
                <a:gd name="connsiteY0" fmla="*/ 0 h 39514"/>
                <a:gd name="connsiteX1" fmla="*/ 39275 w 39274"/>
                <a:gd name="connsiteY1" fmla="*/ 0 h 39514"/>
                <a:gd name="connsiteX2" fmla="*/ 39275 w 39274"/>
                <a:gd name="connsiteY2" fmla="*/ 39514 h 39514"/>
                <a:gd name="connsiteX3" fmla="*/ 0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0" y="0"/>
                  </a:moveTo>
                  <a:lnTo>
                    <a:pt x="39275" y="0"/>
                  </a:lnTo>
                  <a:lnTo>
                    <a:pt x="39275" y="39514"/>
                  </a:lnTo>
                  <a:lnTo>
                    <a:pt x="0" y="39514"/>
                  </a:lnTo>
                  <a:close/>
                </a:path>
              </a:pathLst>
            </a:custGeom>
            <a:solidFill>
              <a:srgbClr val="F99F5B"/>
            </a:solidFill>
            <a:ln w="0" cap="flat">
              <a:noFill/>
              <a:prstDash val="solid"/>
              <a:miter/>
            </a:ln>
          </p:spPr>
          <p:txBody>
            <a:bodyPr rtlCol="0" anchor="ctr"/>
            <a:lstStyle/>
            <a:p>
              <a:endParaRPr lang="en-US" sz="700"/>
            </a:p>
          </p:txBody>
        </p:sp>
        <p:sp>
          <p:nvSpPr>
            <p:cNvPr id="1853" name="Freeform 1852">
              <a:extLst>
                <a:ext uri="{FF2B5EF4-FFF2-40B4-BE49-F238E27FC236}">
                  <a16:creationId xmlns:a16="http://schemas.microsoft.com/office/drawing/2014/main" id="{C486CE4C-538D-F48A-847D-F3BC402121E7}"/>
                </a:ext>
              </a:extLst>
            </p:cNvPr>
            <p:cNvSpPr/>
            <p:nvPr/>
          </p:nvSpPr>
          <p:spPr>
            <a:xfrm>
              <a:off x="986239" y="2009756"/>
              <a:ext cx="39274" cy="39514"/>
            </a:xfrm>
            <a:custGeom>
              <a:avLst/>
              <a:gdLst>
                <a:gd name="connsiteX0" fmla="*/ 0 w 39274"/>
                <a:gd name="connsiteY0" fmla="*/ 0 h 39514"/>
                <a:gd name="connsiteX1" fmla="*/ 39275 w 39274"/>
                <a:gd name="connsiteY1" fmla="*/ 0 h 39514"/>
                <a:gd name="connsiteX2" fmla="*/ 39275 w 39274"/>
                <a:gd name="connsiteY2" fmla="*/ 39514 h 39514"/>
                <a:gd name="connsiteX3" fmla="*/ 0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0" y="0"/>
                  </a:moveTo>
                  <a:lnTo>
                    <a:pt x="39275" y="0"/>
                  </a:lnTo>
                  <a:lnTo>
                    <a:pt x="39275" y="39514"/>
                  </a:lnTo>
                  <a:lnTo>
                    <a:pt x="0" y="39514"/>
                  </a:lnTo>
                  <a:close/>
                </a:path>
              </a:pathLst>
            </a:custGeom>
            <a:solidFill>
              <a:srgbClr val="F99F5B"/>
            </a:solidFill>
            <a:ln w="0" cap="flat">
              <a:noFill/>
              <a:prstDash val="solid"/>
              <a:miter/>
            </a:ln>
          </p:spPr>
          <p:txBody>
            <a:bodyPr rtlCol="0" anchor="ctr"/>
            <a:lstStyle/>
            <a:p>
              <a:endParaRPr lang="en-US" sz="700"/>
            </a:p>
          </p:txBody>
        </p:sp>
        <p:sp>
          <p:nvSpPr>
            <p:cNvPr id="1854" name="Freeform 1853">
              <a:extLst>
                <a:ext uri="{FF2B5EF4-FFF2-40B4-BE49-F238E27FC236}">
                  <a16:creationId xmlns:a16="http://schemas.microsoft.com/office/drawing/2014/main" id="{257E52E5-66CB-FE06-A782-45F266A5A5CD}"/>
                </a:ext>
              </a:extLst>
            </p:cNvPr>
            <p:cNvSpPr/>
            <p:nvPr/>
          </p:nvSpPr>
          <p:spPr>
            <a:xfrm>
              <a:off x="986239" y="2163654"/>
              <a:ext cx="39274" cy="39514"/>
            </a:xfrm>
            <a:custGeom>
              <a:avLst/>
              <a:gdLst>
                <a:gd name="connsiteX0" fmla="*/ 0 w 39274"/>
                <a:gd name="connsiteY0" fmla="*/ 0 h 39514"/>
                <a:gd name="connsiteX1" fmla="*/ 39275 w 39274"/>
                <a:gd name="connsiteY1" fmla="*/ 0 h 39514"/>
                <a:gd name="connsiteX2" fmla="*/ 39275 w 39274"/>
                <a:gd name="connsiteY2" fmla="*/ 39514 h 39514"/>
                <a:gd name="connsiteX3" fmla="*/ 0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0" y="0"/>
                  </a:moveTo>
                  <a:lnTo>
                    <a:pt x="39275" y="0"/>
                  </a:lnTo>
                  <a:lnTo>
                    <a:pt x="39275" y="39514"/>
                  </a:lnTo>
                  <a:lnTo>
                    <a:pt x="0" y="39514"/>
                  </a:lnTo>
                  <a:close/>
                </a:path>
              </a:pathLst>
            </a:custGeom>
            <a:solidFill>
              <a:srgbClr val="F99F5B"/>
            </a:solidFill>
            <a:ln w="0" cap="flat">
              <a:noFill/>
              <a:prstDash val="solid"/>
              <a:miter/>
            </a:ln>
          </p:spPr>
          <p:txBody>
            <a:bodyPr rtlCol="0" anchor="ctr"/>
            <a:lstStyle/>
            <a:p>
              <a:endParaRPr lang="en-US" sz="700"/>
            </a:p>
          </p:txBody>
        </p:sp>
        <p:sp>
          <p:nvSpPr>
            <p:cNvPr id="1855" name="Freeform 1854">
              <a:extLst>
                <a:ext uri="{FF2B5EF4-FFF2-40B4-BE49-F238E27FC236}">
                  <a16:creationId xmlns:a16="http://schemas.microsoft.com/office/drawing/2014/main" id="{9C7F379B-3014-8E84-5589-F2FDD00BF768}"/>
                </a:ext>
              </a:extLst>
            </p:cNvPr>
            <p:cNvSpPr/>
            <p:nvPr/>
          </p:nvSpPr>
          <p:spPr>
            <a:xfrm>
              <a:off x="986239" y="2339484"/>
              <a:ext cx="39274" cy="39514"/>
            </a:xfrm>
            <a:custGeom>
              <a:avLst/>
              <a:gdLst>
                <a:gd name="connsiteX0" fmla="*/ 0 w 39274"/>
                <a:gd name="connsiteY0" fmla="*/ 0 h 39514"/>
                <a:gd name="connsiteX1" fmla="*/ 39275 w 39274"/>
                <a:gd name="connsiteY1" fmla="*/ 0 h 39514"/>
                <a:gd name="connsiteX2" fmla="*/ 39275 w 39274"/>
                <a:gd name="connsiteY2" fmla="*/ 39514 h 39514"/>
                <a:gd name="connsiteX3" fmla="*/ 0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0" y="0"/>
                  </a:moveTo>
                  <a:lnTo>
                    <a:pt x="39275" y="0"/>
                  </a:lnTo>
                  <a:lnTo>
                    <a:pt x="39275" y="39514"/>
                  </a:lnTo>
                  <a:lnTo>
                    <a:pt x="0" y="39514"/>
                  </a:lnTo>
                  <a:close/>
                </a:path>
              </a:pathLst>
            </a:custGeom>
            <a:solidFill>
              <a:srgbClr val="F99F5B"/>
            </a:solidFill>
            <a:ln w="0" cap="flat">
              <a:noFill/>
              <a:prstDash val="solid"/>
              <a:miter/>
            </a:ln>
          </p:spPr>
          <p:txBody>
            <a:bodyPr rtlCol="0" anchor="ctr"/>
            <a:lstStyle/>
            <a:p>
              <a:endParaRPr lang="en-US" sz="700"/>
            </a:p>
          </p:txBody>
        </p:sp>
        <p:sp>
          <p:nvSpPr>
            <p:cNvPr id="1858" name="Freeform 1857">
              <a:extLst>
                <a:ext uri="{FF2B5EF4-FFF2-40B4-BE49-F238E27FC236}">
                  <a16:creationId xmlns:a16="http://schemas.microsoft.com/office/drawing/2014/main" id="{F02AE3DF-09B9-0DF8-8CC7-3A3BBA7344AA}"/>
                </a:ext>
              </a:extLst>
            </p:cNvPr>
            <p:cNvSpPr/>
            <p:nvPr/>
          </p:nvSpPr>
          <p:spPr>
            <a:xfrm>
              <a:off x="1005970" y="2015428"/>
              <a:ext cx="1175993" cy="851355"/>
            </a:xfrm>
            <a:custGeom>
              <a:avLst/>
              <a:gdLst>
                <a:gd name="connsiteX0" fmla="*/ 0 w 1175993"/>
                <a:gd name="connsiteY0" fmla="*/ 343908 h 851355"/>
                <a:gd name="connsiteX1" fmla="*/ 0 w 1175993"/>
                <a:gd name="connsiteY1" fmla="*/ 14180 h 851355"/>
                <a:gd name="connsiteX2" fmla="*/ 18604 w 1175993"/>
                <a:gd name="connsiteY2" fmla="*/ 0 h 851355"/>
                <a:gd name="connsiteX3" fmla="*/ 41718 w 1175993"/>
                <a:gd name="connsiteY3" fmla="*/ 14936 h 851355"/>
                <a:gd name="connsiteX4" fmla="*/ 108429 w 1175993"/>
                <a:gd name="connsiteY4" fmla="*/ 51047 h 851355"/>
                <a:gd name="connsiteX5" fmla="*/ 193368 w 1175993"/>
                <a:gd name="connsiteY5" fmla="*/ 96045 h 851355"/>
                <a:gd name="connsiteX6" fmla="*/ 388051 w 1175993"/>
                <a:gd name="connsiteY6" fmla="*/ 193980 h 851355"/>
                <a:gd name="connsiteX7" fmla="*/ 582735 w 1175993"/>
                <a:gd name="connsiteY7" fmla="*/ 293428 h 851355"/>
                <a:gd name="connsiteX8" fmla="*/ 785311 w 1175993"/>
                <a:gd name="connsiteY8" fmla="*/ 427474 h 851355"/>
                <a:gd name="connsiteX9" fmla="*/ 982813 w 1175993"/>
                <a:gd name="connsiteY9" fmla="*/ 612946 h 851355"/>
                <a:gd name="connsiteX10" fmla="*/ 1175993 w 1175993"/>
                <a:gd name="connsiteY10" fmla="*/ 851356 h 85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993" h="851355">
                  <a:moveTo>
                    <a:pt x="0" y="343908"/>
                  </a:moveTo>
                  <a:lnTo>
                    <a:pt x="0" y="14180"/>
                  </a:lnTo>
                  <a:lnTo>
                    <a:pt x="18604" y="0"/>
                  </a:lnTo>
                  <a:lnTo>
                    <a:pt x="41718" y="14936"/>
                  </a:lnTo>
                  <a:cubicBezTo>
                    <a:pt x="41718" y="14936"/>
                    <a:pt x="99409" y="45375"/>
                    <a:pt x="108429" y="51047"/>
                  </a:cubicBezTo>
                  <a:cubicBezTo>
                    <a:pt x="117449" y="56719"/>
                    <a:pt x="190173" y="93209"/>
                    <a:pt x="193368" y="96045"/>
                  </a:cubicBezTo>
                  <a:cubicBezTo>
                    <a:pt x="196563" y="98691"/>
                    <a:pt x="381098" y="186795"/>
                    <a:pt x="388051" y="193980"/>
                  </a:cubicBezTo>
                  <a:cubicBezTo>
                    <a:pt x="395004" y="201164"/>
                    <a:pt x="574279" y="287756"/>
                    <a:pt x="582735" y="293428"/>
                  </a:cubicBezTo>
                  <a:cubicBezTo>
                    <a:pt x="591003" y="299099"/>
                    <a:pt x="780801" y="421046"/>
                    <a:pt x="785311" y="427474"/>
                  </a:cubicBezTo>
                  <a:cubicBezTo>
                    <a:pt x="790009" y="433902"/>
                    <a:pt x="974545" y="602926"/>
                    <a:pt x="982813" y="612946"/>
                  </a:cubicBezTo>
                  <a:cubicBezTo>
                    <a:pt x="991081" y="622966"/>
                    <a:pt x="1175993" y="851356"/>
                    <a:pt x="1175993" y="851356"/>
                  </a:cubicBezTo>
                </a:path>
              </a:pathLst>
            </a:custGeom>
            <a:noFill/>
            <a:ln w="9381" cap="flat">
              <a:solidFill>
                <a:srgbClr val="F99F5B"/>
              </a:solidFill>
              <a:prstDash val="solid"/>
              <a:miter/>
            </a:ln>
          </p:spPr>
          <p:txBody>
            <a:bodyPr rtlCol="0" anchor="ctr"/>
            <a:lstStyle/>
            <a:p>
              <a:endParaRPr lang="en-US" sz="700"/>
            </a:p>
          </p:txBody>
        </p:sp>
        <p:sp>
          <p:nvSpPr>
            <p:cNvPr id="1859" name="Freeform 1858">
              <a:extLst>
                <a:ext uri="{FF2B5EF4-FFF2-40B4-BE49-F238E27FC236}">
                  <a16:creationId xmlns:a16="http://schemas.microsoft.com/office/drawing/2014/main" id="{AAE17B96-DF8E-C015-FADB-683D5F2F9259}"/>
                </a:ext>
              </a:extLst>
            </p:cNvPr>
            <p:cNvSpPr/>
            <p:nvPr/>
          </p:nvSpPr>
          <p:spPr>
            <a:xfrm>
              <a:off x="2555169" y="3508656"/>
              <a:ext cx="39462" cy="39703"/>
            </a:xfrm>
            <a:custGeom>
              <a:avLst/>
              <a:gdLst>
                <a:gd name="connsiteX0" fmla="*/ 39463 w 39462"/>
                <a:gd name="connsiteY0" fmla="*/ 19852 h 39703"/>
                <a:gd name="connsiteX1" fmla="*/ 19731 w 39462"/>
                <a:gd name="connsiteY1" fmla="*/ 39703 h 39703"/>
                <a:gd name="connsiteX2" fmla="*/ 0 w 39462"/>
                <a:gd name="connsiteY2" fmla="*/ 19852 h 39703"/>
                <a:gd name="connsiteX3" fmla="*/ 19731 w 39462"/>
                <a:gd name="connsiteY3" fmla="*/ 0 h 39703"/>
                <a:gd name="connsiteX4" fmla="*/ 39463 w 39462"/>
                <a:gd name="connsiteY4" fmla="*/ 19852 h 39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9703">
                  <a:moveTo>
                    <a:pt x="39463" y="19852"/>
                  </a:moveTo>
                  <a:cubicBezTo>
                    <a:pt x="39463" y="30817"/>
                    <a:pt x="30631" y="39703"/>
                    <a:pt x="19731" y="39703"/>
                  </a:cubicBezTo>
                  <a:cubicBezTo>
                    <a:pt x="8832" y="39703"/>
                    <a:pt x="0" y="30817"/>
                    <a:pt x="0" y="19852"/>
                  </a:cubicBezTo>
                  <a:cubicBezTo>
                    <a:pt x="0" y="8886"/>
                    <a:pt x="8832" y="0"/>
                    <a:pt x="19731" y="0"/>
                  </a:cubicBezTo>
                  <a:cubicBezTo>
                    <a:pt x="30631" y="0"/>
                    <a:pt x="39463" y="8886"/>
                    <a:pt x="39463" y="19852"/>
                  </a:cubicBezTo>
                </a:path>
              </a:pathLst>
            </a:custGeom>
            <a:solidFill>
              <a:srgbClr val="0062AF"/>
            </a:solidFill>
            <a:ln w="0" cap="flat">
              <a:noFill/>
              <a:prstDash val="solid"/>
              <a:miter/>
            </a:ln>
          </p:spPr>
          <p:txBody>
            <a:bodyPr rtlCol="0" anchor="ctr"/>
            <a:lstStyle/>
            <a:p>
              <a:endParaRPr lang="en-US" sz="700"/>
            </a:p>
          </p:txBody>
        </p:sp>
        <p:grpSp>
          <p:nvGrpSpPr>
            <p:cNvPr id="1893" name="Group 1892">
              <a:extLst>
                <a:ext uri="{FF2B5EF4-FFF2-40B4-BE49-F238E27FC236}">
                  <a16:creationId xmlns:a16="http://schemas.microsoft.com/office/drawing/2014/main" id="{39B4F34F-9134-23DE-587E-CBC096D5E31E}"/>
                </a:ext>
              </a:extLst>
            </p:cNvPr>
            <p:cNvGrpSpPr/>
            <p:nvPr/>
          </p:nvGrpSpPr>
          <p:grpSpPr>
            <a:xfrm>
              <a:off x="2221348" y="1925046"/>
              <a:ext cx="1220646" cy="359003"/>
              <a:chOff x="2221348" y="1925046"/>
              <a:chExt cx="1220646" cy="359003"/>
            </a:xfrm>
          </p:grpSpPr>
          <p:sp>
            <p:nvSpPr>
              <p:cNvPr id="678" name="TextBox 677">
                <a:extLst>
                  <a:ext uri="{FF2B5EF4-FFF2-40B4-BE49-F238E27FC236}">
                    <a16:creationId xmlns:a16="http://schemas.microsoft.com/office/drawing/2014/main" id="{1A9F2A3C-D95E-D8C7-E986-68C63FCB78BA}"/>
                  </a:ext>
                </a:extLst>
              </p:cNvPr>
              <p:cNvSpPr txBox="1"/>
              <p:nvPr/>
            </p:nvSpPr>
            <p:spPr>
              <a:xfrm>
                <a:off x="2388846" y="1925046"/>
                <a:ext cx="1053148" cy="359003"/>
              </a:xfrm>
              <a:prstGeom prst="rect">
                <a:avLst/>
              </a:prstGeom>
              <a:noFill/>
            </p:spPr>
            <p:txBody>
              <a:bodyPr wrap="none" lIns="68580" tIns="0" rIns="68580" bIns="0" rtlCol="0">
                <a:spAutoFit/>
              </a:bodyPr>
              <a:lstStyle/>
              <a:p>
                <a:pPr>
                  <a:spcAft>
                    <a:spcPts val="40"/>
                  </a:spcAft>
                  <a:defRPr/>
                </a:pPr>
                <a:r>
                  <a:rPr lang="en-US" sz="700" dirty="0" err="1">
                    <a:solidFill>
                      <a:schemeClr val="tx2"/>
                    </a:solidFill>
                    <a:cs typeface="Arial" panose="020B0604020202020204" pitchFamily="34" charset="0"/>
                  </a:rPr>
                  <a:t>Biosim</a:t>
                </a:r>
                <a:r>
                  <a:rPr lang="en-US" sz="700" dirty="0">
                    <a:solidFill>
                      <a:schemeClr val="tx2"/>
                    </a:solidFill>
                    <a:cs typeface="Arial" panose="020B0604020202020204" pitchFamily="34" charset="0"/>
                  </a:rPr>
                  <a:t>-NTZ (n=141)</a:t>
                </a:r>
              </a:p>
              <a:p>
                <a:pPr>
                  <a:spcAft>
                    <a:spcPts val="40"/>
                  </a:spcAft>
                  <a:defRPr/>
                </a:pPr>
                <a:r>
                  <a:rPr lang="en-US" sz="700" dirty="0">
                    <a:solidFill>
                      <a:schemeClr val="tx2"/>
                    </a:solidFill>
                    <a:cs typeface="Arial" panose="020B0604020202020204" pitchFamily="34" charset="0"/>
                  </a:rPr>
                  <a:t>EU-ref-NTZ (n=147)</a:t>
                </a:r>
              </a:p>
              <a:p>
                <a:pPr>
                  <a:spcAft>
                    <a:spcPts val="40"/>
                  </a:spcAft>
                  <a:defRPr/>
                </a:pPr>
                <a:r>
                  <a:rPr lang="en-US" sz="700" dirty="0">
                    <a:solidFill>
                      <a:schemeClr val="tx2"/>
                    </a:solidFill>
                    <a:cs typeface="Arial" panose="020B0604020202020204" pitchFamily="34" charset="0"/>
                  </a:rPr>
                  <a:t>US-ref-NTZ (n=148)</a:t>
                </a:r>
                <a:endParaRPr lang="en-GB" sz="700" dirty="0">
                  <a:solidFill>
                    <a:schemeClr val="tx2"/>
                  </a:solidFill>
                  <a:cs typeface="Arial" panose="020B0604020202020204" pitchFamily="34" charset="0"/>
                </a:endParaRPr>
              </a:p>
            </p:txBody>
          </p:sp>
          <p:grpSp>
            <p:nvGrpSpPr>
              <p:cNvPr id="1892" name="Group 1891">
                <a:extLst>
                  <a:ext uri="{FF2B5EF4-FFF2-40B4-BE49-F238E27FC236}">
                    <a16:creationId xmlns:a16="http://schemas.microsoft.com/office/drawing/2014/main" id="{89822041-EC3B-1AC1-1C58-95D75DB706DF}"/>
                  </a:ext>
                </a:extLst>
              </p:cNvPr>
              <p:cNvGrpSpPr/>
              <p:nvPr/>
            </p:nvGrpSpPr>
            <p:grpSpPr>
              <a:xfrm>
                <a:off x="2221348" y="1962609"/>
                <a:ext cx="202951" cy="290213"/>
                <a:chOff x="1642450" y="1985934"/>
                <a:chExt cx="202951" cy="290213"/>
              </a:xfrm>
            </p:grpSpPr>
            <p:sp>
              <p:nvSpPr>
                <p:cNvPr id="1842" name="Freeform 1841">
                  <a:extLst>
                    <a:ext uri="{FF2B5EF4-FFF2-40B4-BE49-F238E27FC236}">
                      <a16:creationId xmlns:a16="http://schemas.microsoft.com/office/drawing/2014/main" id="{DDA22C1A-AD6F-6724-741B-8467D3AF29EC}"/>
                    </a:ext>
                  </a:extLst>
                </p:cNvPr>
                <p:cNvSpPr/>
                <p:nvPr/>
              </p:nvSpPr>
              <p:spPr>
                <a:xfrm>
                  <a:off x="1724758" y="2233230"/>
                  <a:ext cx="39462" cy="39514"/>
                </a:xfrm>
                <a:custGeom>
                  <a:avLst/>
                  <a:gdLst>
                    <a:gd name="connsiteX0" fmla="*/ 39463 w 39462"/>
                    <a:gd name="connsiteY0" fmla="*/ 39514 h 39514"/>
                    <a:gd name="connsiteX1" fmla="*/ 0 w 39462"/>
                    <a:gd name="connsiteY1" fmla="*/ 39514 h 39514"/>
                    <a:gd name="connsiteX2" fmla="*/ 19544 w 39462"/>
                    <a:gd name="connsiteY2" fmla="*/ 0 h 39514"/>
                    <a:gd name="connsiteX3" fmla="*/ 39463 w 39462"/>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462" h="39514">
                      <a:moveTo>
                        <a:pt x="39463" y="39514"/>
                      </a:moveTo>
                      <a:lnTo>
                        <a:pt x="0" y="39514"/>
                      </a:lnTo>
                      <a:lnTo>
                        <a:pt x="19544" y="0"/>
                      </a:lnTo>
                      <a:lnTo>
                        <a:pt x="39463" y="39514"/>
                      </a:lnTo>
                    </a:path>
                  </a:pathLst>
                </a:custGeom>
                <a:solidFill>
                  <a:srgbClr val="F3D47B"/>
                </a:solidFill>
                <a:ln w="0" cap="flat">
                  <a:noFill/>
                  <a:prstDash val="solid"/>
                  <a:miter/>
                </a:ln>
              </p:spPr>
              <p:txBody>
                <a:bodyPr rtlCol="0" anchor="ctr"/>
                <a:lstStyle/>
                <a:p>
                  <a:endParaRPr lang="en-US" sz="700"/>
                </a:p>
              </p:txBody>
            </p:sp>
            <p:sp>
              <p:nvSpPr>
                <p:cNvPr id="1843" name="Freeform 1842">
                  <a:extLst>
                    <a:ext uri="{FF2B5EF4-FFF2-40B4-BE49-F238E27FC236}">
                      <a16:creationId xmlns:a16="http://schemas.microsoft.com/office/drawing/2014/main" id="{09D75528-CFDA-0315-6A43-545A9109730F}"/>
                    </a:ext>
                  </a:extLst>
                </p:cNvPr>
                <p:cNvSpPr/>
                <p:nvPr/>
              </p:nvSpPr>
              <p:spPr>
                <a:xfrm>
                  <a:off x="1642450" y="2257241"/>
                  <a:ext cx="202951" cy="18906"/>
                </a:xfrm>
                <a:custGeom>
                  <a:avLst/>
                  <a:gdLst>
                    <a:gd name="connsiteX0" fmla="*/ 0 w 202951"/>
                    <a:gd name="connsiteY0" fmla="*/ 0 h 18906"/>
                    <a:gd name="connsiteX1" fmla="*/ 202952 w 202951"/>
                    <a:gd name="connsiteY1" fmla="*/ 0 h 18906"/>
                  </a:gdLst>
                  <a:ahLst/>
                  <a:cxnLst>
                    <a:cxn ang="0">
                      <a:pos x="connsiteX0" y="connsiteY0"/>
                    </a:cxn>
                    <a:cxn ang="0">
                      <a:pos x="connsiteX1" y="connsiteY1"/>
                    </a:cxn>
                  </a:cxnLst>
                  <a:rect l="l" t="t" r="r" b="b"/>
                  <a:pathLst>
                    <a:path w="202951" h="18906">
                      <a:moveTo>
                        <a:pt x="0" y="0"/>
                      </a:moveTo>
                      <a:lnTo>
                        <a:pt x="202952" y="0"/>
                      </a:lnTo>
                    </a:path>
                  </a:pathLst>
                </a:custGeom>
                <a:ln w="9381" cap="flat">
                  <a:solidFill>
                    <a:srgbClr val="F3D47B"/>
                  </a:solidFill>
                  <a:prstDash val="solid"/>
                  <a:miter/>
                </a:ln>
              </p:spPr>
              <p:txBody>
                <a:bodyPr rtlCol="0" anchor="ctr"/>
                <a:lstStyle/>
                <a:p>
                  <a:endParaRPr lang="en-US" sz="700"/>
                </a:p>
              </p:txBody>
            </p:sp>
            <p:sp>
              <p:nvSpPr>
                <p:cNvPr id="1856" name="Freeform 1855">
                  <a:extLst>
                    <a:ext uri="{FF2B5EF4-FFF2-40B4-BE49-F238E27FC236}">
                      <a16:creationId xmlns:a16="http://schemas.microsoft.com/office/drawing/2014/main" id="{6518D7C4-730F-986F-30F1-7CB09900DD91}"/>
                    </a:ext>
                  </a:extLst>
                </p:cNvPr>
                <p:cNvSpPr/>
                <p:nvPr/>
              </p:nvSpPr>
              <p:spPr>
                <a:xfrm>
                  <a:off x="1724758" y="2111850"/>
                  <a:ext cx="39274" cy="39514"/>
                </a:xfrm>
                <a:custGeom>
                  <a:avLst/>
                  <a:gdLst>
                    <a:gd name="connsiteX0" fmla="*/ 0 w 39274"/>
                    <a:gd name="connsiteY0" fmla="*/ 0 h 39514"/>
                    <a:gd name="connsiteX1" fmla="*/ 39275 w 39274"/>
                    <a:gd name="connsiteY1" fmla="*/ 0 h 39514"/>
                    <a:gd name="connsiteX2" fmla="*/ 39275 w 39274"/>
                    <a:gd name="connsiteY2" fmla="*/ 39514 h 39514"/>
                    <a:gd name="connsiteX3" fmla="*/ 0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0" y="0"/>
                      </a:moveTo>
                      <a:lnTo>
                        <a:pt x="39275" y="0"/>
                      </a:lnTo>
                      <a:lnTo>
                        <a:pt x="39275" y="39514"/>
                      </a:lnTo>
                      <a:lnTo>
                        <a:pt x="0" y="39514"/>
                      </a:lnTo>
                      <a:close/>
                    </a:path>
                  </a:pathLst>
                </a:custGeom>
                <a:solidFill>
                  <a:srgbClr val="F99F5B"/>
                </a:solidFill>
                <a:ln w="0" cap="flat">
                  <a:noFill/>
                  <a:prstDash val="solid"/>
                  <a:miter/>
                </a:ln>
              </p:spPr>
              <p:txBody>
                <a:bodyPr rtlCol="0" anchor="ctr"/>
                <a:lstStyle/>
                <a:p>
                  <a:endParaRPr lang="en-US" sz="700"/>
                </a:p>
              </p:txBody>
            </p:sp>
            <p:sp>
              <p:nvSpPr>
                <p:cNvPr id="1857" name="Freeform 1856">
                  <a:extLst>
                    <a:ext uri="{FF2B5EF4-FFF2-40B4-BE49-F238E27FC236}">
                      <a16:creationId xmlns:a16="http://schemas.microsoft.com/office/drawing/2014/main" id="{8613DC27-B92C-38AF-0005-A2FB01492617}"/>
                    </a:ext>
                  </a:extLst>
                </p:cNvPr>
                <p:cNvSpPr/>
                <p:nvPr/>
              </p:nvSpPr>
              <p:spPr>
                <a:xfrm>
                  <a:off x="1642450" y="2131702"/>
                  <a:ext cx="202951" cy="18906"/>
                </a:xfrm>
                <a:custGeom>
                  <a:avLst/>
                  <a:gdLst>
                    <a:gd name="connsiteX0" fmla="*/ 0 w 202951"/>
                    <a:gd name="connsiteY0" fmla="*/ 0 h 18906"/>
                    <a:gd name="connsiteX1" fmla="*/ 202952 w 202951"/>
                    <a:gd name="connsiteY1" fmla="*/ 0 h 18906"/>
                  </a:gdLst>
                  <a:ahLst/>
                  <a:cxnLst>
                    <a:cxn ang="0">
                      <a:pos x="connsiteX0" y="connsiteY0"/>
                    </a:cxn>
                    <a:cxn ang="0">
                      <a:pos x="connsiteX1" y="connsiteY1"/>
                    </a:cxn>
                  </a:cxnLst>
                  <a:rect l="l" t="t" r="r" b="b"/>
                  <a:pathLst>
                    <a:path w="202951" h="18906">
                      <a:moveTo>
                        <a:pt x="0" y="0"/>
                      </a:moveTo>
                      <a:lnTo>
                        <a:pt x="202952" y="0"/>
                      </a:lnTo>
                    </a:path>
                  </a:pathLst>
                </a:custGeom>
                <a:ln w="9381" cap="flat">
                  <a:solidFill>
                    <a:srgbClr val="F99F5B"/>
                  </a:solidFill>
                  <a:prstDash val="solid"/>
                  <a:miter/>
                </a:ln>
              </p:spPr>
              <p:txBody>
                <a:bodyPr rtlCol="0" anchor="ctr"/>
                <a:lstStyle/>
                <a:p>
                  <a:endParaRPr lang="en-US" sz="700"/>
                </a:p>
              </p:txBody>
            </p:sp>
            <p:sp>
              <p:nvSpPr>
                <p:cNvPr id="1860" name="Freeform 1859">
                  <a:extLst>
                    <a:ext uri="{FF2B5EF4-FFF2-40B4-BE49-F238E27FC236}">
                      <a16:creationId xmlns:a16="http://schemas.microsoft.com/office/drawing/2014/main" id="{FDD297AC-3413-FCA4-53F3-3A7E8D85E381}"/>
                    </a:ext>
                  </a:extLst>
                </p:cNvPr>
                <p:cNvSpPr/>
                <p:nvPr/>
              </p:nvSpPr>
              <p:spPr>
                <a:xfrm>
                  <a:off x="1724006" y="1985934"/>
                  <a:ext cx="39462" cy="39703"/>
                </a:xfrm>
                <a:custGeom>
                  <a:avLst/>
                  <a:gdLst>
                    <a:gd name="connsiteX0" fmla="*/ 39463 w 39462"/>
                    <a:gd name="connsiteY0" fmla="*/ 19852 h 39703"/>
                    <a:gd name="connsiteX1" fmla="*/ 19731 w 39462"/>
                    <a:gd name="connsiteY1" fmla="*/ 39703 h 39703"/>
                    <a:gd name="connsiteX2" fmla="*/ 0 w 39462"/>
                    <a:gd name="connsiteY2" fmla="*/ 19852 h 39703"/>
                    <a:gd name="connsiteX3" fmla="*/ 19731 w 39462"/>
                    <a:gd name="connsiteY3" fmla="*/ 0 h 39703"/>
                    <a:gd name="connsiteX4" fmla="*/ 39463 w 39462"/>
                    <a:gd name="connsiteY4" fmla="*/ 19852 h 39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9703">
                      <a:moveTo>
                        <a:pt x="39463" y="19852"/>
                      </a:moveTo>
                      <a:cubicBezTo>
                        <a:pt x="39463" y="30817"/>
                        <a:pt x="30631" y="39703"/>
                        <a:pt x="19731" y="39703"/>
                      </a:cubicBezTo>
                      <a:cubicBezTo>
                        <a:pt x="8832" y="39703"/>
                        <a:pt x="0" y="30817"/>
                        <a:pt x="0" y="19852"/>
                      </a:cubicBezTo>
                      <a:cubicBezTo>
                        <a:pt x="0" y="8886"/>
                        <a:pt x="8832" y="0"/>
                        <a:pt x="19731" y="0"/>
                      </a:cubicBezTo>
                      <a:cubicBezTo>
                        <a:pt x="30631" y="0"/>
                        <a:pt x="39463" y="8886"/>
                        <a:pt x="39463" y="19852"/>
                      </a:cubicBezTo>
                    </a:path>
                  </a:pathLst>
                </a:custGeom>
                <a:solidFill>
                  <a:srgbClr val="0062AF"/>
                </a:solidFill>
                <a:ln w="0" cap="flat">
                  <a:noFill/>
                  <a:prstDash val="solid"/>
                  <a:miter/>
                </a:ln>
              </p:spPr>
              <p:txBody>
                <a:bodyPr rtlCol="0" anchor="ctr"/>
                <a:lstStyle/>
                <a:p>
                  <a:endParaRPr lang="en-US" sz="700"/>
                </a:p>
              </p:txBody>
            </p:sp>
            <p:sp>
              <p:nvSpPr>
                <p:cNvPr id="1861" name="Freeform 1860">
                  <a:extLst>
                    <a:ext uri="{FF2B5EF4-FFF2-40B4-BE49-F238E27FC236}">
                      <a16:creationId xmlns:a16="http://schemas.microsoft.com/office/drawing/2014/main" id="{E2455F7F-6A29-DDE0-DA86-5CACB2C55788}"/>
                    </a:ext>
                  </a:extLst>
                </p:cNvPr>
                <p:cNvSpPr/>
                <p:nvPr/>
              </p:nvSpPr>
              <p:spPr>
                <a:xfrm>
                  <a:off x="1642450" y="2007109"/>
                  <a:ext cx="202951" cy="18906"/>
                </a:xfrm>
                <a:custGeom>
                  <a:avLst/>
                  <a:gdLst>
                    <a:gd name="connsiteX0" fmla="*/ 0 w 202951"/>
                    <a:gd name="connsiteY0" fmla="*/ 0 h 18906"/>
                    <a:gd name="connsiteX1" fmla="*/ 202952 w 202951"/>
                    <a:gd name="connsiteY1" fmla="*/ 0 h 18906"/>
                  </a:gdLst>
                  <a:ahLst/>
                  <a:cxnLst>
                    <a:cxn ang="0">
                      <a:pos x="connsiteX0" y="connsiteY0"/>
                    </a:cxn>
                    <a:cxn ang="0">
                      <a:pos x="connsiteX1" y="connsiteY1"/>
                    </a:cxn>
                  </a:cxnLst>
                  <a:rect l="l" t="t" r="r" b="b"/>
                  <a:pathLst>
                    <a:path w="202951" h="18906">
                      <a:moveTo>
                        <a:pt x="0" y="0"/>
                      </a:moveTo>
                      <a:lnTo>
                        <a:pt x="202952" y="0"/>
                      </a:lnTo>
                    </a:path>
                  </a:pathLst>
                </a:custGeom>
                <a:ln w="9381" cap="flat">
                  <a:solidFill>
                    <a:srgbClr val="0062AF"/>
                  </a:solidFill>
                  <a:prstDash val="solid"/>
                  <a:miter/>
                </a:ln>
              </p:spPr>
              <p:txBody>
                <a:bodyPr rtlCol="0" anchor="ctr"/>
                <a:lstStyle/>
                <a:p>
                  <a:endParaRPr lang="en-US" sz="700"/>
                </a:p>
              </p:txBody>
            </p:sp>
          </p:grpSp>
        </p:grpSp>
        <p:sp>
          <p:nvSpPr>
            <p:cNvPr id="1862" name="Freeform 1861">
              <a:extLst>
                <a:ext uri="{FF2B5EF4-FFF2-40B4-BE49-F238E27FC236}">
                  <a16:creationId xmlns:a16="http://schemas.microsoft.com/office/drawing/2014/main" id="{841965C8-AA1E-1E85-09A2-CF9A073EDFF9}"/>
                </a:ext>
              </a:extLst>
            </p:cNvPr>
            <p:cNvSpPr/>
            <p:nvPr/>
          </p:nvSpPr>
          <p:spPr>
            <a:xfrm>
              <a:off x="981917" y="2034145"/>
              <a:ext cx="39462" cy="39703"/>
            </a:xfrm>
            <a:custGeom>
              <a:avLst/>
              <a:gdLst>
                <a:gd name="connsiteX0" fmla="*/ 39463 w 39462"/>
                <a:gd name="connsiteY0" fmla="*/ 19852 h 39703"/>
                <a:gd name="connsiteX1" fmla="*/ 19731 w 39462"/>
                <a:gd name="connsiteY1" fmla="*/ 39703 h 39703"/>
                <a:gd name="connsiteX2" fmla="*/ 0 w 39462"/>
                <a:gd name="connsiteY2" fmla="*/ 19852 h 39703"/>
                <a:gd name="connsiteX3" fmla="*/ 19731 w 39462"/>
                <a:gd name="connsiteY3" fmla="*/ 0 h 39703"/>
                <a:gd name="connsiteX4" fmla="*/ 39463 w 39462"/>
                <a:gd name="connsiteY4" fmla="*/ 19852 h 39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9703">
                  <a:moveTo>
                    <a:pt x="39463" y="19852"/>
                  </a:moveTo>
                  <a:cubicBezTo>
                    <a:pt x="39463" y="30817"/>
                    <a:pt x="30631" y="39703"/>
                    <a:pt x="19731" y="39703"/>
                  </a:cubicBezTo>
                  <a:cubicBezTo>
                    <a:pt x="8832" y="39703"/>
                    <a:pt x="0" y="30817"/>
                    <a:pt x="0" y="19852"/>
                  </a:cubicBezTo>
                  <a:cubicBezTo>
                    <a:pt x="0" y="8886"/>
                    <a:pt x="8832" y="0"/>
                    <a:pt x="19731" y="0"/>
                  </a:cubicBezTo>
                  <a:cubicBezTo>
                    <a:pt x="30631" y="0"/>
                    <a:pt x="39463" y="8886"/>
                    <a:pt x="39463" y="19852"/>
                  </a:cubicBezTo>
                </a:path>
              </a:pathLst>
            </a:custGeom>
            <a:solidFill>
              <a:srgbClr val="0062AF"/>
            </a:solidFill>
            <a:ln w="0" cap="flat">
              <a:noFill/>
              <a:prstDash val="solid"/>
              <a:miter/>
            </a:ln>
          </p:spPr>
          <p:txBody>
            <a:bodyPr rtlCol="0" anchor="ctr"/>
            <a:lstStyle/>
            <a:p>
              <a:endParaRPr lang="en-US" sz="700"/>
            </a:p>
          </p:txBody>
        </p:sp>
        <p:sp>
          <p:nvSpPr>
            <p:cNvPr id="1863" name="Freeform 1862">
              <a:extLst>
                <a:ext uri="{FF2B5EF4-FFF2-40B4-BE49-F238E27FC236}">
                  <a16:creationId xmlns:a16="http://schemas.microsoft.com/office/drawing/2014/main" id="{00A10BC0-C97F-7154-1F77-415A1B052BA0}"/>
                </a:ext>
              </a:extLst>
            </p:cNvPr>
            <p:cNvSpPr/>
            <p:nvPr/>
          </p:nvSpPr>
          <p:spPr>
            <a:xfrm>
              <a:off x="981917" y="2184451"/>
              <a:ext cx="39462" cy="39703"/>
            </a:xfrm>
            <a:custGeom>
              <a:avLst/>
              <a:gdLst>
                <a:gd name="connsiteX0" fmla="*/ 39463 w 39462"/>
                <a:gd name="connsiteY0" fmla="*/ 19852 h 39703"/>
                <a:gd name="connsiteX1" fmla="*/ 19731 w 39462"/>
                <a:gd name="connsiteY1" fmla="*/ 39703 h 39703"/>
                <a:gd name="connsiteX2" fmla="*/ 0 w 39462"/>
                <a:gd name="connsiteY2" fmla="*/ 19852 h 39703"/>
                <a:gd name="connsiteX3" fmla="*/ 19731 w 39462"/>
                <a:gd name="connsiteY3" fmla="*/ 0 h 39703"/>
                <a:gd name="connsiteX4" fmla="*/ 39463 w 39462"/>
                <a:gd name="connsiteY4" fmla="*/ 19852 h 39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9703">
                  <a:moveTo>
                    <a:pt x="39463" y="19852"/>
                  </a:moveTo>
                  <a:cubicBezTo>
                    <a:pt x="39463" y="30817"/>
                    <a:pt x="30631" y="39703"/>
                    <a:pt x="19731" y="39703"/>
                  </a:cubicBezTo>
                  <a:cubicBezTo>
                    <a:pt x="8832" y="39703"/>
                    <a:pt x="0" y="30817"/>
                    <a:pt x="0" y="19852"/>
                  </a:cubicBezTo>
                  <a:cubicBezTo>
                    <a:pt x="0" y="8886"/>
                    <a:pt x="8832" y="0"/>
                    <a:pt x="19731" y="0"/>
                  </a:cubicBezTo>
                  <a:cubicBezTo>
                    <a:pt x="30631" y="0"/>
                    <a:pt x="39463" y="8886"/>
                    <a:pt x="39463" y="19852"/>
                  </a:cubicBezTo>
                </a:path>
              </a:pathLst>
            </a:custGeom>
            <a:solidFill>
              <a:srgbClr val="0062AF"/>
            </a:solidFill>
            <a:ln w="0" cap="flat">
              <a:noFill/>
              <a:prstDash val="solid"/>
              <a:miter/>
            </a:ln>
          </p:spPr>
          <p:txBody>
            <a:bodyPr rtlCol="0" anchor="ctr"/>
            <a:lstStyle/>
            <a:p>
              <a:endParaRPr lang="en-US" sz="700"/>
            </a:p>
          </p:txBody>
        </p:sp>
        <p:sp>
          <p:nvSpPr>
            <p:cNvPr id="1864" name="Freeform 1863">
              <a:extLst>
                <a:ext uri="{FF2B5EF4-FFF2-40B4-BE49-F238E27FC236}">
                  <a16:creationId xmlns:a16="http://schemas.microsoft.com/office/drawing/2014/main" id="{A39F6EAC-906E-2E23-B1B7-60BF3C233193}"/>
                </a:ext>
              </a:extLst>
            </p:cNvPr>
            <p:cNvSpPr/>
            <p:nvPr/>
          </p:nvSpPr>
          <p:spPr>
            <a:xfrm>
              <a:off x="981917" y="2352718"/>
              <a:ext cx="39462" cy="39703"/>
            </a:xfrm>
            <a:custGeom>
              <a:avLst/>
              <a:gdLst>
                <a:gd name="connsiteX0" fmla="*/ 39463 w 39462"/>
                <a:gd name="connsiteY0" fmla="*/ 19852 h 39703"/>
                <a:gd name="connsiteX1" fmla="*/ 19731 w 39462"/>
                <a:gd name="connsiteY1" fmla="*/ 39704 h 39703"/>
                <a:gd name="connsiteX2" fmla="*/ 0 w 39462"/>
                <a:gd name="connsiteY2" fmla="*/ 19852 h 39703"/>
                <a:gd name="connsiteX3" fmla="*/ 19731 w 39462"/>
                <a:gd name="connsiteY3" fmla="*/ 0 h 39703"/>
                <a:gd name="connsiteX4" fmla="*/ 39463 w 39462"/>
                <a:gd name="connsiteY4" fmla="*/ 19852 h 39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9703">
                  <a:moveTo>
                    <a:pt x="39463" y="19852"/>
                  </a:moveTo>
                  <a:cubicBezTo>
                    <a:pt x="39463" y="30817"/>
                    <a:pt x="30631" y="39704"/>
                    <a:pt x="19731" y="39704"/>
                  </a:cubicBezTo>
                  <a:cubicBezTo>
                    <a:pt x="8832" y="39704"/>
                    <a:pt x="0" y="30817"/>
                    <a:pt x="0" y="19852"/>
                  </a:cubicBezTo>
                  <a:cubicBezTo>
                    <a:pt x="0" y="8886"/>
                    <a:pt x="8832" y="0"/>
                    <a:pt x="19731" y="0"/>
                  </a:cubicBezTo>
                  <a:cubicBezTo>
                    <a:pt x="30631" y="0"/>
                    <a:pt x="39463" y="8886"/>
                    <a:pt x="39463" y="19852"/>
                  </a:cubicBezTo>
                </a:path>
              </a:pathLst>
            </a:custGeom>
            <a:solidFill>
              <a:srgbClr val="0062AF"/>
            </a:solidFill>
            <a:ln w="0" cap="flat">
              <a:noFill/>
              <a:prstDash val="solid"/>
              <a:miter/>
            </a:ln>
          </p:spPr>
          <p:txBody>
            <a:bodyPr rtlCol="0" anchor="ctr"/>
            <a:lstStyle/>
            <a:p>
              <a:endParaRPr lang="en-US" sz="700"/>
            </a:p>
          </p:txBody>
        </p:sp>
        <p:sp>
          <p:nvSpPr>
            <p:cNvPr id="1865" name="Freeform 1864">
              <a:extLst>
                <a:ext uri="{FF2B5EF4-FFF2-40B4-BE49-F238E27FC236}">
                  <a16:creationId xmlns:a16="http://schemas.microsoft.com/office/drawing/2014/main" id="{6BD36F63-54AC-1B9D-0784-FDB8FB001C18}"/>
                </a:ext>
              </a:extLst>
            </p:cNvPr>
            <p:cNvSpPr/>
            <p:nvPr/>
          </p:nvSpPr>
          <p:spPr>
            <a:xfrm>
              <a:off x="1041299" y="2022423"/>
              <a:ext cx="39462" cy="39703"/>
            </a:xfrm>
            <a:custGeom>
              <a:avLst/>
              <a:gdLst>
                <a:gd name="connsiteX0" fmla="*/ 39463 w 39462"/>
                <a:gd name="connsiteY0" fmla="*/ 19852 h 39703"/>
                <a:gd name="connsiteX1" fmla="*/ 19731 w 39462"/>
                <a:gd name="connsiteY1" fmla="*/ 39703 h 39703"/>
                <a:gd name="connsiteX2" fmla="*/ 0 w 39462"/>
                <a:gd name="connsiteY2" fmla="*/ 19852 h 39703"/>
                <a:gd name="connsiteX3" fmla="*/ 19731 w 39462"/>
                <a:gd name="connsiteY3" fmla="*/ 0 h 39703"/>
                <a:gd name="connsiteX4" fmla="*/ 39463 w 39462"/>
                <a:gd name="connsiteY4" fmla="*/ 19852 h 39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9703">
                  <a:moveTo>
                    <a:pt x="39463" y="19852"/>
                  </a:moveTo>
                  <a:cubicBezTo>
                    <a:pt x="39463" y="30817"/>
                    <a:pt x="30631" y="39703"/>
                    <a:pt x="19731" y="39703"/>
                  </a:cubicBezTo>
                  <a:cubicBezTo>
                    <a:pt x="8832" y="39703"/>
                    <a:pt x="0" y="30817"/>
                    <a:pt x="0" y="19852"/>
                  </a:cubicBezTo>
                  <a:cubicBezTo>
                    <a:pt x="0" y="8886"/>
                    <a:pt x="8832" y="0"/>
                    <a:pt x="19731" y="0"/>
                  </a:cubicBezTo>
                  <a:cubicBezTo>
                    <a:pt x="30631" y="0"/>
                    <a:pt x="39463" y="8886"/>
                    <a:pt x="39463" y="19852"/>
                  </a:cubicBezTo>
                </a:path>
              </a:pathLst>
            </a:custGeom>
            <a:solidFill>
              <a:srgbClr val="0062AF"/>
            </a:solidFill>
            <a:ln w="0" cap="flat">
              <a:noFill/>
              <a:prstDash val="solid"/>
              <a:miter/>
            </a:ln>
          </p:spPr>
          <p:txBody>
            <a:bodyPr rtlCol="0" anchor="ctr"/>
            <a:lstStyle/>
            <a:p>
              <a:endParaRPr lang="en-US" sz="700"/>
            </a:p>
          </p:txBody>
        </p:sp>
        <p:sp>
          <p:nvSpPr>
            <p:cNvPr id="1866" name="Freeform 1865">
              <a:extLst>
                <a:ext uri="{FF2B5EF4-FFF2-40B4-BE49-F238E27FC236}">
                  <a16:creationId xmlns:a16="http://schemas.microsoft.com/office/drawing/2014/main" id="{DC9837BD-BB7E-2E97-05A6-F53D4F6CA466}"/>
                </a:ext>
              </a:extLst>
            </p:cNvPr>
            <p:cNvSpPr/>
            <p:nvPr/>
          </p:nvSpPr>
          <p:spPr>
            <a:xfrm>
              <a:off x="2159601" y="2892307"/>
              <a:ext cx="39462" cy="39703"/>
            </a:xfrm>
            <a:custGeom>
              <a:avLst/>
              <a:gdLst>
                <a:gd name="connsiteX0" fmla="*/ 39463 w 39462"/>
                <a:gd name="connsiteY0" fmla="*/ 19852 h 39703"/>
                <a:gd name="connsiteX1" fmla="*/ 19731 w 39462"/>
                <a:gd name="connsiteY1" fmla="*/ 39704 h 39703"/>
                <a:gd name="connsiteX2" fmla="*/ 0 w 39462"/>
                <a:gd name="connsiteY2" fmla="*/ 19852 h 39703"/>
                <a:gd name="connsiteX3" fmla="*/ 19731 w 39462"/>
                <a:gd name="connsiteY3" fmla="*/ 0 h 39703"/>
                <a:gd name="connsiteX4" fmla="*/ 39463 w 39462"/>
                <a:gd name="connsiteY4" fmla="*/ 19852 h 39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9703">
                  <a:moveTo>
                    <a:pt x="39463" y="19852"/>
                  </a:moveTo>
                  <a:cubicBezTo>
                    <a:pt x="39463" y="30817"/>
                    <a:pt x="30631" y="39704"/>
                    <a:pt x="19731" y="39704"/>
                  </a:cubicBezTo>
                  <a:cubicBezTo>
                    <a:pt x="8832" y="39704"/>
                    <a:pt x="0" y="30817"/>
                    <a:pt x="0" y="19852"/>
                  </a:cubicBezTo>
                  <a:cubicBezTo>
                    <a:pt x="0" y="8886"/>
                    <a:pt x="8832" y="0"/>
                    <a:pt x="19731" y="0"/>
                  </a:cubicBezTo>
                  <a:cubicBezTo>
                    <a:pt x="30631" y="0"/>
                    <a:pt x="39463" y="8886"/>
                    <a:pt x="39463" y="19852"/>
                  </a:cubicBezTo>
                </a:path>
              </a:pathLst>
            </a:custGeom>
            <a:solidFill>
              <a:srgbClr val="0062AF"/>
            </a:solidFill>
            <a:ln w="0" cap="flat">
              <a:noFill/>
              <a:prstDash val="solid"/>
              <a:miter/>
            </a:ln>
          </p:spPr>
          <p:txBody>
            <a:bodyPr rtlCol="0" anchor="ctr"/>
            <a:lstStyle/>
            <a:p>
              <a:endParaRPr lang="en-US" sz="700"/>
            </a:p>
          </p:txBody>
        </p:sp>
        <p:sp>
          <p:nvSpPr>
            <p:cNvPr id="1867" name="Freeform 1866">
              <a:extLst>
                <a:ext uri="{FF2B5EF4-FFF2-40B4-BE49-F238E27FC236}">
                  <a16:creationId xmlns:a16="http://schemas.microsoft.com/office/drawing/2014/main" id="{6E0D4D9A-BAA1-C7B2-E882-A159C8797EE9}"/>
                </a:ext>
              </a:extLst>
            </p:cNvPr>
            <p:cNvSpPr/>
            <p:nvPr/>
          </p:nvSpPr>
          <p:spPr>
            <a:xfrm>
              <a:off x="1967361" y="2633857"/>
              <a:ext cx="39462" cy="39703"/>
            </a:xfrm>
            <a:custGeom>
              <a:avLst/>
              <a:gdLst>
                <a:gd name="connsiteX0" fmla="*/ 39463 w 39462"/>
                <a:gd name="connsiteY0" fmla="*/ 19852 h 39703"/>
                <a:gd name="connsiteX1" fmla="*/ 19731 w 39462"/>
                <a:gd name="connsiteY1" fmla="*/ 39703 h 39703"/>
                <a:gd name="connsiteX2" fmla="*/ 0 w 39462"/>
                <a:gd name="connsiteY2" fmla="*/ 19852 h 39703"/>
                <a:gd name="connsiteX3" fmla="*/ 19731 w 39462"/>
                <a:gd name="connsiteY3" fmla="*/ 0 h 39703"/>
                <a:gd name="connsiteX4" fmla="*/ 39463 w 39462"/>
                <a:gd name="connsiteY4" fmla="*/ 19852 h 39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9703">
                  <a:moveTo>
                    <a:pt x="39463" y="19852"/>
                  </a:moveTo>
                  <a:cubicBezTo>
                    <a:pt x="39463" y="30817"/>
                    <a:pt x="30631" y="39703"/>
                    <a:pt x="19731" y="39703"/>
                  </a:cubicBezTo>
                  <a:cubicBezTo>
                    <a:pt x="8832" y="39703"/>
                    <a:pt x="0" y="30817"/>
                    <a:pt x="0" y="19852"/>
                  </a:cubicBezTo>
                  <a:cubicBezTo>
                    <a:pt x="0" y="8886"/>
                    <a:pt x="8832" y="0"/>
                    <a:pt x="19731" y="0"/>
                  </a:cubicBezTo>
                  <a:cubicBezTo>
                    <a:pt x="30631" y="0"/>
                    <a:pt x="39463" y="8886"/>
                    <a:pt x="39463" y="19852"/>
                  </a:cubicBezTo>
                </a:path>
              </a:pathLst>
            </a:custGeom>
            <a:solidFill>
              <a:srgbClr val="0062AF"/>
            </a:solidFill>
            <a:ln w="0" cap="flat">
              <a:noFill/>
              <a:prstDash val="solid"/>
              <a:miter/>
            </a:ln>
          </p:spPr>
          <p:txBody>
            <a:bodyPr rtlCol="0" anchor="ctr"/>
            <a:lstStyle/>
            <a:p>
              <a:endParaRPr lang="en-US" sz="700"/>
            </a:p>
          </p:txBody>
        </p:sp>
        <p:sp>
          <p:nvSpPr>
            <p:cNvPr id="1868" name="Freeform 1867">
              <a:extLst>
                <a:ext uri="{FF2B5EF4-FFF2-40B4-BE49-F238E27FC236}">
                  <a16:creationId xmlns:a16="http://schemas.microsoft.com/office/drawing/2014/main" id="{90C0820A-E02A-2731-9631-704E8AFB1D98}"/>
                </a:ext>
              </a:extLst>
            </p:cNvPr>
            <p:cNvSpPr/>
            <p:nvPr/>
          </p:nvSpPr>
          <p:spPr>
            <a:xfrm>
              <a:off x="1768731" y="2440066"/>
              <a:ext cx="39462" cy="39703"/>
            </a:xfrm>
            <a:custGeom>
              <a:avLst/>
              <a:gdLst>
                <a:gd name="connsiteX0" fmla="*/ 39463 w 39462"/>
                <a:gd name="connsiteY0" fmla="*/ 19852 h 39703"/>
                <a:gd name="connsiteX1" fmla="*/ 19731 w 39462"/>
                <a:gd name="connsiteY1" fmla="*/ 39703 h 39703"/>
                <a:gd name="connsiteX2" fmla="*/ 0 w 39462"/>
                <a:gd name="connsiteY2" fmla="*/ 19852 h 39703"/>
                <a:gd name="connsiteX3" fmla="*/ 19731 w 39462"/>
                <a:gd name="connsiteY3" fmla="*/ 0 h 39703"/>
                <a:gd name="connsiteX4" fmla="*/ 39463 w 39462"/>
                <a:gd name="connsiteY4" fmla="*/ 19852 h 39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9703">
                  <a:moveTo>
                    <a:pt x="39463" y="19852"/>
                  </a:moveTo>
                  <a:cubicBezTo>
                    <a:pt x="39463" y="30817"/>
                    <a:pt x="30631" y="39703"/>
                    <a:pt x="19731" y="39703"/>
                  </a:cubicBezTo>
                  <a:cubicBezTo>
                    <a:pt x="8832" y="39703"/>
                    <a:pt x="0" y="30817"/>
                    <a:pt x="0" y="19852"/>
                  </a:cubicBezTo>
                  <a:cubicBezTo>
                    <a:pt x="0" y="8886"/>
                    <a:pt x="8832" y="0"/>
                    <a:pt x="19731" y="0"/>
                  </a:cubicBezTo>
                  <a:cubicBezTo>
                    <a:pt x="30631" y="0"/>
                    <a:pt x="39463" y="8886"/>
                    <a:pt x="39463" y="19852"/>
                  </a:cubicBezTo>
                </a:path>
              </a:pathLst>
            </a:custGeom>
            <a:solidFill>
              <a:srgbClr val="0062AF"/>
            </a:solidFill>
            <a:ln w="0" cap="flat">
              <a:noFill/>
              <a:prstDash val="solid"/>
              <a:miter/>
            </a:ln>
          </p:spPr>
          <p:txBody>
            <a:bodyPr rtlCol="0" anchor="ctr"/>
            <a:lstStyle/>
            <a:p>
              <a:endParaRPr lang="en-US" sz="700"/>
            </a:p>
          </p:txBody>
        </p:sp>
        <p:sp>
          <p:nvSpPr>
            <p:cNvPr id="1869" name="Freeform 1868">
              <a:extLst>
                <a:ext uri="{FF2B5EF4-FFF2-40B4-BE49-F238E27FC236}">
                  <a16:creationId xmlns:a16="http://schemas.microsoft.com/office/drawing/2014/main" id="{777BACBE-F1E4-86C2-C69E-183508D8FE3D}"/>
                </a:ext>
              </a:extLst>
            </p:cNvPr>
            <p:cNvSpPr/>
            <p:nvPr/>
          </p:nvSpPr>
          <p:spPr>
            <a:xfrm>
              <a:off x="1570853" y="2304129"/>
              <a:ext cx="39462" cy="39703"/>
            </a:xfrm>
            <a:custGeom>
              <a:avLst/>
              <a:gdLst>
                <a:gd name="connsiteX0" fmla="*/ 39463 w 39462"/>
                <a:gd name="connsiteY0" fmla="*/ 19852 h 39703"/>
                <a:gd name="connsiteX1" fmla="*/ 19731 w 39462"/>
                <a:gd name="connsiteY1" fmla="*/ 39704 h 39703"/>
                <a:gd name="connsiteX2" fmla="*/ 0 w 39462"/>
                <a:gd name="connsiteY2" fmla="*/ 19852 h 39703"/>
                <a:gd name="connsiteX3" fmla="*/ 19731 w 39462"/>
                <a:gd name="connsiteY3" fmla="*/ 0 h 39703"/>
                <a:gd name="connsiteX4" fmla="*/ 39463 w 39462"/>
                <a:gd name="connsiteY4" fmla="*/ 19852 h 39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9703">
                  <a:moveTo>
                    <a:pt x="39463" y="19852"/>
                  </a:moveTo>
                  <a:cubicBezTo>
                    <a:pt x="39463" y="30817"/>
                    <a:pt x="30631" y="39704"/>
                    <a:pt x="19731" y="39704"/>
                  </a:cubicBezTo>
                  <a:cubicBezTo>
                    <a:pt x="8832" y="39704"/>
                    <a:pt x="0" y="30817"/>
                    <a:pt x="0" y="19852"/>
                  </a:cubicBezTo>
                  <a:cubicBezTo>
                    <a:pt x="0" y="8886"/>
                    <a:pt x="8832" y="0"/>
                    <a:pt x="19731" y="0"/>
                  </a:cubicBezTo>
                  <a:cubicBezTo>
                    <a:pt x="30631" y="0"/>
                    <a:pt x="39463" y="8886"/>
                    <a:pt x="39463" y="19852"/>
                  </a:cubicBezTo>
                </a:path>
              </a:pathLst>
            </a:custGeom>
            <a:solidFill>
              <a:srgbClr val="0062AF"/>
            </a:solidFill>
            <a:ln w="0" cap="flat">
              <a:noFill/>
              <a:prstDash val="solid"/>
              <a:miter/>
            </a:ln>
          </p:spPr>
          <p:txBody>
            <a:bodyPr rtlCol="0" anchor="ctr"/>
            <a:lstStyle/>
            <a:p>
              <a:endParaRPr lang="en-US" sz="700"/>
            </a:p>
          </p:txBody>
        </p:sp>
        <p:sp>
          <p:nvSpPr>
            <p:cNvPr id="1870" name="Freeform 1869">
              <a:extLst>
                <a:ext uri="{FF2B5EF4-FFF2-40B4-BE49-F238E27FC236}">
                  <a16:creationId xmlns:a16="http://schemas.microsoft.com/office/drawing/2014/main" id="{6E70BD1F-D19F-50A5-10FC-929F636002C6}"/>
                </a:ext>
              </a:extLst>
            </p:cNvPr>
            <p:cNvSpPr/>
            <p:nvPr/>
          </p:nvSpPr>
          <p:spPr>
            <a:xfrm>
              <a:off x="1383122" y="2205059"/>
              <a:ext cx="39462" cy="39703"/>
            </a:xfrm>
            <a:custGeom>
              <a:avLst/>
              <a:gdLst>
                <a:gd name="connsiteX0" fmla="*/ 39463 w 39462"/>
                <a:gd name="connsiteY0" fmla="*/ 19852 h 39703"/>
                <a:gd name="connsiteX1" fmla="*/ 19731 w 39462"/>
                <a:gd name="connsiteY1" fmla="*/ 39703 h 39703"/>
                <a:gd name="connsiteX2" fmla="*/ 0 w 39462"/>
                <a:gd name="connsiteY2" fmla="*/ 19852 h 39703"/>
                <a:gd name="connsiteX3" fmla="*/ 19731 w 39462"/>
                <a:gd name="connsiteY3" fmla="*/ 0 h 39703"/>
                <a:gd name="connsiteX4" fmla="*/ 39463 w 39462"/>
                <a:gd name="connsiteY4" fmla="*/ 19852 h 39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9703">
                  <a:moveTo>
                    <a:pt x="39463" y="19852"/>
                  </a:moveTo>
                  <a:cubicBezTo>
                    <a:pt x="39463" y="30817"/>
                    <a:pt x="30631" y="39703"/>
                    <a:pt x="19731" y="39703"/>
                  </a:cubicBezTo>
                  <a:cubicBezTo>
                    <a:pt x="8832" y="39703"/>
                    <a:pt x="0" y="30817"/>
                    <a:pt x="0" y="19852"/>
                  </a:cubicBezTo>
                  <a:cubicBezTo>
                    <a:pt x="0" y="8886"/>
                    <a:pt x="8832" y="0"/>
                    <a:pt x="19731" y="0"/>
                  </a:cubicBezTo>
                  <a:cubicBezTo>
                    <a:pt x="30631" y="0"/>
                    <a:pt x="39463" y="8886"/>
                    <a:pt x="39463" y="19852"/>
                  </a:cubicBezTo>
                </a:path>
              </a:pathLst>
            </a:custGeom>
            <a:solidFill>
              <a:srgbClr val="0062AF"/>
            </a:solidFill>
            <a:ln w="0" cap="flat">
              <a:noFill/>
              <a:prstDash val="solid"/>
              <a:miter/>
            </a:ln>
          </p:spPr>
          <p:txBody>
            <a:bodyPr rtlCol="0" anchor="ctr"/>
            <a:lstStyle/>
            <a:p>
              <a:endParaRPr lang="en-US" sz="700"/>
            </a:p>
          </p:txBody>
        </p:sp>
        <p:sp>
          <p:nvSpPr>
            <p:cNvPr id="1871" name="Freeform 1870">
              <a:extLst>
                <a:ext uri="{FF2B5EF4-FFF2-40B4-BE49-F238E27FC236}">
                  <a16:creationId xmlns:a16="http://schemas.microsoft.com/office/drawing/2014/main" id="{85FDEEBE-C51F-D10D-1826-CFCF6581CA31}"/>
                </a:ext>
              </a:extLst>
            </p:cNvPr>
            <p:cNvSpPr/>
            <p:nvPr/>
          </p:nvSpPr>
          <p:spPr>
            <a:xfrm>
              <a:off x="1179795" y="2111283"/>
              <a:ext cx="39462" cy="39703"/>
            </a:xfrm>
            <a:custGeom>
              <a:avLst/>
              <a:gdLst>
                <a:gd name="connsiteX0" fmla="*/ 39463 w 39462"/>
                <a:gd name="connsiteY0" fmla="*/ 19852 h 39703"/>
                <a:gd name="connsiteX1" fmla="*/ 19731 w 39462"/>
                <a:gd name="connsiteY1" fmla="*/ 39703 h 39703"/>
                <a:gd name="connsiteX2" fmla="*/ 0 w 39462"/>
                <a:gd name="connsiteY2" fmla="*/ 19852 h 39703"/>
                <a:gd name="connsiteX3" fmla="*/ 19731 w 39462"/>
                <a:gd name="connsiteY3" fmla="*/ 0 h 39703"/>
                <a:gd name="connsiteX4" fmla="*/ 39463 w 39462"/>
                <a:gd name="connsiteY4" fmla="*/ 19852 h 39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9703">
                  <a:moveTo>
                    <a:pt x="39463" y="19852"/>
                  </a:moveTo>
                  <a:cubicBezTo>
                    <a:pt x="39463" y="30817"/>
                    <a:pt x="30631" y="39703"/>
                    <a:pt x="19731" y="39703"/>
                  </a:cubicBezTo>
                  <a:cubicBezTo>
                    <a:pt x="8832" y="39703"/>
                    <a:pt x="0" y="30817"/>
                    <a:pt x="0" y="19852"/>
                  </a:cubicBezTo>
                  <a:cubicBezTo>
                    <a:pt x="0" y="8886"/>
                    <a:pt x="8832" y="0"/>
                    <a:pt x="19731" y="0"/>
                  </a:cubicBezTo>
                  <a:cubicBezTo>
                    <a:pt x="30631" y="0"/>
                    <a:pt x="39463" y="8886"/>
                    <a:pt x="39463" y="19852"/>
                  </a:cubicBezTo>
                </a:path>
              </a:pathLst>
            </a:custGeom>
            <a:solidFill>
              <a:srgbClr val="0062AF"/>
            </a:solidFill>
            <a:ln w="0" cap="flat">
              <a:noFill/>
              <a:prstDash val="solid"/>
              <a:miter/>
            </a:ln>
          </p:spPr>
          <p:txBody>
            <a:bodyPr rtlCol="0" anchor="ctr"/>
            <a:lstStyle/>
            <a:p>
              <a:endParaRPr lang="en-US" sz="700"/>
            </a:p>
          </p:txBody>
        </p:sp>
        <p:sp>
          <p:nvSpPr>
            <p:cNvPr id="1872" name="Freeform 1871">
              <a:extLst>
                <a:ext uri="{FF2B5EF4-FFF2-40B4-BE49-F238E27FC236}">
                  <a16:creationId xmlns:a16="http://schemas.microsoft.com/office/drawing/2014/main" id="{FC5B69E8-6A8F-03CC-33FE-73509E82116F}"/>
                </a:ext>
              </a:extLst>
            </p:cNvPr>
            <p:cNvSpPr/>
            <p:nvPr/>
          </p:nvSpPr>
          <p:spPr>
            <a:xfrm>
              <a:off x="1096735" y="2063261"/>
              <a:ext cx="39462" cy="39703"/>
            </a:xfrm>
            <a:custGeom>
              <a:avLst/>
              <a:gdLst>
                <a:gd name="connsiteX0" fmla="*/ 39463 w 39462"/>
                <a:gd name="connsiteY0" fmla="*/ 19852 h 39703"/>
                <a:gd name="connsiteX1" fmla="*/ 19731 w 39462"/>
                <a:gd name="connsiteY1" fmla="*/ 39703 h 39703"/>
                <a:gd name="connsiteX2" fmla="*/ 0 w 39462"/>
                <a:gd name="connsiteY2" fmla="*/ 19852 h 39703"/>
                <a:gd name="connsiteX3" fmla="*/ 19731 w 39462"/>
                <a:gd name="connsiteY3" fmla="*/ 0 h 39703"/>
                <a:gd name="connsiteX4" fmla="*/ 39463 w 39462"/>
                <a:gd name="connsiteY4" fmla="*/ 19852 h 39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9703">
                  <a:moveTo>
                    <a:pt x="39463" y="19852"/>
                  </a:moveTo>
                  <a:cubicBezTo>
                    <a:pt x="39463" y="30817"/>
                    <a:pt x="30631" y="39703"/>
                    <a:pt x="19731" y="39703"/>
                  </a:cubicBezTo>
                  <a:cubicBezTo>
                    <a:pt x="8832" y="39703"/>
                    <a:pt x="0" y="30817"/>
                    <a:pt x="0" y="19852"/>
                  </a:cubicBezTo>
                  <a:cubicBezTo>
                    <a:pt x="0" y="8886"/>
                    <a:pt x="8832" y="0"/>
                    <a:pt x="19731" y="0"/>
                  </a:cubicBezTo>
                  <a:cubicBezTo>
                    <a:pt x="30631" y="0"/>
                    <a:pt x="39463" y="8886"/>
                    <a:pt x="39463" y="19852"/>
                  </a:cubicBezTo>
                </a:path>
              </a:pathLst>
            </a:custGeom>
            <a:solidFill>
              <a:srgbClr val="0062AF"/>
            </a:solidFill>
            <a:ln w="0" cap="flat">
              <a:noFill/>
              <a:prstDash val="solid"/>
              <a:miter/>
            </a:ln>
          </p:spPr>
          <p:txBody>
            <a:bodyPr rtlCol="0" anchor="ctr"/>
            <a:lstStyle/>
            <a:p>
              <a:endParaRPr lang="en-US" sz="700"/>
            </a:p>
          </p:txBody>
        </p:sp>
        <p:sp>
          <p:nvSpPr>
            <p:cNvPr id="1873" name="Freeform 1872">
              <a:extLst>
                <a:ext uri="{FF2B5EF4-FFF2-40B4-BE49-F238E27FC236}">
                  <a16:creationId xmlns:a16="http://schemas.microsoft.com/office/drawing/2014/main" id="{E1AB1C43-2D66-717D-8938-515330C3C7B9}"/>
                </a:ext>
              </a:extLst>
            </p:cNvPr>
            <p:cNvSpPr/>
            <p:nvPr/>
          </p:nvSpPr>
          <p:spPr>
            <a:xfrm>
              <a:off x="1001648" y="2037730"/>
              <a:ext cx="1573064" cy="1491156"/>
            </a:xfrm>
            <a:custGeom>
              <a:avLst/>
              <a:gdLst>
                <a:gd name="connsiteX0" fmla="*/ 0 w 1573064"/>
                <a:gd name="connsiteY0" fmla="*/ 334840 h 1491156"/>
                <a:gd name="connsiteX1" fmla="*/ 0 w 1573064"/>
                <a:gd name="connsiteY1" fmla="*/ 16267 h 1491156"/>
                <a:gd name="connsiteX2" fmla="*/ 59382 w 1573064"/>
                <a:gd name="connsiteY2" fmla="*/ 4545 h 1491156"/>
                <a:gd name="connsiteX3" fmla="*/ 115006 w 1573064"/>
                <a:gd name="connsiteY3" fmla="*/ 45572 h 1491156"/>
                <a:gd name="connsiteX4" fmla="*/ 197878 w 1573064"/>
                <a:gd name="connsiteY4" fmla="*/ 93594 h 1491156"/>
                <a:gd name="connsiteX5" fmla="*/ 401206 w 1573064"/>
                <a:gd name="connsiteY5" fmla="*/ 187370 h 1491156"/>
                <a:gd name="connsiteX6" fmla="*/ 588748 w 1573064"/>
                <a:gd name="connsiteY6" fmla="*/ 286629 h 1491156"/>
                <a:gd name="connsiteX7" fmla="*/ 786626 w 1573064"/>
                <a:gd name="connsiteY7" fmla="*/ 422566 h 1491156"/>
                <a:gd name="connsiteX8" fmla="*/ 985256 w 1573064"/>
                <a:gd name="connsiteY8" fmla="*/ 616357 h 1491156"/>
                <a:gd name="connsiteX9" fmla="*/ 1177497 w 1573064"/>
                <a:gd name="connsiteY9" fmla="*/ 874808 h 1491156"/>
                <a:gd name="connsiteX10" fmla="*/ 1573065 w 1573064"/>
                <a:gd name="connsiteY10" fmla="*/ 1491157 h 149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3064" h="1491156">
                  <a:moveTo>
                    <a:pt x="0" y="334840"/>
                  </a:moveTo>
                  <a:lnTo>
                    <a:pt x="0" y="16267"/>
                  </a:lnTo>
                  <a:cubicBezTo>
                    <a:pt x="0" y="16267"/>
                    <a:pt x="35141" y="-10391"/>
                    <a:pt x="59382" y="4545"/>
                  </a:cubicBezTo>
                  <a:cubicBezTo>
                    <a:pt x="83624" y="19481"/>
                    <a:pt x="115006" y="45572"/>
                    <a:pt x="115006" y="45572"/>
                  </a:cubicBezTo>
                  <a:lnTo>
                    <a:pt x="197878" y="93594"/>
                  </a:lnTo>
                  <a:lnTo>
                    <a:pt x="401206" y="187370"/>
                  </a:lnTo>
                  <a:lnTo>
                    <a:pt x="588748" y="286629"/>
                  </a:lnTo>
                  <a:lnTo>
                    <a:pt x="786626" y="422566"/>
                  </a:lnTo>
                  <a:cubicBezTo>
                    <a:pt x="786626" y="422566"/>
                    <a:pt x="945041" y="563419"/>
                    <a:pt x="985256" y="616357"/>
                  </a:cubicBezTo>
                  <a:cubicBezTo>
                    <a:pt x="1025471" y="669106"/>
                    <a:pt x="1144047" y="829243"/>
                    <a:pt x="1177497" y="874808"/>
                  </a:cubicBezTo>
                  <a:cubicBezTo>
                    <a:pt x="1210946" y="920372"/>
                    <a:pt x="1573065" y="1491157"/>
                    <a:pt x="1573065" y="1491157"/>
                  </a:cubicBezTo>
                </a:path>
              </a:pathLst>
            </a:custGeom>
            <a:noFill/>
            <a:ln w="9381" cap="flat">
              <a:solidFill>
                <a:srgbClr val="0062AF"/>
              </a:solidFill>
              <a:prstDash val="solid"/>
              <a:miter/>
            </a:ln>
          </p:spPr>
          <p:txBody>
            <a:bodyPr rtlCol="0" anchor="ctr"/>
            <a:lstStyle/>
            <a:p>
              <a:endParaRPr lang="en-US" sz="700"/>
            </a:p>
          </p:txBody>
        </p:sp>
        <p:sp>
          <p:nvSpPr>
            <p:cNvPr id="680" name="TextBox 679">
              <a:extLst>
                <a:ext uri="{FF2B5EF4-FFF2-40B4-BE49-F238E27FC236}">
                  <a16:creationId xmlns:a16="http://schemas.microsoft.com/office/drawing/2014/main" id="{2413AB10-C525-4885-8778-5C48FAFBF20C}"/>
                </a:ext>
              </a:extLst>
            </p:cNvPr>
            <p:cNvSpPr txBox="1"/>
            <p:nvPr/>
          </p:nvSpPr>
          <p:spPr>
            <a:xfrm rot="16200000">
              <a:off x="-93328" y="2614299"/>
              <a:ext cx="989053" cy="246221"/>
            </a:xfrm>
            <a:prstGeom prst="rect">
              <a:avLst/>
            </a:prstGeom>
            <a:noFill/>
          </p:spPr>
          <p:txBody>
            <a:bodyPr wrap="none" lIns="0" tIns="0" rIns="0" bIns="0" rtlCol="0">
              <a:spAutoFit/>
            </a:bodyPr>
            <a:lstStyle/>
            <a:p>
              <a:pPr algn="ctr">
                <a:defRPr/>
              </a:pPr>
              <a:r>
                <a:rPr lang="en-US" sz="800" b="1">
                  <a:solidFill>
                    <a:schemeClr val="tx2"/>
                  </a:solidFill>
                  <a:cs typeface="Arial" panose="020B0604020202020204" pitchFamily="34" charset="0"/>
                </a:rPr>
                <a:t>Serum natalizumab</a:t>
              </a:r>
              <a:br>
                <a:rPr lang="en-US" sz="800" b="1">
                  <a:solidFill>
                    <a:schemeClr val="tx2"/>
                  </a:solidFill>
                  <a:cs typeface="Arial" panose="020B0604020202020204" pitchFamily="34" charset="0"/>
                </a:rPr>
              </a:br>
              <a:r>
                <a:rPr lang="en-US" sz="800" b="1">
                  <a:solidFill>
                    <a:schemeClr val="tx2"/>
                  </a:solidFill>
                  <a:cs typeface="Arial" panose="020B0604020202020204" pitchFamily="34" charset="0"/>
                </a:rPr>
                <a:t>concentration (µg/L)</a:t>
              </a:r>
              <a:endParaRPr lang="en-GB" sz="800" b="1">
                <a:solidFill>
                  <a:schemeClr val="tx2"/>
                </a:solidFill>
                <a:cs typeface="Arial" panose="020B0604020202020204" pitchFamily="34" charset="0"/>
              </a:endParaRPr>
            </a:p>
          </p:txBody>
        </p:sp>
        <p:sp>
          <p:nvSpPr>
            <p:cNvPr id="1875" name="TextBox 1874">
              <a:extLst>
                <a:ext uri="{FF2B5EF4-FFF2-40B4-BE49-F238E27FC236}">
                  <a16:creationId xmlns:a16="http://schemas.microsoft.com/office/drawing/2014/main" id="{562C2611-9BC1-1295-4783-C0D55C11D30A}"/>
                </a:ext>
              </a:extLst>
            </p:cNvPr>
            <p:cNvSpPr txBox="1"/>
            <p:nvPr/>
          </p:nvSpPr>
          <p:spPr>
            <a:xfrm>
              <a:off x="586513" y="1859605"/>
              <a:ext cx="323807" cy="107722"/>
            </a:xfrm>
            <a:prstGeom prst="rect">
              <a:avLst/>
            </a:prstGeom>
            <a:noFill/>
          </p:spPr>
          <p:txBody>
            <a:bodyPr wrap="none" lIns="0" tIns="0" rIns="0" bIns="0" rtlCol="0">
              <a:spAutoFit/>
            </a:bodyPr>
            <a:lstStyle/>
            <a:p>
              <a:pPr algn="r">
                <a:defRPr/>
              </a:pPr>
              <a:r>
                <a:rPr lang="en-US" sz="700">
                  <a:solidFill>
                    <a:schemeClr val="tx2"/>
                  </a:solidFill>
                  <a:cs typeface="Arial" panose="020B0604020202020204" pitchFamily="34" charset="0"/>
                </a:rPr>
                <a:t>100,000</a:t>
              </a:r>
              <a:endParaRPr lang="en-GB" sz="700">
                <a:solidFill>
                  <a:schemeClr val="tx2"/>
                </a:solidFill>
                <a:cs typeface="Arial" panose="020B0604020202020204" pitchFamily="34" charset="0"/>
              </a:endParaRPr>
            </a:p>
          </p:txBody>
        </p:sp>
        <p:sp>
          <p:nvSpPr>
            <p:cNvPr id="5" name="TextBox 4">
              <a:extLst>
                <a:ext uri="{FF2B5EF4-FFF2-40B4-BE49-F238E27FC236}">
                  <a16:creationId xmlns:a16="http://schemas.microsoft.com/office/drawing/2014/main" id="{203A0004-6268-5204-05D8-6827D1D8E790}"/>
                </a:ext>
              </a:extLst>
            </p:cNvPr>
            <p:cNvSpPr txBox="1"/>
            <p:nvPr/>
          </p:nvSpPr>
          <p:spPr>
            <a:xfrm>
              <a:off x="636206" y="2402781"/>
              <a:ext cx="274114" cy="107722"/>
            </a:xfrm>
            <a:prstGeom prst="rect">
              <a:avLst/>
            </a:prstGeom>
            <a:noFill/>
          </p:spPr>
          <p:txBody>
            <a:bodyPr wrap="none" lIns="0" tIns="0" rIns="0" bIns="0" rtlCol="0">
              <a:spAutoFit/>
            </a:bodyPr>
            <a:lstStyle/>
            <a:p>
              <a:pPr algn="r">
                <a:defRPr/>
              </a:pPr>
              <a:r>
                <a:rPr lang="en-US" sz="700">
                  <a:solidFill>
                    <a:schemeClr val="tx2"/>
                  </a:solidFill>
                  <a:cs typeface="Arial" panose="020B0604020202020204" pitchFamily="34" charset="0"/>
                </a:rPr>
                <a:t>10,000</a:t>
              </a:r>
              <a:endParaRPr lang="en-GB" sz="700">
                <a:solidFill>
                  <a:schemeClr val="tx2"/>
                </a:solidFill>
                <a:cs typeface="Arial" panose="020B0604020202020204" pitchFamily="34" charset="0"/>
              </a:endParaRPr>
            </a:p>
          </p:txBody>
        </p:sp>
        <p:sp>
          <p:nvSpPr>
            <p:cNvPr id="11" name="TextBox 10">
              <a:extLst>
                <a:ext uri="{FF2B5EF4-FFF2-40B4-BE49-F238E27FC236}">
                  <a16:creationId xmlns:a16="http://schemas.microsoft.com/office/drawing/2014/main" id="{496DA8A4-A73A-E721-2EE7-C8CAA0506484}"/>
                </a:ext>
              </a:extLst>
            </p:cNvPr>
            <p:cNvSpPr txBox="1"/>
            <p:nvPr/>
          </p:nvSpPr>
          <p:spPr>
            <a:xfrm>
              <a:off x="685900" y="2954155"/>
              <a:ext cx="224420" cy="107722"/>
            </a:xfrm>
            <a:prstGeom prst="rect">
              <a:avLst/>
            </a:prstGeom>
            <a:noFill/>
          </p:spPr>
          <p:txBody>
            <a:bodyPr wrap="none" lIns="0" tIns="0" rIns="0" bIns="0" rtlCol="0">
              <a:spAutoFit/>
            </a:bodyPr>
            <a:lstStyle/>
            <a:p>
              <a:pPr algn="r">
                <a:defRPr/>
              </a:pPr>
              <a:r>
                <a:rPr lang="en-US" sz="700">
                  <a:solidFill>
                    <a:schemeClr val="tx2"/>
                  </a:solidFill>
                  <a:cs typeface="Arial" panose="020B0604020202020204" pitchFamily="34" charset="0"/>
                </a:rPr>
                <a:t>1,000</a:t>
              </a:r>
              <a:endParaRPr lang="en-GB" sz="700">
                <a:solidFill>
                  <a:schemeClr val="tx2"/>
                </a:solidFill>
                <a:cs typeface="Arial" panose="020B0604020202020204" pitchFamily="34" charset="0"/>
              </a:endParaRPr>
            </a:p>
          </p:txBody>
        </p:sp>
        <p:sp>
          <p:nvSpPr>
            <p:cNvPr id="13" name="TextBox 12">
              <a:extLst>
                <a:ext uri="{FF2B5EF4-FFF2-40B4-BE49-F238E27FC236}">
                  <a16:creationId xmlns:a16="http://schemas.microsoft.com/office/drawing/2014/main" id="{AB913A01-6380-B0DB-0043-84AD7579C066}"/>
                </a:ext>
              </a:extLst>
            </p:cNvPr>
            <p:cNvSpPr txBox="1"/>
            <p:nvPr/>
          </p:nvSpPr>
          <p:spPr>
            <a:xfrm>
              <a:off x="761240" y="3488708"/>
              <a:ext cx="149080" cy="107722"/>
            </a:xfrm>
            <a:prstGeom prst="rect">
              <a:avLst/>
            </a:prstGeom>
            <a:noFill/>
          </p:spPr>
          <p:txBody>
            <a:bodyPr wrap="none" lIns="0" tIns="0" rIns="0" bIns="0" rtlCol="0">
              <a:spAutoFit/>
            </a:bodyPr>
            <a:lstStyle/>
            <a:p>
              <a:pPr algn="r">
                <a:defRPr/>
              </a:pPr>
              <a:r>
                <a:rPr lang="en-US" sz="700">
                  <a:solidFill>
                    <a:schemeClr val="tx2"/>
                  </a:solidFill>
                  <a:cs typeface="Arial" panose="020B0604020202020204" pitchFamily="34" charset="0"/>
                </a:rPr>
                <a:t>100</a:t>
              </a:r>
              <a:endParaRPr lang="en-GB" sz="700">
                <a:solidFill>
                  <a:schemeClr val="tx2"/>
                </a:solidFill>
                <a:cs typeface="Arial" panose="020B0604020202020204" pitchFamily="34" charset="0"/>
              </a:endParaRPr>
            </a:p>
          </p:txBody>
        </p:sp>
        <p:sp>
          <p:nvSpPr>
            <p:cNvPr id="1877" name="TextBox 1876">
              <a:extLst>
                <a:ext uri="{FF2B5EF4-FFF2-40B4-BE49-F238E27FC236}">
                  <a16:creationId xmlns:a16="http://schemas.microsoft.com/office/drawing/2014/main" id="{2900F6C9-8359-7B7A-840C-31CF176F7B15}"/>
                </a:ext>
              </a:extLst>
            </p:cNvPr>
            <p:cNvSpPr txBox="1"/>
            <p:nvPr/>
          </p:nvSpPr>
          <p:spPr>
            <a:xfrm>
              <a:off x="997190" y="3634833"/>
              <a:ext cx="49694"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0</a:t>
              </a:r>
              <a:endParaRPr lang="en-GB" sz="700">
                <a:solidFill>
                  <a:schemeClr val="tx2"/>
                </a:solidFill>
                <a:cs typeface="Arial" panose="020B0604020202020204" pitchFamily="34" charset="0"/>
              </a:endParaRPr>
            </a:p>
          </p:txBody>
        </p:sp>
        <p:sp>
          <p:nvSpPr>
            <p:cNvPr id="1878" name="TextBox 1877">
              <a:extLst>
                <a:ext uri="{FF2B5EF4-FFF2-40B4-BE49-F238E27FC236}">
                  <a16:creationId xmlns:a16="http://schemas.microsoft.com/office/drawing/2014/main" id="{8B15EBD6-B8BC-AF74-CFD7-394E4039BC11}"/>
                </a:ext>
              </a:extLst>
            </p:cNvPr>
            <p:cNvSpPr txBox="1"/>
            <p:nvPr/>
          </p:nvSpPr>
          <p:spPr>
            <a:xfrm>
              <a:off x="1188697" y="3634833"/>
              <a:ext cx="49694"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7</a:t>
              </a:r>
              <a:endParaRPr lang="en-GB" sz="700">
                <a:solidFill>
                  <a:schemeClr val="tx2"/>
                </a:solidFill>
                <a:cs typeface="Arial" panose="020B0604020202020204" pitchFamily="34" charset="0"/>
              </a:endParaRPr>
            </a:p>
          </p:txBody>
        </p:sp>
        <p:sp>
          <p:nvSpPr>
            <p:cNvPr id="1879" name="TextBox 1878">
              <a:extLst>
                <a:ext uri="{FF2B5EF4-FFF2-40B4-BE49-F238E27FC236}">
                  <a16:creationId xmlns:a16="http://schemas.microsoft.com/office/drawing/2014/main" id="{76537BEB-8557-AB1C-3101-F87C150E9BBE}"/>
                </a:ext>
              </a:extLst>
            </p:cNvPr>
            <p:cNvSpPr txBox="1"/>
            <p:nvPr/>
          </p:nvSpPr>
          <p:spPr>
            <a:xfrm>
              <a:off x="1364897"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14</a:t>
              </a:r>
              <a:endParaRPr lang="en-GB" sz="700">
                <a:solidFill>
                  <a:schemeClr val="tx2"/>
                </a:solidFill>
                <a:cs typeface="Arial" panose="020B0604020202020204" pitchFamily="34" charset="0"/>
              </a:endParaRPr>
            </a:p>
          </p:txBody>
        </p:sp>
        <p:sp>
          <p:nvSpPr>
            <p:cNvPr id="1880" name="TextBox 1879">
              <a:extLst>
                <a:ext uri="{FF2B5EF4-FFF2-40B4-BE49-F238E27FC236}">
                  <a16:creationId xmlns:a16="http://schemas.microsoft.com/office/drawing/2014/main" id="{B9254FF8-69BB-F985-E3E8-D49DF56F422F}"/>
                </a:ext>
              </a:extLst>
            </p:cNvPr>
            <p:cNvSpPr txBox="1"/>
            <p:nvPr/>
          </p:nvSpPr>
          <p:spPr>
            <a:xfrm>
              <a:off x="1549878"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21</a:t>
              </a:r>
              <a:endParaRPr lang="en-GB" sz="700">
                <a:solidFill>
                  <a:schemeClr val="tx2"/>
                </a:solidFill>
                <a:cs typeface="Arial" panose="020B0604020202020204" pitchFamily="34" charset="0"/>
              </a:endParaRPr>
            </a:p>
          </p:txBody>
        </p:sp>
        <p:sp>
          <p:nvSpPr>
            <p:cNvPr id="1881" name="TextBox 1880">
              <a:extLst>
                <a:ext uri="{FF2B5EF4-FFF2-40B4-BE49-F238E27FC236}">
                  <a16:creationId xmlns:a16="http://schemas.microsoft.com/office/drawing/2014/main" id="{406D1D0C-809B-735D-A39B-96C565FDDB71}"/>
                </a:ext>
              </a:extLst>
            </p:cNvPr>
            <p:cNvSpPr txBox="1"/>
            <p:nvPr/>
          </p:nvSpPr>
          <p:spPr>
            <a:xfrm>
              <a:off x="1745576"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28</a:t>
              </a:r>
              <a:endParaRPr lang="en-GB" sz="700">
                <a:solidFill>
                  <a:schemeClr val="tx2"/>
                </a:solidFill>
                <a:cs typeface="Arial" panose="020B0604020202020204" pitchFamily="34" charset="0"/>
              </a:endParaRPr>
            </a:p>
          </p:txBody>
        </p:sp>
        <p:sp>
          <p:nvSpPr>
            <p:cNvPr id="1882" name="TextBox 1881">
              <a:extLst>
                <a:ext uri="{FF2B5EF4-FFF2-40B4-BE49-F238E27FC236}">
                  <a16:creationId xmlns:a16="http://schemas.microsoft.com/office/drawing/2014/main" id="{7F038C87-82F5-07F9-9A82-B0C105DE7C1B}"/>
                </a:ext>
              </a:extLst>
            </p:cNvPr>
            <p:cNvSpPr txBox="1"/>
            <p:nvPr/>
          </p:nvSpPr>
          <p:spPr>
            <a:xfrm>
              <a:off x="1941274"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35</a:t>
              </a:r>
              <a:endParaRPr lang="en-GB" sz="700">
                <a:solidFill>
                  <a:schemeClr val="tx2"/>
                </a:solidFill>
                <a:cs typeface="Arial" panose="020B0604020202020204" pitchFamily="34" charset="0"/>
              </a:endParaRPr>
            </a:p>
          </p:txBody>
        </p:sp>
        <p:sp>
          <p:nvSpPr>
            <p:cNvPr id="1883" name="TextBox 1882">
              <a:extLst>
                <a:ext uri="{FF2B5EF4-FFF2-40B4-BE49-F238E27FC236}">
                  <a16:creationId xmlns:a16="http://schemas.microsoft.com/office/drawing/2014/main" id="{2B175F12-717D-5D45-34F7-3B4D4CA49059}"/>
                </a:ext>
              </a:extLst>
            </p:cNvPr>
            <p:cNvSpPr txBox="1"/>
            <p:nvPr/>
          </p:nvSpPr>
          <p:spPr>
            <a:xfrm>
              <a:off x="2136972"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42</a:t>
              </a:r>
              <a:endParaRPr lang="en-GB" sz="700">
                <a:solidFill>
                  <a:schemeClr val="tx2"/>
                </a:solidFill>
                <a:cs typeface="Arial" panose="020B0604020202020204" pitchFamily="34" charset="0"/>
              </a:endParaRPr>
            </a:p>
          </p:txBody>
        </p:sp>
        <p:sp>
          <p:nvSpPr>
            <p:cNvPr id="1884" name="TextBox 1883">
              <a:extLst>
                <a:ext uri="{FF2B5EF4-FFF2-40B4-BE49-F238E27FC236}">
                  <a16:creationId xmlns:a16="http://schemas.microsoft.com/office/drawing/2014/main" id="{324127E8-934E-95F7-D37F-BE1F29A6B057}"/>
                </a:ext>
              </a:extLst>
            </p:cNvPr>
            <p:cNvSpPr txBox="1"/>
            <p:nvPr/>
          </p:nvSpPr>
          <p:spPr>
            <a:xfrm>
              <a:off x="2332670"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49</a:t>
              </a:r>
              <a:endParaRPr lang="en-GB" sz="700">
                <a:solidFill>
                  <a:schemeClr val="tx2"/>
                </a:solidFill>
                <a:cs typeface="Arial" panose="020B0604020202020204" pitchFamily="34" charset="0"/>
              </a:endParaRPr>
            </a:p>
          </p:txBody>
        </p:sp>
        <p:sp>
          <p:nvSpPr>
            <p:cNvPr id="1885" name="TextBox 1884">
              <a:extLst>
                <a:ext uri="{FF2B5EF4-FFF2-40B4-BE49-F238E27FC236}">
                  <a16:creationId xmlns:a16="http://schemas.microsoft.com/office/drawing/2014/main" id="{7466ACE4-1449-DAA0-06CE-EF2FF56FD5AB}"/>
                </a:ext>
              </a:extLst>
            </p:cNvPr>
            <p:cNvSpPr txBox="1"/>
            <p:nvPr/>
          </p:nvSpPr>
          <p:spPr>
            <a:xfrm>
              <a:off x="2528368"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56</a:t>
              </a:r>
              <a:endParaRPr lang="en-GB" sz="700">
                <a:solidFill>
                  <a:schemeClr val="tx2"/>
                </a:solidFill>
                <a:cs typeface="Arial" panose="020B0604020202020204" pitchFamily="34" charset="0"/>
              </a:endParaRPr>
            </a:p>
          </p:txBody>
        </p:sp>
        <p:sp>
          <p:nvSpPr>
            <p:cNvPr id="1886" name="TextBox 1885">
              <a:extLst>
                <a:ext uri="{FF2B5EF4-FFF2-40B4-BE49-F238E27FC236}">
                  <a16:creationId xmlns:a16="http://schemas.microsoft.com/office/drawing/2014/main" id="{D51E8033-05B0-196E-378F-9448FF6BF31E}"/>
                </a:ext>
              </a:extLst>
            </p:cNvPr>
            <p:cNvSpPr txBox="1"/>
            <p:nvPr/>
          </p:nvSpPr>
          <p:spPr>
            <a:xfrm>
              <a:off x="2724066"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63</a:t>
              </a:r>
              <a:endParaRPr lang="en-GB" sz="700">
                <a:solidFill>
                  <a:schemeClr val="tx2"/>
                </a:solidFill>
                <a:cs typeface="Arial" panose="020B0604020202020204" pitchFamily="34" charset="0"/>
              </a:endParaRPr>
            </a:p>
          </p:txBody>
        </p:sp>
        <p:sp>
          <p:nvSpPr>
            <p:cNvPr id="1887" name="TextBox 1886">
              <a:extLst>
                <a:ext uri="{FF2B5EF4-FFF2-40B4-BE49-F238E27FC236}">
                  <a16:creationId xmlns:a16="http://schemas.microsoft.com/office/drawing/2014/main" id="{854E0E2E-9A17-3D36-E9DB-1FEF7B01AE33}"/>
                </a:ext>
              </a:extLst>
            </p:cNvPr>
            <p:cNvSpPr txBox="1"/>
            <p:nvPr/>
          </p:nvSpPr>
          <p:spPr>
            <a:xfrm>
              <a:off x="2919764"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70</a:t>
              </a:r>
              <a:endParaRPr lang="en-GB" sz="700">
                <a:solidFill>
                  <a:schemeClr val="tx2"/>
                </a:solidFill>
                <a:cs typeface="Arial" panose="020B0604020202020204" pitchFamily="34" charset="0"/>
              </a:endParaRPr>
            </a:p>
          </p:txBody>
        </p:sp>
        <p:sp>
          <p:nvSpPr>
            <p:cNvPr id="1888" name="TextBox 1887">
              <a:extLst>
                <a:ext uri="{FF2B5EF4-FFF2-40B4-BE49-F238E27FC236}">
                  <a16:creationId xmlns:a16="http://schemas.microsoft.com/office/drawing/2014/main" id="{75D21F39-84FF-6386-BF75-00EF0F9995BC}"/>
                </a:ext>
              </a:extLst>
            </p:cNvPr>
            <p:cNvSpPr txBox="1"/>
            <p:nvPr/>
          </p:nvSpPr>
          <p:spPr>
            <a:xfrm>
              <a:off x="3115459"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77</a:t>
              </a:r>
              <a:endParaRPr lang="en-GB" sz="700">
                <a:solidFill>
                  <a:schemeClr val="tx2"/>
                </a:solidFill>
                <a:cs typeface="Arial" panose="020B0604020202020204" pitchFamily="34" charset="0"/>
              </a:endParaRPr>
            </a:p>
          </p:txBody>
        </p:sp>
        <p:sp>
          <p:nvSpPr>
            <p:cNvPr id="1889" name="TextBox 1888">
              <a:extLst>
                <a:ext uri="{FF2B5EF4-FFF2-40B4-BE49-F238E27FC236}">
                  <a16:creationId xmlns:a16="http://schemas.microsoft.com/office/drawing/2014/main" id="{5D2E839B-A20D-E0AA-E5E2-83DA9AC9505B}"/>
                </a:ext>
              </a:extLst>
            </p:cNvPr>
            <p:cNvSpPr txBox="1"/>
            <p:nvPr/>
          </p:nvSpPr>
          <p:spPr>
            <a:xfrm>
              <a:off x="3320371"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84</a:t>
              </a:r>
              <a:endParaRPr lang="en-GB" sz="700">
                <a:solidFill>
                  <a:schemeClr val="tx2"/>
                </a:solidFill>
                <a:cs typeface="Arial" panose="020B0604020202020204" pitchFamily="34" charset="0"/>
              </a:endParaRPr>
            </a:p>
          </p:txBody>
        </p:sp>
        <p:sp>
          <p:nvSpPr>
            <p:cNvPr id="1890" name="Freeform 1889">
              <a:extLst>
                <a:ext uri="{FF2B5EF4-FFF2-40B4-BE49-F238E27FC236}">
                  <a16:creationId xmlns:a16="http://schemas.microsoft.com/office/drawing/2014/main" id="{11BBD306-6BD1-7527-E084-3B04D3A881B8}"/>
                </a:ext>
              </a:extLst>
            </p:cNvPr>
            <p:cNvSpPr/>
            <p:nvPr/>
          </p:nvSpPr>
          <p:spPr>
            <a:xfrm>
              <a:off x="3360668" y="3592790"/>
              <a:ext cx="18791" cy="38947"/>
            </a:xfrm>
            <a:custGeom>
              <a:avLst/>
              <a:gdLst>
                <a:gd name="connsiteX0" fmla="*/ 0 w 18791"/>
                <a:gd name="connsiteY0" fmla="*/ 0 h 38947"/>
                <a:gd name="connsiteX1" fmla="*/ 0 w 18791"/>
                <a:gd name="connsiteY1" fmla="*/ 38947 h 38947"/>
              </a:gdLst>
              <a:ahLst/>
              <a:cxnLst>
                <a:cxn ang="0">
                  <a:pos x="connsiteX0" y="connsiteY0"/>
                </a:cxn>
                <a:cxn ang="0">
                  <a:pos x="connsiteX1" y="connsiteY1"/>
                </a:cxn>
              </a:cxnLst>
              <a:rect l="l" t="t" r="r" b="b"/>
              <a:pathLst>
                <a:path w="18791" h="38947">
                  <a:moveTo>
                    <a:pt x="0" y="0"/>
                  </a:moveTo>
                  <a:lnTo>
                    <a:pt x="0" y="38947"/>
                  </a:lnTo>
                </a:path>
              </a:pathLst>
            </a:custGeom>
            <a:ln w="9381" cap="flat">
              <a:solidFill>
                <a:srgbClr val="000000"/>
              </a:solidFill>
              <a:prstDash val="solid"/>
              <a:miter/>
            </a:ln>
          </p:spPr>
          <p:txBody>
            <a:bodyPr rtlCol="0" anchor="ctr"/>
            <a:lstStyle/>
            <a:p>
              <a:endParaRPr lang="en-US" sz="700"/>
            </a:p>
          </p:txBody>
        </p:sp>
        <p:sp>
          <p:nvSpPr>
            <p:cNvPr id="1894" name="TextBox 1893">
              <a:extLst>
                <a:ext uri="{FF2B5EF4-FFF2-40B4-BE49-F238E27FC236}">
                  <a16:creationId xmlns:a16="http://schemas.microsoft.com/office/drawing/2014/main" id="{AEB92A65-BD19-0537-6359-2E0F9E9BD348}"/>
                </a:ext>
              </a:extLst>
            </p:cNvPr>
            <p:cNvSpPr txBox="1"/>
            <p:nvPr/>
          </p:nvSpPr>
          <p:spPr>
            <a:xfrm>
              <a:off x="1593170" y="3798269"/>
              <a:ext cx="1189429" cy="123111"/>
            </a:xfrm>
            <a:prstGeom prst="rect">
              <a:avLst/>
            </a:prstGeom>
            <a:noFill/>
          </p:spPr>
          <p:txBody>
            <a:bodyPr wrap="none" lIns="0" tIns="0" rIns="0" bIns="0" rtlCol="0">
              <a:spAutoFit/>
            </a:bodyPr>
            <a:lstStyle/>
            <a:p>
              <a:pPr algn="ctr">
                <a:defRPr/>
              </a:pPr>
              <a:r>
                <a:rPr lang="en-US" sz="800" b="1">
                  <a:solidFill>
                    <a:schemeClr val="tx2"/>
                  </a:solidFill>
                  <a:cs typeface="Arial" panose="020B0604020202020204" pitchFamily="34" charset="0"/>
                </a:rPr>
                <a:t>Time (days after dosing)</a:t>
              </a:r>
              <a:endParaRPr lang="en-GB" sz="800" b="1">
                <a:solidFill>
                  <a:schemeClr val="tx2"/>
                </a:solidFill>
                <a:cs typeface="Arial" panose="020B0604020202020204" pitchFamily="34" charset="0"/>
              </a:endParaRPr>
            </a:p>
          </p:txBody>
        </p:sp>
      </p:grpSp>
      <p:grpSp>
        <p:nvGrpSpPr>
          <p:cNvPr id="2155" name="Group 2154">
            <a:extLst>
              <a:ext uri="{FF2B5EF4-FFF2-40B4-BE49-F238E27FC236}">
                <a16:creationId xmlns:a16="http://schemas.microsoft.com/office/drawing/2014/main" id="{765500C4-BDC9-F802-A969-06C6A0C586AE}"/>
              </a:ext>
            </a:extLst>
          </p:cNvPr>
          <p:cNvGrpSpPr/>
          <p:nvPr/>
        </p:nvGrpSpPr>
        <p:grpSpPr>
          <a:xfrm>
            <a:off x="3447396" y="1754031"/>
            <a:ext cx="2667556" cy="2017228"/>
            <a:chOff x="3716024" y="1647020"/>
            <a:chExt cx="2963381" cy="2240933"/>
          </a:xfrm>
        </p:grpSpPr>
        <p:sp>
          <p:nvSpPr>
            <p:cNvPr id="1975" name="Freeform 1974">
              <a:extLst>
                <a:ext uri="{FF2B5EF4-FFF2-40B4-BE49-F238E27FC236}">
                  <a16:creationId xmlns:a16="http://schemas.microsoft.com/office/drawing/2014/main" id="{61106AFA-1D5C-5F0E-3FB4-8894D99E70A1}"/>
                </a:ext>
              </a:extLst>
            </p:cNvPr>
            <p:cNvSpPr/>
            <p:nvPr/>
          </p:nvSpPr>
          <p:spPr>
            <a:xfrm>
              <a:off x="4109189" y="1883569"/>
              <a:ext cx="2560060" cy="1666253"/>
            </a:xfrm>
            <a:custGeom>
              <a:avLst/>
              <a:gdLst>
                <a:gd name="connsiteX0" fmla="*/ 2560061 w 2560060"/>
                <a:gd name="connsiteY0" fmla="*/ 1666167 h 1666253"/>
                <a:gd name="connsiteX1" fmla="*/ 0 w 2560060"/>
                <a:gd name="connsiteY1" fmla="*/ 1666167 h 1666253"/>
                <a:gd name="connsiteX2" fmla="*/ 0 w 2560060"/>
                <a:gd name="connsiteY2" fmla="*/ 0 h 1666253"/>
                <a:gd name="connsiteX3" fmla="*/ 2560061 w 2560060"/>
                <a:gd name="connsiteY3" fmla="*/ 0 h 1666253"/>
                <a:gd name="connsiteX4" fmla="*/ 2560061 w 2560060"/>
                <a:gd name="connsiteY4" fmla="*/ 1666167 h 1666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060" h="1666253">
                  <a:moveTo>
                    <a:pt x="2560061" y="1666167"/>
                  </a:moveTo>
                  <a:lnTo>
                    <a:pt x="0" y="1666167"/>
                  </a:lnTo>
                  <a:lnTo>
                    <a:pt x="0" y="0"/>
                  </a:lnTo>
                  <a:lnTo>
                    <a:pt x="2560061" y="0"/>
                  </a:lnTo>
                  <a:cubicBezTo>
                    <a:pt x="2560061" y="0"/>
                    <a:pt x="2558031" y="1680136"/>
                    <a:pt x="2560061" y="1666167"/>
                  </a:cubicBezTo>
                  <a:close/>
                </a:path>
              </a:pathLst>
            </a:custGeom>
            <a:noFill/>
            <a:ln w="9221" cap="flat">
              <a:solidFill>
                <a:srgbClr val="010101"/>
              </a:solidFill>
              <a:prstDash val="solid"/>
              <a:miter/>
            </a:ln>
          </p:spPr>
          <p:txBody>
            <a:bodyPr rtlCol="0" anchor="ctr"/>
            <a:lstStyle/>
            <a:p>
              <a:endParaRPr lang="en-US"/>
            </a:p>
          </p:txBody>
        </p:sp>
        <p:grpSp>
          <p:nvGrpSpPr>
            <p:cNvPr id="1923" name="Group 1922">
              <a:extLst>
                <a:ext uri="{FF2B5EF4-FFF2-40B4-BE49-F238E27FC236}">
                  <a16:creationId xmlns:a16="http://schemas.microsoft.com/office/drawing/2014/main" id="{FD368388-230A-CBF1-B846-3AFEF720D459}"/>
                </a:ext>
              </a:extLst>
            </p:cNvPr>
            <p:cNvGrpSpPr/>
            <p:nvPr/>
          </p:nvGrpSpPr>
          <p:grpSpPr>
            <a:xfrm>
              <a:off x="5413345" y="1925046"/>
              <a:ext cx="1266060" cy="359003"/>
              <a:chOff x="2221348" y="1925046"/>
              <a:chExt cx="1266060" cy="359003"/>
            </a:xfrm>
          </p:grpSpPr>
          <p:sp>
            <p:nvSpPr>
              <p:cNvPr id="1956" name="TextBox 1955">
                <a:extLst>
                  <a:ext uri="{FF2B5EF4-FFF2-40B4-BE49-F238E27FC236}">
                    <a16:creationId xmlns:a16="http://schemas.microsoft.com/office/drawing/2014/main" id="{30A159A7-CD17-8167-F20C-901BB0E48646}"/>
                  </a:ext>
                </a:extLst>
              </p:cNvPr>
              <p:cNvSpPr txBox="1"/>
              <p:nvPr/>
            </p:nvSpPr>
            <p:spPr>
              <a:xfrm>
                <a:off x="2412890" y="1925046"/>
                <a:ext cx="1074518" cy="359003"/>
              </a:xfrm>
              <a:prstGeom prst="rect">
                <a:avLst/>
              </a:prstGeom>
              <a:noFill/>
            </p:spPr>
            <p:txBody>
              <a:bodyPr wrap="none" lIns="68580" tIns="0" rIns="68580" bIns="0" rtlCol="0">
                <a:spAutoFit/>
              </a:bodyPr>
              <a:lstStyle/>
              <a:p>
                <a:pPr>
                  <a:spcAft>
                    <a:spcPts val="40"/>
                  </a:spcAft>
                  <a:defRPr/>
                </a:pPr>
                <a:r>
                  <a:rPr lang="en-US" sz="700" dirty="0" err="1">
                    <a:solidFill>
                      <a:schemeClr val="tx2"/>
                    </a:solidFill>
                    <a:cs typeface="Arial" panose="020B0604020202020204" pitchFamily="34" charset="0"/>
                  </a:rPr>
                  <a:t>Biosim</a:t>
                </a:r>
                <a:r>
                  <a:rPr lang="en-US" sz="700" dirty="0">
                    <a:solidFill>
                      <a:schemeClr val="tx2"/>
                    </a:solidFill>
                    <a:cs typeface="Arial" panose="020B0604020202020204" pitchFamily="34" charset="0"/>
                  </a:rPr>
                  <a:t>-NTZ (n=142)</a:t>
                </a:r>
              </a:p>
              <a:p>
                <a:pPr>
                  <a:spcAft>
                    <a:spcPts val="40"/>
                  </a:spcAft>
                  <a:defRPr/>
                </a:pPr>
                <a:r>
                  <a:rPr lang="en-US" sz="700" dirty="0">
                    <a:solidFill>
                      <a:schemeClr val="tx2"/>
                    </a:solidFill>
                    <a:cs typeface="Arial" panose="020B0604020202020204" pitchFamily="34" charset="0"/>
                  </a:rPr>
                  <a:t>EU-ref-NTZ (n=147)</a:t>
                </a:r>
              </a:p>
              <a:p>
                <a:pPr>
                  <a:spcAft>
                    <a:spcPts val="40"/>
                  </a:spcAft>
                  <a:defRPr/>
                </a:pPr>
                <a:r>
                  <a:rPr lang="en-US" sz="700" dirty="0">
                    <a:solidFill>
                      <a:schemeClr val="tx2"/>
                    </a:solidFill>
                    <a:cs typeface="Arial" panose="020B0604020202020204" pitchFamily="34" charset="0"/>
                  </a:rPr>
                  <a:t>US-ref-NTZ (n=148)</a:t>
                </a:r>
                <a:endParaRPr lang="en-GB" sz="700" dirty="0">
                  <a:solidFill>
                    <a:schemeClr val="tx2"/>
                  </a:solidFill>
                  <a:cs typeface="Arial" panose="020B0604020202020204" pitchFamily="34" charset="0"/>
                </a:endParaRPr>
              </a:p>
            </p:txBody>
          </p:sp>
          <p:grpSp>
            <p:nvGrpSpPr>
              <p:cNvPr id="1957" name="Group 1956">
                <a:extLst>
                  <a:ext uri="{FF2B5EF4-FFF2-40B4-BE49-F238E27FC236}">
                    <a16:creationId xmlns:a16="http://schemas.microsoft.com/office/drawing/2014/main" id="{F493BFD2-1E36-D4AD-1BAE-B47F95AC4C20}"/>
                  </a:ext>
                </a:extLst>
              </p:cNvPr>
              <p:cNvGrpSpPr/>
              <p:nvPr/>
            </p:nvGrpSpPr>
            <p:grpSpPr>
              <a:xfrm>
                <a:off x="2221348" y="1962609"/>
                <a:ext cx="202951" cy="290213"/>
                <a:chOff x="1642450" y="1985934"/>
                <a:chExt cx="202951" cy="290213"/>
              </a:xfrm>
            </p:grpSpPr>
            <p:sp>
              <p:nvSpPr>
                <p:cNvPr id="1958" name="Freeform 1957">
                  <a:extLst>
                    <a:ext uri="{FF2B5EF4-FFF2-40B4-BE49-F238E27FC236}">
                      <a16:creationId xmlns:a16="http://schemas.microsoft.com/office/drawing/2014/main" id="{883AA408-F46B-4250-11F9-77E300CA5381}"/>
                    </a:ext>
                  </a:extLst>
                </p:cNvPr>
                <p:cNvSpPr/>
                <p:nvPr/>
              </p:nvSpPr>
              <p:spPr>
                <a:xfrm>
                  <a:off x="1724758" y="2233230"/>
                  <a:ext cx="39462" cy="39514"/>
                </a:xfrm>
                <a:custGeom>
                  <a:avLst/>
                  <a:gdLst>
                    <a:gd name="connsiteX0" fmla="*/ 39463 w 39462"/>
                    <a:gd name="connsiteY0" fmla="*/ 39514 h 39514"/>
                    <a:gd name="connsiteX1" fmla="*/ 0 w 39462"/>
                    <a:gd name="connsiteY1" fmla="*/ 39514 h 39514"/>
                    <a:gd name="connsiteX2" fmla="*/ 19544 w 39462"/>
                    <a:gd name="connsiteY2" fmla="*/ 0 h 39514"/>
                    <a:gd name="connsiteX3" fmla="*/ 39463 w 39462"/>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462" h="39514">
                      <a:moveTo>
                        <a:pt x="39463" y="39514"/>
                      </a:moveTo>
                      <a:lnTo>
                        <a:pt x="0" y="39514"/>
                      </a:lnTo>
                      <a:lnTo>
                        <a:pt x="19544" y="0"/>
                      </a:lnTo>
                      <a:lnTo>
                        <a:pt x="39463" y="39514"/>
                      </a:lnTo>
                    </a:path>
                  </a:pathLst>
                </a:custGeom>
                <a:solidFill>
                  <a:srgbClr val="F3D47B"/>
                </a:solidFill>
                <a:ln w="0" cap="flat">
                  <a:noFill/>
                  <a:prstDash val="solid"/>
                  <a:miter/>
                </a:ln>
              </p:spPr>
              <p:txBody>
                <a:bodyPr rtlCol="0" anchor="ctr"/>
                <a:lstStyle/>
                <a:p>
                  <a:endParaRPr lang="en-US" sz="700"/>
                </a:p>
              </p:txBody>
            </p:sp>
            <p:sp>
              <p:nvSpPr>
                <p:cNvPr id="1959" name="Freeform 1958">
                  <a:extLst>
                    <a:ext uri="{FF2B5EF4-FFF2-40B4-BE49-F238E27FC236}">
                      <a16:creationId xmlns:a16="http://schemas.microsoft.com/office/drawing/2014/main" id="{65A624B1-6962-48B2-0DCD-024A5DDCFF9E}"/>
                    </a:ext>
                  </a:extLst>
                </p:cNvPr>
                <p:cNvSpPr/>
                <p:nvPr/>
              </p:nvSpPr>
              <p:spPr>
                <a:xfrm>
                  <a:off x="1642450" y="2257241"/>
                  <a:ext cx="202951" cy="18906"/>
                </a:xfrm>
                <a:custGeom>
                  <a:avLst/>
                  <a:gdLst>
                    <a:gd name="connsiteX0" fmla="*/ 0 w 202951"/>
                    <a:gd name="connsiteY0" fmla="*/ 0 h 18906"/>
                    <a:gd name="connsiteX1" fmla="*/ 202952 w 202951"/>
                    <a:gd name="connsiteY1" fmla="*/ 0 h 18906"/>
                  </a:gdLst>
                  <a:ahLst/>
                  <a:cxnLst>
                    <a:cxn ang="0">
                      <a:pos x="connsiteX0" y="connsiteY0"/>
                    </a:cxn>
                    <a:cxn ang="0">
                      <a:pos x="connsiteX1" y="connsiteY1"/>
                    </a:cxn>
                  </a:cxnLst>
                  <a:rect l="l" t="t" r="r" b="b"/>
                  <a:pathLst>
                    <a:path w="202951" h="18906">
                      <a:moveTo>
                        <a:pt x="0" y="0"/>
                      </a:moveTo>
                      <a:lnTo>
                        <a:pt x="202952" y="0"/>
                      </a:lnTo>
                    </a:path>
                  </a:pathLst>
                </a:custGeom>
                <a:ln w="9381" cap="flat">
                  <a:solidFill>
                    <a:srgbClr val="F3D47B"/>
                  </a:solidFill>
                  <a:prstDash val="solid"/>
                  <a:miter/>
                </a:ln>
              </p:spPr>
              <p:txBody>
                <a:bodyPr rtlCol="0" anchor="ctr"/>
                <a:lstStyle/>
                <a:p>
                  <a:endParaRPr lang="en-US" sz="700"/>
                </a:p>
              </p:txBody>
            </p:sp>
            <p:sp>
              <p:nvSpPr>
                <p:cNvPr id="1960" name="Freeform 1959">
                  <a:extLst>
                    <a:ext uri="{FF2B5EF4-FFF2-40B4-BE49-F238E27FC236}">
                      <a16:creationId xmlns:a16="http://schemas.microsoft.com/office/drawing/2014/main" id="{1FDF56E4-8965-5A19-8139-2EF803FC3EE7}"/>
                    </a:ext>
                  </a:extLst>
                </p:cNvPr>
                <p:cNvSpPr/>
                <p:nvPr/>
              </p:nvSpPr>
              <p:spPr>
                <a:xfrm>
                  <a:off x="1724758" y="2111850"/>
                  <a:ext cx="39274" cy="39514"/>
                </a:xfrm>
                <a:custGeom>
                  <a:avLst/>
                  <a:gdLst>
                    <a:gd name="connsiteX0" fmla="*/ 0 w 39274"/>
                    <a:gd name="connsiteY0" fmla="*/ 0 h 39514"/>
                    <a:gd name="connsiteX1" fmla="*/ 39275 w 39274"/>
                    <a:gd name="connsiteY1" fmla="*/ 0 h 39514"/>
                    <a:gd name="connsiteX2" fmla="*/ 39275 w 39274"/>
                    <a:gd name="connsiteY2" fmla="*/ 39514 h 39514"/>
                    <a:gd name="connsiteX3" fmla="*/ 0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0" y="0"/>
                      </a:moveTo>
                      <a:lnTo>
                        <a:pt x="39275" y="0"/>
                      </a:lnTo>
                      <a:lnTo>
                        <a:pt x="39275" y="39514"/>
                      </a:lnTo>
                      <a:lnTo>
                        <a:pt x="0" y="39514"/>
                      </a:lnTo>
                      <a:close/>
                    </a:path>
                  </a:pathLst>
                </a:custGeom>
                <a:solidFill>
                  <a:srgbClr val="F99F5B"/>
                </a:solidFill>
                <a:ln w="0" cap="flat">
                  <a:noFill/>
                  <a:prstDash val="solid"/>
                  <a:miter/>
                </a:ln>
              </p:spPr>
              <p:txBody>
                <a:bodyPr rtlCol="0" anchor="ctr"/>
                <a:lstStyle/>
                <a:p>
                  <a:endParaRPr lang="en-US" sz="700"/>
                </a:p>
              </p:txBody>
            </p:sp>
            <p:sp>
              <p:nvSpPr>
                <p:cNvPr id="1961" name="Freeform 1960">
                  <a:extLst>
                    <a:ext uri="{FF2B5EF4-FFF2-40B4-BE49-F238E27FC236}">
                      <a16:creationId xmlns:a16="http://schemas.microsoft.com/office/drawing/2014/main" id="{7745376F-1301-454D-6BF9-F8EFB8D7C536}"/>
                    </a:ext>
                  </a:extLst>
                </p:cNvPr>
                <p:cNvSpPr/>
                <p:nvPr/>
              </p:nvSpPr>
              <p:spPr>
                <a:xfrm>
                  <a:off x="1642450" y="2131702"/>
                  <a:ext cx="202951" cy="18906"/>
                </a:xfrm>
                <a:custGeom>
                  <a:avLst/>
                  <a:gdLst>
                    <a:gd name="connsiteX0" fmla="*/ 0 w 202951"/>
                    <a:gd name="connsiteY0" fmla="*/ 0 h 18906"/>
                    <a:gd name="connsiteX1" fmla="*/ 202952 w 202951"/>
                    <a:gd name="connsiteY1" fmla="*/ 0 h 18906"/>
                  </a:gdLst>
                  <a:ahLst/>
                  <a:cxnLst>
                    <a:cxn ang="0">
                      <a:pos x="connsiteX0" y="connsiteY0"/>
                    </a:cxn>
                    <a:cxn ang="0">
                      <a:pos x="connsiteX1" y="connsiteY1"/>
                    </a:cxn>
                  </a:cxnLst>
                  <a:rect l="l" t="t" r="r" b="b"/>
                  <a:pathLst>
                    <a:path w="202951" h="18906">
                      <a:moveTo>
                        <a:pt x="0" y="0"/>
                      </a:moveTo>
                      <a:lnTo>
                        <a:pt x="202952" y="0"/>
                      </a:lnTo>
                    </a:path>
                  </a:pathLst>
                </a:custGeom>
                <a:ln w="9381" cap="flat">
                  <a:solidFill>
                    <a:srgbClr val="F99F5B"/>
                  </a:solidFill>
                  <a:prstDash val="solid"/>
                  <a:miter/>
                </a:ln>
              </p:spPr>
              <p:txBody>
                <a:bodyPr rtlCol="0" anchor="ctr"/>
                <a:lstStyle/>
                <a:p>
                  <a:endParaRPr lang="en-US" sz="700"/>
                </a:p>
              </p:txBody>
            </p:sp>
            <p:sp>
              <p:nvSpPr>
                <p:cNvPr id="1962" name="Freeform 1961">
                  <a:extLst>
                    <a:ext uri="{FF2B5EF4-FFF2-40B4-BE49-F238E27FC236}">
                      <a16:creationId xmlns:a16="http://schemas.microsoft.com/office/drawing/2014/main" id="{5E233F55-A2B0-BE14-E2C7-68F2A438D484}"/>
                    </a:ext>
                  </a:extLst>
                </p:cNvPr>
                <p:cNvSpPr/>
                <p:nvPr/>
              </p:nvSpPr>
              <p:spPr>
                <a:xfrm>
                  <a:off x="1724006" y="1985934"/>
                  <a:ext cx="39462" cy="39703"/>
                </a:xfrm>
                <a:custGeom>
                  <a:avLst/>
                  <a:gdLst>
                    <a:gd name="connsiteX0" fmla="*/ 39463 w 39462"/>
                    <a:gd name="connsiteY0" fmla="*/ 19852 h 39703"/>
                    <a:gd name="connsiteX1" fmla="*/ 19731 w 39462"/>
                    <a:gd name="connsiteY1" fmla="*/ 39703 h 39703"/>
                    <a:gd name="connsiteX2" fmla="*/ 0 w 39462"/>
                    <a:gd name="connsiteY2" fmla="*/ 19852 h 39703"/>
                    <a:gd name="connsiteX3" fmla="*/ 19731 w 39462"/>
                    <a:gd name="connsiteY3" fmla="*/ 0 h 39703"/>
                    <a:gd name="connsiteX4" fmla="*/ 39463 w 39462"/>
                    <a:gd name="connsiteY4" fmla="*/ 19852 h 39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9703">
                      <a:moveTo>
                        <a:pt x="39463" y="19852"/>
                      </a:moveTo>
                      <a:cubicBezTo>
                        <a:pt x="39463" y="30817"/>
                        <a:pt x="30631" y="39703"/>
                        <a:pt x="19731" y="39703"/>
                      </a:cubicBezTo>
                      <a:cubicBezTo>
                        <a:pt x="8832" y="39703"/>
                        <a:pt x="0" y="30817"/>
                        <a:pt x="0" y="19852"/>
                      </a:cubicBezTo>
                      <a:cubicBezTo>
                        <a:pt x="0" y="8886"/>
                        <a:pt x="8832" y="0"/>
                        <a:pt x="19731" y="0"/>
                      </a:cubicBezTo>
                      <a:cubicBezTo>
                        <a:pt x="30631" y="0"/>
                        <a:pt x="39463" y="8886"/>
                        <a:pt x="39463" y="19852"/>
                      </a:cubicBezTo>
                    </a:path>
                  </a:pathLst>
                </a:custGeom>
                <a:solidFill>
                  <a:srgbClr val="0062AF"/>
                </a:solidFill>
                <a:ln w="0" cap="flat">
                  <a:noFill/>
                  <a:prstDash val="solid"/>
                  <a:miter/>
                </a:ln>
              </p:spPr>
              <p:txBody>
                <a:bodyPr rtlCol="0" anchor="ctr"/>
                <a:lstStyle/>
                <a:p>
                  <a:endParaRPr lang="en-US" sz="700"/>
                </a:p>
              </p:txBody>
            </p:sp>
            <p:sp>
              <p:nvSpPr>
                <p:cNvPr id="1963" name="Freeform 1962">
                  <a:extLst>
                    <a:ext uri="{FF2B5EF4-FFF2-40B4-BE49-F238E27FC236}">
                      <a16:creationId xmlns:a16="http://schemas.microsoft.com/office/drawing/2014/main" id="{AC1EDBEE-9B0C-D4FE-4942-8D8521E89A7A}"/>
                    </a:ext>
                  </a:extLst>
                </p:cNvPr>
                <p:cNvSpPr/>
                <p:nvPr/>
              </p:nvSpPr>
              <p:spPr>
                <a:xfrm>
                  <a:off x="1642450" y="2007109"/>
                  <a:ext cx="202951" cy="18906"/>
                </a:xfrm>
                <a:custGeom>
                  <a:avLst/>
                  <a:gdLst>
                    <a:gd name="connsiteX0" fmla="*/ 0 w 202951"/>
                    <a:gd name="connsiteY0" fmla="*/ 0 h 18906"/>
                    <a:gd name="connsiteX1" fmla="*/ 202952 w 202951"/>
                    <a:gd name="connsiteY1" fmla="*/ 0 h 18906"/>
                  </a:gdLst>
                  <a:ahLst/>
                  <a:cxnLst>
                    <a:cxn ang="0">
                      <a:pos x="connsiteX0" y="connsiteY0"/>
                    </a:cxn>
                    <a:cxn ang="0">
                      <a:pos x="connsiteX1" y="connsiteY1"/>
                    </a:cxn>
                  </a:cxnLst>
                  <a:rect l="l" t="t" r="r" b="b"/>
                  <a:pathLst>
                    <a:path w="202951" h="18906">
                      <a:moveTo>
                        <a:pt x="0" y="0"/>
                      </a:moveTo>
                      <a:lnTo>
                        <a:pt x="202952" y="0"/>
                      </a:lnTo>
                    </a:path>
                  </a:pathLst>
                </a:custGeom>
                <a:ln w="9381" cap="flat">
                  <a:solidFill>
                    <a:srgbClr val="0062AF"/>
                  </a:solidFill>
                  <a:prstDash val="solid"/>
                  <a:miter/>
                </a:ln>
              </p:spPr>
              <p:txBody>
                <a:bodyPr rtlCol="0" anchor="ctr"/>
                <a:lstStyle/>
                <a:p>
                  <a:endParaRPr lang="en-US" sz="700"/>
                </a:p>
              </p:txBody>
            </p:sp>
          </p:grpSp>
        </p:grpSp>
        <p:sp>
          <p:nvSpPr>
            <p:cNvPr id="1936" name="TextBox 1935">
              <a:extLst>
                <a:ext uri="{FF2B5EF4-FFF2-40B4-BE49-F238E27FC236}">
                  <a16:creationId xmlns:a16="http://schemas.microsoft.com/office/drawing/2014/main" id="{E6A5401B-A79D-53A7-D097-410E9803BFA6}"/>
                </a:ext>
              </a:extLst>
            </p:cNvPr>
            <p:cNvSpPr txBox="1"/>
            <p:nvPr/>
          </p:nvSpPr>
          <p:spPr>
            <a:xfrm rot="16200000">
              <a:off x="3192484" y="2675854"/>
              <a:ext cx="1170192" cy="123111"/>
            </a:xfrm>
            <a:prstGeom prst="rect">
              <a:avLst/>
            </a:prstGeom>
            <a:noFill/>
          </p:spPr>
          <p:txBody>
            <a:bodyPr wrap="none" lIns="0" tIns="0" rIns="0" bIns="0" rtlCol="0">
              <a:spAutoFit/>
            </a:bodyPr>
            <a:lstStyle/>
            <a:p>
              <a:pPr algn="ctr">
                <a:defRPr/>
              </a:pPr>
              <a:r>
                <a:rPr lang="en-US" sz="800" b="1">
                  <a:solidFill>
                    <a:schemeClr val="tx2"/>
                  </a:solidFill>
                  <a:cs typeface="Arial" panose="020B0604020202020204" pitchFamily="34" charset="0"/>
                </a:rPr>
                <a:t>Absolute change (10</a:t>
              </a:r>
              <a:r>
                <a:rPr lang="en-US" sz="800" b="1" baseline="30000">
                  <a:solidFill>
                    <a:schemeClr val="tx2"/>
                  </a:solidFill>
                  <a:cs typeface="Arial" panose="020B0604020202020204" pitchFamily="34" charset="0"/>
                </a:rPr>
                <a:t>6</a:t>
              </a:r>
              <a:r>
                <a:rPr lang="en-US" sz="800" b="1">
                  <a:solidFill>
                    <a:schemeClr val="tx2"/>
                  </a:solidFill>
                  <a:cs typeface="Arial" panose="020B0604020202020204" pitchFamily="34" charset="0"/>
                </a:rPr>
                <a:t>/L)</a:t>
              </a:r>
            </a:p>
          </p:txBody>
        </p:sp>
        <p:grpSp>
          <p:nvGrpSpPr>
            <p:cNvPr id="1966" name="Group 1965">
              <a:extLst>
                <a:ext uri="{FF2B5EF4-FFF2-40B4-BE49-F238E27FC236}">
                  <a16:creationId xmlns:a16="http://schemas.microsoft.com/office/drawing/2014/main" id="{D5170941-D9B7-3AF2-1C60-54F31BDB49DE}"/>
                </a:ext>
              </a:extLst>
            </p:cNvPr>
            <p:cNvGrpSpPr/>
            <p:nvPr/>
          </p:nvGrpSpPr>
          <p:grpSpPr>
            <a:xfrm>
              <a:off x="3893716" y="1647020"/>
              <a:ext cx="2658517" cy="2240933"/>
              <a:chOff x="4202554" y="1647020"/>
              <a:chExt cx="2658517" cy="2240933"/>
            </a:xfrm>
          </p:grpSpPr>
          <p:sp>
            <p:nvSpPr>
              <p:cNvPr id="1897" name="TextBox 1896">
                <a:extLst>
                  <a:ext uri="{FF2B5EF4-FFF2-40B4-BE49-F238E27FC236}">
                    <a16:creationId xmlns:a16="http://schemas.microsoft.com/office/drawing/2014/main" id="{ED9F4472-D91A-61FE-274E-EE47DE402D7E}"/>
                  </a:ext>
                </a:extLst>
              </p:cNvPr>
              <p:cNvSpPr txBox="1"/>
              <p:nvPr/>
            </p:nvSpPr>
            <p:spPr>
              <a:xfrm>
                <a:off x="4418587" y="1647020"/>
                <a:ext cx="1570943" cy="123111"/>
              </a:xfrm>
              <a:prstGeom prst="rect">
                <a:avLst/>
              </a:prstGeom>
              <a:noFill/>
            </p:spPr>
            <p:txBody>
              <a:bodyPr wrap="none" lIns="0" tIns="0" rIns="0" bIns="0" rtlCol="0">
                <a:spAutoFit/>
              </a:bodyPr>
              <a:lstStyle/>
              <a:p>
                <a:pPr>
                  <a:defRPr/>
                </a:pPr>
                <a:r>
                  <a:rPr lang="en-US" sz="800" b="1">
                    <a:solidFill>
                      <a:schemeClr val="tx2"/>
                    </a:solidFill>
                    <a:cs typeface="Arial" panose="020B0604020202020204" pitchFamily="34" charset="0"/>
                  </a:rPr>
                  <a:t>a) Blood circulating CD19+ cells</a:t>
                </a:r>
              </a:p>
            </p:txBody>
          </p:sp>
          <p:grpSp>
            <p:nvGrpSpPr>
              <p:cNvPr id="1964" name="Group 1963">
                <a:extLst>
                  <a:ext uri="{FF2B5EF4-FFF2-40B4-BE49-F238E27FC236}">
                    <a16:creationId xmlns:a16="http://schemas.microsoft.com/office/drawing/2014/main" id="{6565B0FB-7466-1F5A-6A1F-4949E46A903F}"/>
                  </a:ext>
                </a:extLst>
              </p:cNvPr>
              <p:cNvGrpSpPr/>
              <p:nvPr/>
            </p:nvGrpSpPr>
            <p:grpSpPr>
              <a:xfrm>
                <a:off x="4202554" y="2064665"/>
                <a:ext cx="149080" cy="1333385"/>
                <a:chOff x="4202554" y="2064665"/>
                <a:chExt cx="149080" cy="1333385"/>
              </a:xfrm>
            </p:grpSpPr>
            <p:sp>
              <p:nvSpPr>
                <p:cNvPr id="1937" name="TextBox 1936">
                  <a:extLst>
                    <a:ext uri="{FF2B5EF4-FFF2-40B4-BE49-F238E27FC236}">
                      <a16:creationId xmlns:a16="http://schemas.microsoft.com/office/drawing/2014/main" id="{7006FDEB-233C-60A1-98FC-5A4E1F7BA9C8}"/>
                    </a:ext>
                  </a:extLst>
                </p:cNvPr>
                <p:cNvSpPr txBox="1"/>
                <p:nvPr/>
              </p:nvSpPr>
              <p:spPr>
                <a:xfrm>
                  <a:off x="4202554" y="2064665"/>
                  <a:ext cx="149080" cy="107722"/>
                </a:xfrm>
                <a:prstGeom prst="rect">
                  <a:avLst/>
                </a:prstGeom>
                <a:noFill/>
              </p:spPr>
              <p:txBody>
                <a:bodyPr wrap="none" lIns="0" tIns="0" rIns="0" bIns="0" rtlCol="0">
                  <a:spAutoFit/>
                </a:bodyPr>
                <a:lstStyle/>
                <a:p>
                  <a:pPr algn="r">
                    <a:defRPr/>
                  </a:pPr>
                  <a:r>
                    <a:rPr lang="en-US" sz="700">
                      <a:solidFill>
                        <a:schemeClr val="tx2"/>
                      </a:solidFill>
                      <a:cs typeface="Arial" panose="020B0604020202020204" pitchFamily="34" charset="0"/>
                    </a:rPr>
                    <a:t>800</a:t>
                  </a:r>
                  <a:endParaRPr lang="en-GB" sz="700">
                    <a:solidFill>
                      <a:schemeClr val="tx2"/>
                    </a:solidFill>
                    <a:cs typeface="Arial" panose="020B0604020202020204" pitchFamily="34" charset="0"/>
                  </a:endParaRPr>
                </a:p>
              </p:txBody>
            </p:sp>
            <p:sp>
              <p:nvSpPr>
                <p:cNvPr id="1938" name="TextBox 1937">
                  <a:extLst>
                    <a:ext uri="{FF2B5EF4-FFF2-40B4-BE49-F238E27FC236}">
                      <a16:creationId xmlns:a16="http://schemas.microsoft.com/office/drawing/2014/main" id="{A1341003-63FA-27A6-A82A-7D90D8A17EDA}"/>
                    </a:ext>
                  </a:extLst>
                </p:cNvPr>
                <p:cNvSpPr txBox="1"/>
                <p:nvPr/>
              </p:nvSpPr>
              <p:spPr>
                <a:xfrm>
                  <a:off x="4202554" y="2364611"/>
                  <a:ext cx="149080" cy="107722"/>
                </a:xfrm>
                <a:prstGeom prst="rect">
                  <a:avLst/>
                </a:prstGeom>
                <a:noFill/>
              </p:spPr>
              <p:txBody>
                <a:bodyPr wrap="none" lIns="0" tIns="0" rIns="0" bIns="0" rtlCol="0">
                  <a:spAutoFit/>
                </a:bodyPr>
                <a:lstStyle/>
                <a:p>
                  <a:pPr algn="r">
                    <a:defRPr/>
                  </a:pPr>
                  <a:r>
                    <a:rPr lang="en-US" sz="700">
                      <a:solidFill>
                        <a:schemeClr val="tx2"/>
                      </a:solidFill>
                      <a:cs typeface="Arial" panose="020B0604020202020204" pitchFamily="34" charset="0"/>
                    </a:rPr>
                    <a:t>600</a:t>
                  </a:r>
                  <a:endParaRPr lang="en-GB" sz="700">
                    <a:solidFill>
                      <a:schemeClr val="tx2"/>
                    </a:solidFill>
                    <a:cs typeface="Arial" panose="020B0604020202020204" pitchFamily="34" charset="0"/>
                  </a:endParaRPr>
                </a:p>
              </p:txBody>
            </p:sp>
            <p:sp>
              <p:nvSpPr>
                <p:cNvPr id="1939" name="TextBox 1938">
                  <a:extLst>
                    <a:ext uri="{FF2B5EF4-FFF2-40B4-BE49-F238E27FC236}">
                      <a16:creationId xmlns:a16="http://schemas.microsoft.com/office/drawing/2014/main" id="{F69AD4B3-8BD9-BFA6-5BDA-867F11AD9691}"/>
                    </a:ext>
                  </a:extLst>
                </p:cNvPr>
                <p:cNvSpPr txBox="1"/>
                <p:nvPr/>
              </p:nvSpPr>
              <p:spPr>
                <a:xfrm>
                  <a:off x="4202554" y="2982311"/>
                  <a:ext cx="149080" cy="107722"/>
                </a:xfrm>
                <a:prstGeom prst="rect">
                  <a:avLst/>
                </a:prstGeom>
                <a:noFill/>
              </p:spPr>
              <p:txBody>
                <a:bodyPr wrap="none" lIns="0" tIns="0" rIns="0" bIns="0" rtlCol="0">
                  <a:spAutoFit/>
                </a:bodyPr>
                <a:lstStyle/>
                <a:p>
                  <a:pPr algn="r">
                    <a:defRPr/>
                  </a:pPr>
                  <a:r>
                    <a:rPr lang="en-US" sz="700">
                      <a:solidFill>
                        <a:schemeClr val="tx2"/>
                      </a:solidFill>
                      <a:cs typeface="Arial" panose="020B0604020202020204" pitchFamily="34" charset="0"/>
                    </a:rPr>
                    <a:t>200</a:t>
                  </a:r>
                  <a:endParaRPr lang="en-GB" sz="700">
                    <a:solidFill>
                      <a:schemeClr val="tx2"/>
                    </a:solidFill>
                    <a:cs typeface="Arial" panose="020B0604020202020204" pitchFamily="34" charset="0"/>
                  </a:endParaRPr>
                </a:p>
              </p:txBody>
            </p:sp>
            <p:sp>
              <p:nvSpPr>
                <p:cNvPr id="1969" name="TextBox 1968">
                  <a:extLst>
                    <a:ext uri="{FF2B5EF4-FFF2-40B4-BE49-F238E27FC236}">
                      <a16:creationId xmlns:a16="http://schemas.microsoft.com/office/drawing/2014/main" id="{14BE4604-76FA-5397-CF3C-44EB1F1AA332}"/>
                    </a:ext>
                  </a:extLst>
                </p:cNvPr>
                <p:cNvSpPr txBox="1"/>
                <p:nvPr/>
              </p:nvSpPr>
              <p:spPr>
                <a:xfrm>
                  <a:off x="4202554" y="2678663"/>
                  <a:ext cx="149080" cy="107722"/>
                </a:xfrm>
                <a:prstGeom prst="rect">
                  <a:avLst/>
                </a:prstGeom>
                <a:noFill/>
              </p:spPr>
              <p:txBody>
                <a:bodyPr wrap="none" lIns="0" tIns="0" rIns="0" bIns="0" rtlCol="0">
                  <a:spAutoFit/>
                </a:bodyPr>
                <a:lstStyle/>
                <a:p>
                  <a:pPr algn="r">
                    <a:defRPr/>
                  </a:pPr>
                  <a:r>
                    <a:rPr lang="en-US" sz="700">
                      <a:solidFill>
                        <a:schemeClr val="tx2"/>
                      </a:solidFill>
                      <a:cs typeface="Arial" panose="020B0604020202020204" pitchFamily="34" charset="0"/>
                    </a:rPr>
                    <a:t>400</a:t>
                  </a:r>
                  <a:endParaRPr lang="en-GB" sz="700">
                    <a:solidFill>
                      <a:schemeClr val="tx2"/>
                    </a:solidFill>
                    <a:cs typeface="Arial" panose="020B0604020202020204" pitchFamily="34" charset="0"/>
                  </a:endParaRPr>
                </a:p>
              </p:txBody>
            </p:sp>
            <p:sp>
              <p:nvSpPr>
                <p:cNvPr id="1970" name="TextBox 1969">
                  <a:extLst>
                    <a:ext uri="{FF2B5EF4-FFF2-40B4-BE49-F238E27FC236}">
                      <a16:creationId xmlns:a16="http://schemas.microsoft.com/office/drawing/2014/main" id="{97238C54-D151-E6E4-9225-A0B0313A733B}"/>
                    </a:ext>
                  </a:extLst>
                </p:cNvPr>
                <p:cNvSpPr txBox="1"/>
                <p:nvPr/>
              </p:nvSpPr>
              <p:spPr>
                <a:xfrm>
                  <a:off x="4301940" y="3290328"/>
                  <a:ext cx="49694" cy="107722"/>
                </a:xfrm>
                <a:prstGeom prst="rect">
                  <a:avLst/>
                </a:prstGeom>
                <a:noFill/>
              </p:spPr>
              <p:txBody>
                <a:bodyPr wrap="none" lIns="0" tIns="0" rIns="0" bIns="0" rtlCol="0">
                  <a:spAutoFit/>
                </a:bodyPr>
                <a:lstStyle/>
                <a:p>
                  <a:pPr algn="r">
                    <a:defRPr/>
                  </a:pPr>
                  <a:r>
                    <a:rPr lang="en-US" sz="700">
                      <a:solidFill>
                        <a:schemeClr val="tx2"/>
                      </a:solidFill>
                      <a:cs typeface="Arial" panose="020B0604020202020204" pitchFamily="34" charset="0"/>
                    </a:rPr>
                    <a:t>0</a:t>
                  </a:r>
                  <a:endParaRPr lang="en-GB" sz="700">
                    <a:solidFill>
                      <a:schemeClr val="tx2"/>
                    </a:solidFill>
                    <a:cs typeface="Arial" panose="020B0604020202020204" pitchFamily="34" charset="0"/>
                  </a:endParaRPr>
                </a:p>
              </p:txBody>
            </p:sp>
          </p:grpSp>
          <p:grpSp>
            <p:nvGrpSpPr>
              <p:cNvPr id="1965" name="Group 1964">
                <a:extLst>
                  <a:ext uri="{FF2B5EF4-FFF2-40B4-BE49-F238E27FC236}">
                    <a16:creationId xmlns:a16="http://schemas.microsoft.com/office/drawing/2014/main" id="{B2186668-EE0C-FA5D-682E-11B31CC00DA9}"/>
                  </a:ext>
                </a:extLst>
              </p:cNvPr>
              <p:cNvGrpSpPr/>
              <p:nvPr/>
            </p:nvGrpSpPr>
            <p:grpSpPr>
              <a:xfrm>
                <a:off x="4438504" y="3634833"/>
                <a:ext cx="2422567" cy="253120"/>
                <a:chOff x="4438504" y="3634833"/>
                <a:chExt cx="2422567" cy="253120"/>
              </a:xfrm>
            </p:grpSpPr>
            <p:sp>
              <p:nvSpPr>
                <p:cNvPr id="1941" name="TextBox 1940">
                  <a:extLst>
                    <a:ext uri="{FF2B5EF4-FFF2-40B4-BE49-F238E27FC236}">
                      <a16:creationId xmlns:a16="http://schemas.microsoft.com/office/drawing/2014/main" id="{6CA2A9E2-9570-14D5-A9BD-7916508C8DB8}"/>
                    </a:ext>
                  </a:extLst>
                </p:cNvPr>
                <p:cNvSpPr txBox="1"/>
                <p:nvPr/>
              </p:nvSpPr>
              <p:spPr>
                <a:xfrm>
                  <a:off x="4438504" y="3634833"/>
                  <a:ext cx="49694"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0</a:t>
                  </a:r>
                  <a:endParaRPr lang="en-GB" sz="700">
                    <a:solidFill>
                      <a:schemeClr val="tx2"/>
                    </a:solidFill>
                    <a:cs typeface="Arial" panose="020B0604020202020204" pitchFamily="34" charset="0"/>
                  </a:endParaRPr>
                </a:p>
              </p:txBody>
            </p:sp>
            <p:sp>
              <p:nvSpPr>
                <p:cNvPr id="1944" name="TextBox 1943">
                  <a:extLst>
                    <a:ext uri="{FF2B5EF4-FFF2-40B4-BE49-F238E27FC236}">
                      <a16:creationId xmlns:a16="http://schemas.microsoft.com/office/drawing/2014/main" id="{752F855B-DB72-0885-E7B4-3E231C9F1A08}"/>
                    </a:ext>
                  </a:extLst>
                </p:cNvPr>
                <p:cNvSpPr txBox="1"/>
                <p:nvPr/>
              </p:nvSpPr>
              <p:spPr>
                <a:xfrm>
                  <a:off x="4991192"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20</a:t>
                  </a:r>
                  <a:endParaRPr lang="en-GB" sz="700">
                    <a:solidFill>
                      <a:schemeClr val="tx2"/>
                    </a:solidFill>
                    <a:cs typeface="Arial" panose="020B0604020202020204" pitchFamily="34" charset="0"/>
                  </a:endParaRPr>
                </a:p>
              </p:txBody>
            </p:sp>
            <p:sp>
              <p:nvSpPr>
                <p:cNvPr id="1947" name="TextBox 1946">
                  <a:extLst>
                    <a:ext uri="{FF2B5EF4-FFF2-40B4-BE49-F238E27FC236}">
                      <a16:creationId xmlns:a16="http://schemas.microsoft.com/office/drawing/2014/main" id="{239ACFEF-13BB-C7FA-F9CC-091CDD11A7E1}"/>
                    </a:ext>
                  </a:extLst>
                </p:cNvPr>
                <p:cNvSpPr txBox="1"/>
                <p:nvPr/>
              </p:nvSpPr>
              <p:spPr>
                <a:xfrm>
                  <a:off x="5578286"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40</a:t>
                  </a:r>
                  <a:endParaRPr lang="en-GB" sz="700">
                    <a:solidFill>
                      <a:schemeClr val="tx2"/>
                    </a:solidFill>
                    <a:cs typeface="Arial" panose="020B0604020202020204" pitchFamily="34" charset="0"/>
                  </a:endParaRPr>
                </a:p>
              </p:txBody>
            </p:sp>
            <p:sp>
              <p:nvSpPr>
                <p:cNvPr id="1950" name="TextBox 1949">
                  <a:extLst>
                    <a:ext uri="{FF2B5EF4-FFF2-40B4-BE49-F238E27FC236}">
                      <a16:creationId xmlns:a16="http://schemas.microsoft.com/office/drawing/2014/main" id="{82585CFC-2822-EC44-DE49-440A254F7146}"/>
                    </a:ext>
                  </a:extLst>
                </p:cNvPr>
                <p:cNvSpPr txBox="1"/>
                <p:nvPr/>
              </p:nvSpPr>
              <p:spPr>
                <a:xfrm>
                  <a:off x="6165380"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60</a:t>
                  </a:r>
                  <a:endParaRPr lang="en-GB" sz="700">
                    <a:solidFill>
                      <a:schemeClr val="tx2"/>
                    </a:solidFill>
                    <a:cs typeface="Arial" panose="020B0604020202020204" pitchFamily="34" charset="0"/>
                  </a:endParaRPr>
                </a:p>
              </p:txBody>
            </p:sp>
            <p:sp>
              <p:nvSpPr>
                <p:cNvPr id="1953" name="TextBox 1952">
                  <a:extLst>
                    <a:ext uri="{FF2B5EF4-FFF2-40B4-BE49-F238E27FC236}">
                      <a16:creationId xmlns:a16="http://schemas.microsoft.com/office/drawing/2014/main" id="{AF69213F-A8F0-4B81-FB18-536DD74D41B3}"/>
                    </a:ext>
                  </a:extLst>
                </p:cNvPr>
                <p:cNvSpPr txBox="1"/>
                <p:nvPr/>
              </p:nvSpPr>
              <p:spPr>
                <a:xfrm>
                  <a:off x="6761685"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80</a:t>
                  </a:r>
                  <a:endParaRPr lang="en-GB" sz="700">
                    <a:solidFill>
                      <a:schemeClr val="tx2"/>
                    </a:solidFill>
                    <a:cs typeface="Arial" panose="020B0604020202020204" pitchFamily="34" charset="0"/>
                  </a:endParaRPr>
                </a:p>
              </p:txBody>
            </p:sp>
            <p:sp>
              <p:nvSpPr>
                <p:cNvPr id="1955" name="TextBox 1954">
                  <a:extLst>
                    <a:ext uri="{FF2B5EF4-FFF2-40B4-BE49-F238E27FC236}">
                      <a16:creationId xmlns:a16="http://schemas.microsoft.com/office/drawing/2014/main" id="{38A2511A-A5F6-46A1-4401-A3B14734EFB3}"/>
                    </a:ext>
                  </a:extLst>
                </p:cNvPr>
                <p:cNvSpPr txBox="1"/>
                <p:nvPr/>
              </p:nvSpPr>
              <p:spPr>
                <a:xfrm>
                  <a:off x="5042554" y="3764842"/>
                  <a:ext cx="1189429" cy="123111"/>
                </a:xfrm>
                <a:prstGeom prst="rect">
                  <a:avLst/>
                </a:prstGeom>
                <a:noFill/>
              </p:spPr>
              <p:txBody>
                <a:bodyPr wrap="none" lIns="0" tIns="0" rIns="0" bIns="0" rtlCol="0">
                  <a:spAutoFit/>
                </a:bodyPr>
                <a:lstStyle/>
                <a:p>
                  <a:pPr algn="ctr">
                    <a:defRPr/>
                  </a:pPr>
                  <a:r>
                    <a:rPr lang="en-US" sz="800" b="1" dirty="0">
                      <a:solidFill>
                        <a:schemeClr val="tx2"/>
                      </a:solidFill>
                      <a:cs typeface="Arial" panose="020B0604020202020204" pitchFamily="34" charset="0"/>
                    </a:rPr>
                    <a:t>Time (days after dosing)</a:t>
                  </a:r>
                  <a:endParaRPr lang="en-GB" sz="800" b="1" dirty="0">
                    <a:solidFill>
                      <a:schemeClr val="tx2"/>
                    </a:solidFill>
                    <a:cs typeface="Arial" panose="020B0604020202020204" pitchFamily="34" charset="0"/>
                  </a:endParaRPr>
                </a:p>
              </p:txBody>
            </p:sp>
          </p:grpSp>
        </p:grpSp>
        <p:sp>
          <p:nvSpPr>
            <p:cNvPr id="1972" name="Freeform 1971">
              <a:extLst>
                <a:ext uri="{FF2B5EF4-FFF2-40B4-BE49-F238E27FC236}">
                  <a16:creationId xmlns:a16="http://schemas.microsoft.com/office/drawing/2014/main" id="{A34FA959-2E00-FF49-13D5-9795452D4F83}"/>
                </a:ext>
              </a:extLst>
            </p:cNvPr>
            <p:cNvSpPr/>
            <p:nvPr/>
          </p:nvSpPr>
          <p:spPr>
            <a:xfrm>
              <a:off x="4106606" y="3348839"/>
              <a:ext cx="18448" cy="18380"/>
            </a:xfrm>
            <a:custGeom>
              <a:avLst/>
              <a:gdLst>
                <a:gd name="connsiteX0" fmla="*/ 0 w 18448"/>
                <a:gd name="connsiteY0" fmla="*/ 0 h 18380"/>
                <a:gd name="connsiteX1" fmla="*/ 18448 w 18448"/>
                <a:gd name="connsiteY1" fmla="*/ 0 h 18380"/>
              </a:gdLst>
              <a:ahLst/>
              <a:cxnLst>
                <a:cxn ang="0">
                  <a:pos x="connsiteX0" y="connsiteY0"/>
                </a:cxn>
                <a:cxn ang="0">
                  <a:pos x="connsiteX1" y="connsiteY1"/>
                </a:cxn>
              </a:cxnLst>
              <a:rect l="l" t="t" r="r" b="b"/>
              <a:pathLst>
                <a:path w="18448" h="18380">
                  <a:moveTo>
                    <a:pt x="0" y="0"/>
                  </a:moveTo>
                  <a:lnTo>
                    <a:pt x="18448" y="0"/>
                  </a:lnTo>
                </a:path>
              </a:pathLst>
            </a:custGeom>
            <a:ln w="9221" cap="flat">
              <a:solidFill>
                <a:srgbClr val="9D9D9C"/>
              </a:solidFill>
              <a:prstDash val="solid"/>
              <a:miter/>
            </a:ln>
          </p:spPr>
          <p:txBody>
            <a:bodyPr rtlCol="0" anchor="ctr"/>
            <a:lstStyle/>
            <a:p>
              <a:endParaRPr lang="en-US"/>
            </a:p>
          </p:txBody>
        </p:sp>
        <p:sp>
          <p:nvSpPr>
            <p:cNvPr id="1973" name="Freeform 1972">
              <a:extLst>
                <a:ext uri="{FF2B5EF4-FFF2-40B4-BE49-F238E27FC236}">
                  <a16:creationId xmlns:a16="http://schemas.microsoft.com/office/drawing/2014/main" id="{4705C4B3-859D-5196-2A74-3318A070D257}"/>
                </a:ext>
              </a:extLst>
            </p:cNvPr>
            <p:cNvSpPr/>
            <p:nvPr/>
          </p:nvSpPr>
          <p:spPr>
            <a:xfrm>
              <a:off x="4161766" y="3348839"/>
              <a:ext cx="2468557" cy="18380"/>
            </a:xfrm>
            <a:custGeom>
              <a:avLst/>
              <a:gdLst>
                <a:gd name="connsiteX0" fmla="*/ 0 w 2468557"/>
                <a:gd name="connsiteY0" fmla="*/ 0 h 18380"/>
                <a:gd name="connsiteX1" fmla="*/ 2468557 w 2468557"/>
                <a:gd name="connsiteY1" fmla="*/ 0 h 18380"/>
              </a:gdLst>
              <a:ahLst/>
              <a:cxnLst>
                <a:cxn ang="0">
                  <a:pos x="connsiteX0" y="connsiteY0"/>
                </a:cxn>
                <a:cxn ang="0">
                  <a:pos x="connsiteX1" y="connsiteY1"/>
                </a:cxn>
              </a:cxnLst>
              <a:rect l="l" t="t" r="r" b="b"/>
              <a:pathLst>
                <a:path w="2468557" h="18380">
                  <a:moveTo>
                    <a:pt x="0" y="0"/>
                  </a:moveTo>
                  <a:lnTo>
                    <a:pt x="2468557" y="0"/>
                  </a:lnTo>
                </a:path>
              </a:pathLst>
            </a:custGeom>
            <a:ln w="9221" cap="flat">
              <a:solidFill>
                <a:srgbClr val="9D9D9C"/>
              </a:solidFill>
              <a:custDash>
                <a:ds d="0" sp="0"/>
                <a:ds d="148500" sp="148500"/>
              </a:custDash>
              <a:miter/>
            </a:ln>
          </p:spPr>
          <p:txBody>
            <a:bodyPr rtlCol="0" anchor="ctr"/>
            <a:lstStyle/>
            <a:p>
              <a:endParaRPr lang="en-US"/>
            </a:p>
          </p:txBody>
        </p:sp>
        <p:sp>
          <p:nvSpPr>
            <p:cNvPr id="1974" name="Freeform 1973">
              <a:extLst>
                <a:ext uri="{FF2B5EF4-FFF2-40B4-BE49-F238E27FC236}">
                  <a16:creationId xmlns:a16="http://schemas.microsoft.com/office/drawing/2014/main" id="{616AEF9A-F924-2E28-31DB-33ABCD84E0A4}"/>
                </a:ext>
              </a:extLst>
            </p:cNvPr>
            <p:cNvSpPr/>
            <p:nvPr/>
          </p:nvSpPr>
          <p:spPr>
            <a:xfrm>
              <a:off x="6648587" y="3348839"/>
              <a:ext cx="18448" cy="18380"/>
            </a:xfrm>
            <a:custGeom>
              <a:avLst/>
              <a:gdLst>
                <a:gd name="connsiteX0" fmla="*/ 0 w 18448"/>
                <a:gd name="connsiteY0" fmla="*/ 0 h 18380"/>
                <a:gd name="connsiteX1" fmla="*/ 18448 w 18448"/>
                <a:gd name="connsiteY1" fmla="*/ 0 h 18380"/>
              </a:gdLst>
              <a:ahLst/>
              <a:cxnLst>
                <a:cxn ang="0">
                  <a:pos x="connsiteX0" y="connsiteY0"/>
                </a:cxn>
                <a:cxn ang="0">
                  <a:pos x="connsiteX1" y="connsiteY1"/>
                </a:cxn>
              </a:cxnLst>
              <a:rect l="l" t="t" r="r" b="b"/>
              <a:pathLst>
                <a:path w="18448" h="18380">
                  <a:moveTo>
                    <a:pt x="0" y="0"/>
                  </a:moveTo>
                  <a:lnTo>
                    <a:pt x="18448" y="0"/>
                  </a:lnTo>
                </a:path>
              </a:pathLst>
            </a:custGeom>
            <a:ln w="9221" cap="flat">
              <a:solidFill>
                <a:srgbClr val="9D9D9C"/>
              </a:solidFill>
              <a:prstDash val="solid"/>
              <a:miter/>
            </a:ln>
          </p:spPr>
          <p:txBody>
            <a:bodyPr rtlCol="0" anchor="ctr"/>
            <a:lstStyle/>
            <a:p>
              <a:endParaRPr lang="en-US"/>
            </a:p>
          </p:txBody>
        </p:sp>
        <p:sp>
          <p:nvSpPr>
            <p:cNvPr id="1976" name="Freeform 1975">
              <a:extLst>
                <a:ext uri="{FF2B5EF4-FFF2-40B4-BE49-F238E27FC236}">
                  <a16:creationId xmlns:a16="http://schemas.microsoft.com/office/drawing/2014/main" id="{3A2171D7-0CBA-E6E3-53B1-D526D811467A}"/>
                </a:ext>
              </a:extLst>
            </p:cNvPr>
            <p:cNvSpPr/>
            <p:nvPr/>
          </p:nvSpPr>
          <p:spPr>
            <a:xfrm>
              <a:off x="4162135" y="3548816"/>
              <a:ext cx="18448" cy="37679"/>
            </a:xfrm>
            <a:custGeom>
              <a:avLst/>
              <a:gdLst>
                <a:gd name="connsiteX0" fmla="*/ 0 w 18448"/>
                <a:gd name="connsiteY0" fmla="*/ 0 h 37679"/>
                <a:gd name="connsiteX1" fmla="*/ 0 w 18448"/>
                <a:gd name="connsiteY1" fmla="*/ 37679 h 37679"/>
              </a:gdLst>
              <a:ahLst/>
              <a:cxnLst>
                <a:cxn ang="0">
                  <a:pos x="connsiteX0" y="connsiteY0"/>
                </a:cxn>
                <a:cxn ang="0">
                  <a:pos x="connsiteX1" y="connsiteY1"/>
                </a:cxn>
              </a:cxnLst>
              <a:rect l="l" t="t" r="r" b="b"/>
              <a:pathLst>
                <a:path w="18448" h="37679">
                  <a:moveTo>
                    <a:pt x="0" y="0"/>
                  </a:moveTo>
                  <a:lnTo>
                    <a:pt x="0" y="37679"/>
                  </a:lnTo>
                </a:path>
              </a:pathLst>
            </a:custGeom>
            <a:ln w="9221" cap="flat">
              <a:solidFill>
                <a:srgbClr val="010101"/>
              </a:solidFill>
              <a:prstDash val="solid"/>
              <a:miter/>
            </a:ln>
          </p:spPr>
          <p:txBody>
            <a:bodyPr rtlCol="0" anchor="ctr"/>
            <a:lstStyle/>
            <a:p>
              <a:endParaRPr lang="en-US"/>
            </a:p>
          </p:txBody>
        </p:sp>
        <p:sp>
          <p:nvSpPr>
            <p:cNvPr id="1977" name="Freeform 1976">
              <a:extLst>
                <a:ext uri="{FF2B5EF4-FFF2-40B4-BE49-F238E27FC236}">
                  <a16:creationId xmlns:a16="http://schemas.microsoft.com/office/drawing/2014/main" id="{54CB9D05-BB61-ECBC-929C-87B4A89872CA}"/>
                </a:ext>
              </a:extLst>
            </p:cNvPr>
            <p:cNvSpPr/>
            <p:nvPr/>
          </p:nvSpPr>
          <p:spPr>
            <a:xfrm>
              <a:off x="4068234" y="3040787"/>
              <a:ext cx="37818" cy="18380"/>
            </a:xfrm>
            <a:custGeom>
              <a:avLst/>
              <a:gdLst>
                <a:gd name="connsiteX0" fmla="*/ 0 w 37818"/>
                <a:gd name="connsiteY0" fmla="*/ 0 h 18380"/>
                <a:gd name="connsiteX1" fmla="*/ 37819 w 37818"/>
                <a:gd name="connsiteY1" fmla="*/ 0 h 18380"/>
              </a:gdLst>
              <a:ahLst/>
              <a:cxnLst>
                <a:cxn ang="0">
                  <a:pos x="connsiteX0" y="connsiteY0"/>
                </a:cxn>
                <a:cxn ang="0">
                  <a:pos x="connsiteX1" y="connsiteY1"/>
                </a:cxn>
              </a:cxnLst>
              <a:rect l="l" t="t" r="r" b="b"/>
              <a:pathLst>
                <a:path w="37818" h="18380">
                  <a:moveTo>
                    <a:pt x="0" y="0"/>
                  </a:moveTo>
                  <a:lnTo>
                    <a:pt x="37819" y="0"/>
                  </a:lnTo>
                </a:path>
              </a:pathLst>
            </a:custGeom>
            <a:ln w="9221" cap="flat">
              <a:solidFill>
                <a:srgbClr val="010101"/>
              </a:solidFill>
              <a:prstDash val="solid"/>
              <a:miter/>
            </a:ln>
          </p:spPr>
          <p:txBody>
            <a:bodyPr rtlCol="0" anchor="ctr"/>
            <a:lstStyle/>
            <a:p>
              <a:endParaRPr lang="en-US"/>
            </a:p>
          </p:txBody>
        </p:sp>
        <p:sp>
          <p:nvSpPr>
            <p:cNvPr id="1978" name="Freeform 1977">
              <a:extLst>
                <a:ext uri="{FF2B5EF4-FFF2-40B4-BE49-F238E27FC236}">
                  <a16:creationId xmlns:a16="http://schemas.microsoft.com/office/drawing/2014/main" id="{CDD9FF92-F53E-E084-7A64-83C1E084D8B1}"/>
                </a:ext>
              </a:extLst>
            </p:cNvPr>
            <p:cNvSpPr/>
            <p:nvPr/>
          </p:nvSpPr>
          <p:spPr>
            <a:xfrm>
              <a:off x="4068234" y="3349023"/>
              <a:ext cx="37818" cy="18380"/>
            </a:xfrm>
            <a:custGeom>
              <a:avLst/>
              <a:gdLst>
                <a:gd name="connsiteX0" fmla="*/ 0 w 37818"/>
                <a:gd name="connsiteY0" fmla="*/ 0 h 18380"/>
                <a:gd name="connsiteX1" fmla="*/ 37819 w 37818"/>
                <a:gd name="connsiteY1" fmla="*/ 0 h 18380"/>
              </a:gdLst>
              <a:ahLst/>
              <a:cxnLst>
                <a:cxn ang="0">
                  <a:pos x="connsiteX0" y="connsiteY0"/>
                </a:cxn>
                <a:cxn ang="0">
                  <a:pos x="connsiteX1" y="connsiteY1"/>
                </a:cxn>
              </a:cxnLst>
              <a:rect l="l" t="t" r="r" b="b"/>
              <a:pathLst>
                <a:path w="37818" h="18380">
                  <a:moveTo>
                    <a:pt x="0" y="0"/>
                  </a:moveTo>
                  <a:lnTo>
                    <a:pt x="37819" y="0"/>
                  </a:lnTo>
                </a:path>
              </a:pathLst>
            </a:custGeom>
            <a:ln w="9221" cap="flat">
              <a:solidFill>
                <a:srgbClr val="010101"/>
              </a:solidFill>
              <a:prstDash val="solid"/>
              <a:miter/>
            </a:ln>
          </p:spPr>
          <p:txBody>
            <a:bodyPr rtlCol="0" anchor="ctr"/>
            <a:lstStyle/>
            <a:p>
              <a:endParaRPr lang="en-US"/>
            </a:p>
          </p:txBody>
        </p:sp>
        <p:sp>
          <p:nvSpPr>
            <p:cNvPr id="1979" name="Freeform 1978">
              <a:extLst>
                <a:ext uri="{FF2B5EF4-FFF2-40B4-BE49-F238E27FC236}">
                  <a16:creationId xmlns:a16="http://schemas.microsoft.com/office/drawing/2014/main" id="{08638817-AF20-2A2E-C7FA-74D598C0CD21}"/>
                </a:ext>
              </a:extLst>
            </p:cNvPr>
            <p:cNvSpPr/>
            <p:nvPr/>
          </p:nvSpPr>
          <p:spPr>
            <a:xfrm>
              <a:off x="4068234" y="2732918"/>
              <a:ext cx="37818" cy="18380"/>
            </a:xfrm>
            <a:custGeom>
              <a:avLst/>
              <a:gdLst>
                <a:gd name="connsiteX0" fmla="*/ 0 w 37818"/>
                <a:gd name="connsiteY0" fmla="*/ 0 h 18380"/>
                <a:gd name="connsiteX1" fmla="*/ 37819 w 37818"/>
                <a:gd name="connsiteY1" fmla="*/ 0 h 18380"/>
              </a:gdLst>
              <a:ahLst/>
              <a:cxnLst>
                <a:cxn ang="0">
                  <a:pos x="connsiteX0" y="connsiteY0"/>
                </a:cxn>
                <a:cxn ang="0">
                  <a:pos x="connsiteX1" y="connsiteY1"/>
                </a:cxn>
              </a:cxnLst>
              <a:rect l="l" t="t" r="r" b="b"/>
              <a:pathLst>
                <a:path w="37818" h="18380">
                  <a:moveTo>
                    <a:pt x="0" y="0"/>
                  </a:moveTo>
                  <a:lnTo>
                    <a:pt x="37819" y="0"/>
                  </a:lnTo>
                </a:path>
              </a:pathLst>
            </a:custGeom>
            <a:ln w="9221" cap="flat">
              <a:solidFill>
                <a:srgbClr val="010101"/>
              </a:solidFill>
              <a:prstDash val="solid"/>
              <a:miter/>
            </a:ln>
          </p:spPr>
          <p:txBody>
            <a:bodyPr rtlCol="0" anchor="ctr"/>
            <a:lstStyle/>
            <a:p>
              <a:endParaRPr lang="en-US"/>
            </a:p>
          </p:txBody>
        </p:sp>
        <p:sp>
          <p:nvSpPr>
            <p:cNvPr id="1980" name="Freeform 1979">
              <a:extLst>
                <a:ext uri="{FF2B5EF4-FFF2-40B4-BE49-F238E27FC236}">
                  <a16:creationId xmlns:a16="http://schemas.microsoft.com/office/drawing/2014/main" id="{3672A422-385B-6608-C017-56E4565AAA17}"/>
                </a:ext>
              </a:extLst>
            </p:cNvPr>
            <p:cNvSpPr/>
            <p:nvPr/>
          </p:nvSpPr>
          <p:spPr>
            <a:xfrm>
              <a:off x="4068234" y="2424866"/>
              <a:ext cx="37818" cy="18380"/>
            </a:xfrm>
            <a:custGeom>
              <a:avLst/>
              <a:gdLst>
                <a:gd name="connsiteX0" fmla="*/ 0 w 37818"/>
                <a:gd name="connsiteY0" fmla="*/ 0 h 18380"/>
                <a:gd name="connsiteX1" fmla="*/ 37819 w 37818"/>
                <a:gd name="connsiteY1" fmla="*/ 0 h 18380"/>
              </a:gdLst>
              <a:ahLst/>
              <a:cxnLst>
                <a:cxn ang="0">
                  <a:pos x="connsiteX0" y="connsiteY0"/>
                </a:cxn>
                <a:cxn ang="0">
                  <a:pos x="connsiteX1" y="connsiteY1"/>
                </a:cxn>
              </a:cxnLst>
              <a:rect l="l" t="t" r="r" b="b"/>
              <a:pathLst>
                <a:path w="37818" h="18380">
                  <a:moveTo>
                    <a:pt x="0" y="0"/>
                  </a:moveTo>
                  <a:lnTo>
                    <a:pt x="37819" y="0"/>
                  </a:lnTo>
                </a:path>
              </a:pathLst>
            </a:custGeom>
            <a:ln w="9221" cap="flat">
              <a:solidFill>
                <a:srgbClr val="010101"/>
              </a:solidFill>
              <a:prstDash val="solid"/>
              <a:miter/>
            </a:ln>
          </p:spPr>
          <p:txBody>
            <a:bodyPr rtlCol="0" anchor="ctr"/>
            <a:lstStyle/>
            <a:p>
              <a:endParaRPr lang="en-US"/>
            </a:p>
          </p:txBody>
        </p:sp>
        <p:sp>
          <p:nvSpPr>
            <p:cNvPr id="1981" name="Freeform 1980">
              <a:extLst>
                <a:ext uri="{FF2B5EF4-FFF2-40B4-BE49-F238E27FC236}">
                  <a16:creationId xmlns:a16="http://schemas.microsoft.com/office/drawing/2014/main" id="{9D374496-87C7-A2CF-5E86-BDAAEBF79838}"/>
                </a:ext>
              </a:extLst>
            </p:cNvPr>
            <p:cNvSpPr/>
            <p:nvPr/>
          </p:nvSpPr>
          <p:spPr>
            <a:xfrm>
              <a:off x="4068234" y="2116997"/>
              <a:ext cx="37818" cy="18380"/>
            </a:xfrm>
            <a:custGeom>
              <a:avLst/>
              <a:gdLst>
                <a:gd name="connsiteX0" fmla="*/ 0 w 37818"/>
                <a:gd name="connsiteY0" fmla="*/ 0 h 18380"/>
                <a:gd name="connsiteX1" fmla="*/ 37819 w 37818"/>
                <a:gd name="connsiteY1" fmla="*/ 0 h 18380"/>
              </a:gdLst>
              <a:ahLst/>
              <a:cxnLst>
                <a:cxn ang="0">
                  <a:pos x="connsiteX0" y="connsiteY0"/>
                </a:cxn>
                <a:cxn ang="0">
                  <a:pos x="connsiteX1" y="connsiteY1"/>
                </a:cxn>
              </a:cxnLst>
              <a:rect l="l" t="t" r="r" b="b"/>
              <a:pathLst>
                <a:path w="37818" h="18380">
                  <a:moveTo>
                    <a:pt x="0" y="0"/>
                  </a:moveTo>
                  <a:lnTo>
                    <a:pt x="37819" y="0"/>
                  </a:lnTo>
                </a:path>
              </a:pathLst>
            </a:custGeom>
            <a:ln w="9221" cap="flat">
              <a:solidFill>
                <a:srgbClr val="010101"/>
              </a:solidFill>
              <a:prstDash val="solid"/>
              <a:miter/>
            </a:ln>
          </p:spPr>
          <p:txBody>
            <a:bodyPr rtlCol="0" anchor="ctr"/>
            <a:lstStyle/>
            <a:p>
              <a:endParaRPr lang="en-US"/>
            </a:p>
          </p:txBody>
        </p:sp>
        <p:sp>
          <p:nvSpPr>
            <p:cNvPr id="1982" name="Freeform 1981">
              <a:extLst>
                <a:ext uri="{FF2B5EF4-FFF2-40B4-BE49-F238E27FC236}">
                  <a16:creationId xmlns:a16="http://schemas.microsoft.com/office/drawing/2014/main" id="{EEBAA06D-78B5-AD86-B3CE-D3A1474B19CA}"/>
                </a:ext>
              </a:extLst>
            </p:cNvPr>
            <p:cNvSpPr/>
            <p:nvPr/>
          </p:nvSpPr>
          <p:spPr>
            <a:xfrm>
              <a:off x="4743070" y="3548816"/>
              <a:ext cx="18448" cy="37679"/>
            </a:xfrm>
            <a:custGeom>
              <a:avLst/>
              <a:gdLst>
                <a:gd name="connsiteX0" fmla="*/ 0 w 18448"/>
                <a:gd name="connsiteY0" fmla="*/ 0 h 37679"/>
                <a:gd name="connsiteX1" fmla="*/ 0 w 18448"/>
                <a:gd name="connsiteY1" fmla="*/ 37679 h 37679"/>
              </a:gdLst>
              <a:ahLst/>
              <a:cxnLst>
                <a:cxn ang="0">
                  <a:pos x="connsiteX0" y="connsiteY0"/>
                </a:cxn>
                <a:cxn ang="0">
                  <a:pos x="connsiteX1" y="connsiteY1"/>
                </a:cxn>
              </a:cxnLst>
              <a:rect l="l" t="t" r="r" b="b"/>
              <a:pathLst>
                <a:path w="18448" h="37679">
                  <a:moveTo>
                    <a:pt x="0" y="0"/>
                  </a:moveTo>
                  <a:lnTo>
                    <a:pt x="0" y="37679"/>
                  </a:lnTo>
                </a:path>
              </a:pathLst>
            </a:custGeom>
            <a:ln w="9221" cap="flat">
              <a:solidFill>
                <a:srgbClr val="010101"/>
              </a:solidFill>
              <a:prstDash val="solid"/>
              <a:miter/>
            </a:ln>
          </p:spPr>
          <p:txBody>
            <a:bodyPr rtlCol="0" anchor="ctr"/>
            <a:lstStyle/>
            <a:p>
              <a:endParaRPr lang="en-US"/>
            </a:p>
          </p:txBody>
        </p:sp>
        <p:sp>
          <p:nvSpPr>
            <p:cNvPr id="1983" name="Freeform 1982">
              <a:extLst>
                <a:ext uri="{FF2B5EF4-FFF2-40B4-BE49-F238E27FC236}">
                  <a16:creationId xmlns:a16="http://schemas.microsoft.com/office/drawing/2014/main" id="{108D86C6-2BA8-BD3F-7867-9A598B9F5853}"/>
                </a:ext>
              </a:extLst>
            </p:cNvPr>
            <p:cNvSpPr/>
            <p:nvPr/>
          </p:nvSpPr>
          <p:spPr>
            <a:xfrm>
              <a:off x="5328432" y="3548816"/>
              <a:ext cx="18448" cy="37679"/>
            </a:xfrm>
            <a:custGeom>
              <a:avLst/>
              <a:gdLst>
                <a:gd name="connsiteX0" fmla="*/ 0 w 18448"/>
                <a:gd name="connsiteY0" fmla="*/ 0 h 37679"/>
                <a:gd name="connsiteX1" fmla="*/ 0 w 18448"/>
                <a:gd name="connsiteY1" fmla="*/ 37679 h 37679"/>
              </a:gdLst>
              <a:ahLst/>
              <a:cxnLst>
                <a:cxn ang="0">
                  <a:pos x="connsiteX0" y="connsiteY0"/>
                </a:cxn>
                <a:cxn ang="0">
                  <a:pos x="connsiteX1" y="connsiteY1"/>
                </a:cxn>
              </a:cxnLst>
              <a:rect l="l" t="t" r="r" b="b"/>
              <a:pathLst>
                <a:path w="18448" h="37679">
                  <a:moveTo>
                    <a:pt x="0" y="0"/>
                  </a:moveTo>
                  <a:lnTo>
                    <a:pt x="0" y="37679"/>
                  </a:lnTo>
                </a:path>
              </a:pathLst>
            </a:custGeom>
            <a:ln w="9221" cap="flat">
              <a:solidFill>
                <a:srgbClr val="010101"/>
              </a:solidFill>
              <a:prstDash val="solid"/>
              <a:miter/>
            </a:ln>
          </p:spPr>
          <p:txBody>
            <a:bodyPr rtlCol="0" anchor="ctr"/>
            <a:lstStyle/>
            <a:p>
              <a:endParaRPr lang="en-US"/>
            </a:p>
          </p:txBody>
        </p:sp>
        <p:sp>
          <p:nvSpPr>
            <p:cNvPr id="1984" name="Freeform 1983">
              <a:extLst>
                <a:ext uri="{FF2B5EF4-FFF2-40B4-BE49-F238E27FC236}">
                  <a16:creationId xmlns:a16="http://schemas.microsoft.com/office/drawing/2014/main" id="{B5623C32-D28E-2B9D-EFE5-84FC103F32E8}"/>
                </a:ext>
              </a:extLst>
            </p:cNvPr>
            <p:cNvSpPr/>
            <p:nvPr/>
          </p:nvSpPr>
          <p:spPr>
            <a:xfrm>
              <a:off x="5911027" y="3548816"/>
              <a:ext cx="18448" cy="37679"/>
            </a:xfrm>
            <a:custGeom>
              <a:avLst/>
              <a:gdLst>
                <a:gd name="connsiteX0" fmla="*/ 0 w 18448"/>
                <a:gd name="connsiteY0" fmla="*/ 0 h 37679"/>
                <a:gd name="connsiteX1" fmla="*/ 0 w 18448"/>
                <a:gd name="connsiteY1" fmla="*/ 37679 h 37679"/>
              </a:gdLst>
              <a:ahLst/>
              <a:cxnLst>
                <a:cxn ang="0">
                  <a:pos x="connsiteX0" y="connsiteY0"/>
                </a:cxn>
                <a:cxn ang="0">
                  <a:pos x="connsiteX1" y="connsiteY1"/>
                </a:cxn>
              </a:cxnLst>
              <a:rect l="l" t="t" r="r" b="b"/>
              <a:pathLst>
                <a:path w="18448" h="37679">
                  <a:moveTo>
                    <a:pt x="0" y="0"/>
                  </a:moveTo>
                  <a:lnTo>
                    <a:pt x="0" y="37679"/>
                  </a:lnTo>
                </a:path>
              </a:pathLst>
            </a:custGeom>
            <a:ln w="9221" cap="flat">
              <a:solidFill>
                <a:srgbClr val="010101"/>
              </a:solidFill>
              <a:prstDash val="solid"/>
              <a:miter/>
            </a:ln>
          </p:spPr>
          <p:txBody>
            <a:bodyPr rtlCol="0" anchor="ctr"/>
            <a:lstStyle/>
            <a:p>
              <a:endParaRPr lang="en-US"/>
            </a:p>
          </p:txBody>
        </p:sp>
        <p:sp>
          <p:nvSpPr>
            <p:cNvPr id="1985" name="Freeform 1984">
              <a:extLst>
                <a:ext uri="{FF2B5EF4-FFF2-40B4-BE49-F238E27FC236}">
                  <a16:creationId xmlns:a16="http://schemas.microsoft.com/office/drawing/2014/main" id="{AB62A87A-CB1E-50F9-537F-5B46555B679E}"/>
                </a:ext>
              </a:extLst>
            </p:cNvPr>
            <p:cNvSpPr/>
            <p:nvPr/>
          </p:nvSpPr>
          <p:spPr>
            <a:xfrm>
              <a:off x="6493622" y="3548816"/>
              <a:ext cx="18448" cy="37679"/>
            </a:xfrm>
            <a:custGeom>
              <a:avLst/>
              <a:gdLst>
                <a:gd name="connsiteX0" fmla="*/ 0 w 18448"/>
                <a:gd name="connsiteY0" fmla="*/ 0 h 37679"/>
                <a:gd name="connsiteX1" fmla="*/ 0 w 18448"/>
                <a:gd name="connsiteY1" fmla="*/ 37679 h 37679"/>
              </a:gdLst>
              <a:ahLst/>
              <a:cxnLst>
                <a:cxn ang="0">
                  <a:pos x="connsiteX0" y="connsiteY0"/>
                </a:cxn>
                <a:cxn ang="0">
                  <a:pos x="connsiteX1" y="connsiteY1"/>
                </a:cxn>
              </a:cxnLst>
              <a:rect l="l" t="t" r="r" b="b"/>
              <a:pathLst>
                <a:path w="18448" h="37679">
                  <a:moveTo>
                    <a:pt x="0" y="0"/>
                  </a:moveTo>
                  <a:lnTo>
                    <a:pt x="0" y="37679"/>
                  </a:lnTo>
                </a:path>
              </a:pathLst>
            </a:custGeom>
            <a:ln w="9221" cap="flat">
              <a:solidFill>
                <a:srgbClr val="010101"/>
              </a:solidFill>
              <a:prstDash val="solid"/>
              <a:miter/>
            </a:ln>
          </p:spPr>
          <p:txBody>
            <a:bodyPr rtlCol="0" anchor="ctr"/>
            <a:lstStyle/>
            <a:p>
              <a:endParaRPr lang="en-US"/>
            </a:p>
          </p:txBody>
        </p:sp>
        <p:grpSp>
          <p:nvGrpSpPr>
            <p:cNvPr id="2058" name="Graphic 1967">
              <a:extLst>
                <a:ext uri="{FF2B5EF4-FFF2-40B4-BE49-F238E27FC236}">
                  <a16:creationId xmlns:a16="http://schemas.microsoft.com/office/drawing/2014/main" id="{ABD337D0-7539-0E27-60BE-9AA345A3A30C}"/>
                </a:ext>
              </a:extLst>
            </p:cNvPr>
            <p:cNvGrpSpPr/>
            <p:nvPr/>
          </p:nvGrpSpPr>
          <p:grpSpPr>
            <a:xfrm>
              <a:off x="4153280" y="2159088"/>
              <a:ext cx="2480733" cy="1325397"/>
              <a:chOff x="4153280" y="2159088"/>
              <a:chExt cx="2480733" cy="1325397"/>
            </a:xfrm>
          </p:grpSpPr>
          <p:sp>
            <p:nvSpPr>
              <p:cNvPr id="2059" name="Freeform 2058">
                <a:extLst>
                  <a:ext uri="{FF2B5EF4-FFF2-40B4-BE49-F238E27FC236}">
                    <a16:creationId xmlns:a16="http://schemas.microsoft.com/office/drawing/2014/main" id="{10F05DF2-4AE2-ABB8-E36B-357190CFB033}"/>
                  </a:ext>
                </a:extLst>
              </p:cNvPr>
              <p:cNvSpPr/>
              <p:nvPr/>
            </p:nvSpPr>
            <p:spPr>
              <a:xfrm>
                <a:off x="6595272" y="3325313"/>
                <a:ext cx="38741" cy="38598"/>
              </a:xfrm>
              <a:custGeom>
                <a:avLst/>
                <a:gdLst>
                  <a:gd name="connsiteX0" fmla="*/ 38741 w 38741"/>
                  <a:gd name="connsiteY0" fmla="*/ 38598 h 38598"/>
                  <a:gd name="connsiteX1" fmla="*/ 0 w 38741"/>
                  <a:gd name="connsiteY1" fmla="*/ 38598 h 38598"/>
                  <a:gd name="connsiteX2" fmla="*/ 19186 w 38741"/>
                  <a:gd name="connsiteY2" fmla="*/ 0 h 38598"/>
                  <a:gd name="connsiteX3" fmla="*/ 19186 w 38741"/>
                  <a:gd name="connsiteY3" fmla="*/ 0 h 38598"/>
                  <a:gd name="connsiteX4" fmla="*/ 38741 w 38741"/>
                  <a:gd name="connsiteY4" fmla="*/ 38598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38598"/>
                    </a:moveTo>
                    <a:lnTo>
                      <a:pt x="0" y="38598"/>
                    </a:lnTo>
                    <a:lnTo>
                      <a:pt x="19186" y="0"/>
                    </a:lnTo>
                    <a:lnTo>
                      <a:pt x="19186" y="0"/>
                    </a:lnTo>
                    <a:lnTo>
                      <a:pt x="38741" y="38598"/>
                    </a:lnTo>
                    <a:close/>
                  </a:path>
                </a:pathLst>
              </a:custGeom>
              <a:solidFill>
                <a:srgbClr val="F7D979"/>
              </a:solidFill>
              <a:ln w="0" cap="flat">
                <a:noFill/>
                <a:prstDash val="solid"/>
                <a:miter/>
              </a:ln>
            </p:spPr>
            <p:txBody>
              <a:bodyPr rtlCol="0" anchor="ctr"/>
              <a:lstStyle/>
              <a:p>
                <a:endParaRPr lang="en-US"/>
              </a:p>
            </p:txBody>
          </p:sp>
          <p:sp>
            <p:nvSpPr>
              <p:cNvPr id="2060" name="Freeform 2059">
                <a:extLst>
                  <a:ext uri="{FF2B5EF4-FFF2-40B4-BE49-F238E27FC236}">
                    <a16:creationId xmlns:a16="http://schemas.microsoft.com/office/drawing/2014/main" id="{A3FB69D4-42AC-4522-44C8-93B61D0D5A75}"/>
                  </a:ext>
                </a:extLst>
              </p:cNvPr>
              <p:cNvSpPr/>
              <p:nvPr/>
            </p:nvSpPr>
            <p:spPr>
              <a:xfrm>
                <a:off x="6388467" y="3286163"/>
                <a:ext cx="38556" cy="38414"/>
              </a:xfrm>
              <a:custGeom>
                <a:avLst/>
                <a:gdLst>
                  <a:gd name="connsiteX0" fmla="*/ 38557 w 38556"/>
                  <a:gd name="connsiteY0" fmla="*/ 38415 h 38414"/>
                  <a:gd name="connsiteX1" fmla="*/ 0 w 38556"/>
                  <a:gd name="connsiteY1" fmla="*/ 38415 h 38414"/>
                  <a:gd name="connsiteX2" fmla="*/ 19186 w 38556"/>
                  <a:gd name="connsiteY2" fmla="*/ 0 h 38414"/>
                  <a:gd name="connsiteX3" fmla="*/ 19186 w 38556"/>
                  <a:gd name="connsiteY3" fmla="*/ 0 h 38414"/>
                  <a:gd name="connsiteX4" fmla="*/ 38557 w 38556"/>
                  <a:gd name="connsiteY4" fmla="*/ 38415 h 38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6" h="38414">
                    <a:moveTo>
                      <a:pt x="38557" y="38415"/>
                    </a:moveTo>
                    <a:lnTo>
                      <a:pt x="0" y="38415"/>
                    </a:lnTo>
                    <a:lnTo>
                      <a:pt x="19186" y="0"/>
                    </a:lnTo>
                    <a:lnTo>
                      <a:pt x="19186" y="0"/>
                    </a:lnTo>
                    <a:lnTo>
                      <a:pt x="38557" y="38415"/>
                    </a:lnTo>
                    <a:close/>
                  </a:path>
                </a:pathLst>
              </a:custGeom>
              <a:solidFill>
                <a:srgbClr val="F7D979"/>
              </a:solidFill>
              <a:ln w="0" cap="flat">
                <a:noFill/>
                <a:prstDash val="solid"/>
                <a:miter/>
              </a:ln>
            </p:spPr>
            <p:txBody>
              <a:bodyPr rtlCol="0" anchor="ctr"/>
              <a:lstStyle/>
              <a:p>
                <a:endParaRPr lang="en-US"/>
              </a:p>
            </p:txBody>
          </p:sp>
          <p:sp>
            <p:nvSpPr>
              <p:cNvPr id="2061" name="Freeform 2060">
                <a:extLst>
                  <a:ext uri="{FF2B5EF4-FFF2-40B4-BE49-F238E27FC236}">
                    <a16:creationId xmlns:a16="http://schemas.microsoft.com/office/drawing/2014/main" id="{F625828E-B55E-08F0-1811-200F0BAD8259}"/>
                  </a:ext>
                </a:extLst>
              </p:cNvPr>
              <p:cNvSpPr/>
              <p:nvPr/>
            </p:nvSpPr>
            <p:spPr>
              <a:xfrm>
                <a:off x="6184983" y="3297007"/>
                <a:ext cx="38556" cy="38414"/>
              </a:xfrm>
              <a:custGeom>
                <a:avLst/>
                <a:gdLst>
                  <a:gd name="connsiteX0" fmla="*/ 38557 w 38556"/>
                  <a:gd name="connsiteY0" fmla="*/ 38415 h 38414"/>
                  <a:gd name="connsiteX1" fmla="*/ 0 w 38556"/>
                  <a:gd name="connsiteY1" fmla="*/ 38415 h 38414"/>
                  <a:gd name="connsiteX2" fmla="*/ 19186 w 38556"/>
                  <a:gd name="connsiteY2" fmla="*/ 0 h 38414"/>
                  <a:gd name="connsiteX3" fmla="*/ 19186 w 38556"/>
                  <a:gd name="connsiteY3" fmla="*/ 0 h 38414"/>
                  <a:gd name="connsiteX4" fmla="*/ 38557 w 38556"/>
                  <a:gd name="connsiteY4" fmla="*/ 38415 h 38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6" h="38414">
                    <a:moveTo>
                      <a:pt x="38557" y="38415"/>
                    </a:moveTo>
                    <a:lnTo>
                      <a:pt x="0" y="38415"/>
                    </a:lnTo>
                    <a:lnTo>
                      <a:pt x="19186" y="0"/>
                    </a:lnTo>
                    <a:lnTo>
                      <a:pt x="19186" y="0"/>
                    </a:lnTo>
                    <a:lnTo>
                      <a:pt x="38557" y="38415"/>
                    </a:lnTo>
                    <a:close/>
                  </a:path>
                </a:pathLst>
              </a:custGeom>
              <a:solidFill>
                <a:srgbClr val="F7D979"/>
              </a:solidFill>
              <a:ln w="0" cap="flat">
                <a:noFill/>
                <a:prstDash val="solid"/>
                <a:miter/>
              </a:ln>
            </p:spPr>
            <p:txBody>
              <a:bodyPr rtlCol="0" anchor="ctr"/>
              <a:lstStyle/>
              <a:p>
                <a:endParaRPr lang="en-US"/>
              </a:p>
            </p:txBody>
          </p:sp>
          <p:sp>
            <p:nvSpPr>
              <p:cNvPr id="2062" name="Freeform 2061">
                <a:extLst>
                  <a:ext uri="{FF2B5EF4-FFF2-40B4-BE49-F238E27FC236}">
                    <a16:creationId xmlns:a16="http://schemas.microsoft.com/office/drawing/2014/main" id="{8AE85862-2E94-4D49-E60D-07E32ADB69A1}"/>
                  </a:ext>
                </a:extLst>
              </p:cNvPr>
              <p:cNvSpPr/>
              <p:nvPr/>
            </p:nvSpPr>
            <p:spPr>
              <a:xfrm>
                <a:off x="5775432" y="3242785"/>
                <a:ext cx="38556" cy="38414"/>
              </a:xfrm>
              <a:custGeom>
                <a:avLst/>
                <a:gdLst>
                  <a:gd name="connsiteX0" fmla="*/ 38557 w 38556"/>
                  <a:gd name="connsiteY0" fmla="*/ 38415 h 38414"/>
                  <a:gd name="connsiteX1" fmla="*/ 0 w 38556"/>
                  <a:gd name="connsiteY1" fmla="*/ 38415 h 38414"/>
                  <a:gd name="connsiteX2" fmla="*/ 19186 w 38556"/>
                  <a:gd name="connsiteY2" fmla="*/ 0 h 38414"/>
                  <a:gd name="connsiteX3" fmla="*/ 19186 w 38556"/>
                  <a:gd name="connsiteY3" fmla="*/ 0 h 38414"/>
                  <a:gd name="connsiteX4" fmla="*/ 38557 w 38556"/>
                  <a:gd name="connsiteY4" fmla="*/ 38415 h 38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6" h="38414">
                    <a:moveTo>
                      <a:pt x="38557" y="38415"/>
                    </a:moveTo>
                    <a:lnTo>
                      <a:pt x="0" y="38415"/>
                    </a:lnTo>
                    <a:lnTo>
                      <a:pt x="19186" y="0"/>
                    </a:lnTo>
                    <a:lnTo>
                      <a:pt x="19186" y="0"/>
                    </a:lnTo>
                    <a:lnTo>
                      <a:pt x="38557" y="38415"/>
                    </a:lnTo>
                    <a:close/>
                  </a:path>
                </a:pathLst>
              </a:custGeom>
              <a:solidFill>
                <a:srgbClr val="F7D979"/>
              </a:solidFill>
              <a:ln w="0" cap="flat">
                <a:noFill/>
                <a:prstDash val="solid"/>
                <a:miter/>
              </a:ln>
            </p:spPr>
            <p:txBody>
              <a:bodyPr rtlCol="0" anchor="ctr"/>
              <a:lstStyle/>
              <a:p>
                <a:endParaRPr lang="en-US"/>
              </a:p>
            </p:txBody>
          </p:sp>
          <p:sp>
            <p:nvSpPr>
              <p:cNvPr id="2063" name="Freeform 2062">
                <a:extLst>
                  <a:ext uri="{FF2B5EF4-FFF2-40B4-BE49-F238E27FC236}">
                    <a16:creationId xmlns:a16="http://schemas.microsoft.com/office/drawing/2014/main" id="{719C1A5B-3095-9904-037B-8218588EE028}"/>
                  </a:ext>
                </a:extLst>
              </p:cNvPr>
              <p:cNvSpPr/>
              <p:nvPr/>
            </p:nvSpPr>
            <p:spPr>
              <a:xfrm>
                <a:off x="5368465" y="2941534"/>
                <a:ext cx="38556" cy="38414"/>
              </a:xfrm>
              <a:custGeom>
                <a:avLst/>
                <a:gdLst>
                  <a:gd name="connsiteX0" fmla="*/ 38557 w 38556"/>
                  <a:gd name="connsiteY0" fmla="*/ 38415 h 38414"/>
                  <a:gd name="connsiteX1" fmla="*/ 0 w 38556"/>
                  <a:gd name="connsiteY1" fmla="*/ 38415 h 38414"/>
                  <a:gd name="connsiteX2" fmla="*/ 19186 w 38556"/>
                  <a:gd name="connsiteY2" fmla="*/ 0 h 38414"/>
                  <a:gd name="connsiteX3" fmla="*/ 19186 w 38556"/>
                  <a:gd name="connsiteY3" fmla="*/ 0 h 38414"/>
                  <a:gd name="connsiteX4" fmla="*/ 38557 w 38556"/>
                  <a:gd name="connsiteY4" fmla="*/ 38415 h 38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6" h="38414">
                    <a:moveTo>
                      <a:pt x="38557" y="38415"/>
                    </a:moveTo>
                    <a:lnTo>
                      <a:pt x="0" y="38415"/>
                    </a:lnTo>
                    <a:lnTo>
                      <a:pt x="19186" y="0"/>
                    </a:lnTo>
                    <a:lnTo>
                      <a:pt x="19186" y="0"/>
                    </a:lnTo>
                    <a:lnTo>
                      <a:pt x="38557" y="38415"/>
                    </a:lnTo>
                    <a:close/>
                  </a:path>
                </a:pathLst>
              </a:custGeom>
              <a:solidFill>
                <a:srgbClr val="F7D979"/>
              </a:solidFill>
              <a:ln w="0" cap="flat">
                <a:noFill/>
                <a:prstDash val="solid"/>
                <a:miter/>
              </a:ln>
            </p:spPr>
            <p:txBody>
              <a:bodyPr rtlCol="0" anchor="ctr"/>
              <a:lstStyle/>
              <a:p>
                <a:endParaRPr lang="en-US"/>
              </a:p>
            </p:txBody>
          </p:sp>
          <p:sp>
            <p:nvSpPr>
              <p:cNvPr id="2064" name="Freeform 2063">
                <a:extLst>
                  <a:ext uri="{FF2B5EF4-FFF2-40B4-BE49-F238E27FC236}">
                    <a16:creationId xmlns:a16="http://schemas.microsoft.com/office/drawing/2014/main" id="{43BBF45E-9DEC-31C3-8FA0-53635EE7D1D8}"/>
                  </a:ext>
                </a:extLst>
              </p:cNvPr>
              <p:cNvSpPr/>
              <p:nvPr/>
            </p:nvSpPr>
            <p:spPr>
              <a:xfrm>
                <a:off x="5163136" y="2831436"/>
                <a:ext cx="38741" cy="38414"/>
              </a:xfrm>
              <a:custGeom>
                <a:avLst/>
                <a:gdLst>
                  <a:gd name="connsiteX0" fmla="*/ 38741 w 38741"/>
                  <a:gd name="connsiteY0" fmla="*/ 38415 h 38414"/>
                  <a:gd name="connsiteX1" fmla="*/ 0 w 38741"/>
                  <a:gd name="connsiteY1" fmla="*/ 38415 h 38414"/>
                  <a:gd name="connsiteX2" fmla="*/ 19186 w 38741"/>
                  <a:gd name="connsiteY2" fmla="*/ 0 h 38414"/>
                  <a:gd name="connsiteX3" fmla="*/ 19186 w 38741"/>
                  <a:gd name="connsiteY3" fmla="*/ 0 h 38414"/>
                  <a:gd name="connsiteX4" fmla="*/ 38741 w 38741"/>
                  <a:gd name="connsiteY4" fmla="*/ 38415 h 38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414">
                    <a:moveTo>
                      <a:pt x="38741" y="38415"/>
                    </a:moveTo>
                    <a:lnTo>
                      <a:pt x="0" y="38415"/>
                    </a:lnTo>
                    <a:lnTo>
                      <a:pt x="19186" y="0"/>
                    </a:lnTo>
                    <a:lnTo>
                      <a:pt x="19186" y="0"/>
                    </a:lnTo>
                    <a:lnTo>
                      <a:pt x="38741" y="38415"/>
                    </a:lnTo>
                    <a:close/>
                  </a:path>
                </a:pathLst>
              </a:custGeom>
              <a:solidFill>
                <a:srgbClr val="F7D979"/>
              </a:solidFill>
              <a:ln w="0" cap="flat">
                <a:noFill/>
                <a:prstDash val="solid"/>
                <a:miter/>
              </a:ln>
            </p:spPr>
            <p:txBody>
              <a:bodyPr rtlCol="0" anchor="ctr"/>
              <a:lstStyle/>
              <a:p>
                <a:endParaRPr lang="en-US"/>
              </a:p>
            </p:txBody>
          </p:sp>
          <p:sp>
            <p:nvSpPr>
              <p:cNvPr id="2065" name="Freeform 2064">
                <a:extLst>
                  <a:ext uri="{FF2B5EF4-FFF2-40B4-BE49-F238E27FC236}">
                    <a16:creationId xmlns:a16="http://schemas.microsoft.com/office/drawing/2014/main" id="{CECC725F-EBF6-60CD-DFAD-D51D6858B270}"/>
                  </a:ext>
                </a:extLst>
              </p:cNvPr>
              <p:cNvSpPr/>
              <p:nvPr/>
            </p:nvSpPr>
            <p:spPr>
              <a:xfrm>
                <a:off x="4957991" y="2686233"/>
                <a:ext cx="38741" cy="38414"/>
              </a:xfrm>
              <a:custGeom>
                <a:avLst/>
                <a:gdLst>
                  <a:gd name="connsiteX0" fmla="*/ 38741 w 38741"/>
                  <a:gd name="connsiteY0" fmla="*/ 38415 h 38414"/>
                  <a:gd name="connsiteX1" fmla="*/ 0 w 38741"/>
                  <a:gd name="connsiteY1" fmla="*/ 38415 h 38414"/>
                  <a:gd name="connsiteX2" fmla="*/ 19186 w 38741"/>
                  <a:gd name="connsiteY2" fmla="*/ 0 h 38414"/>
                  <a:gd name="connsiteX3" fmla="*/ 19186 w 38741"/>
                  <a:gd name="connsiteY3" fmla="*/ 0 h 38414"/>
                  <a:gd name="connsiteX4" fmla="*/ 38741 w 38741"/>
                  <a:gd name="connsiteY4" fmla="*/ 38415 h 38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414">
                    <a:moveTo>
                      <a:pt x="38741" y="38415"/>
                    </a:moveTo>
                    <a:lnTo>
                      <a:pt x="0" y="38415"/>
                    </a:lnTo>
                    <a:lnTo>
                      <a:pt x="19186" y="0"/>
                    </a:lnTo>
                    <a:lnTo>
                      <a:pt x="19186" y="0"/>
                    </a:lnTo>
                    <a:lnTo>
                      <a:pt x="38741" y="38415"/>
                    </a:lnTo>
                    <a:close/>
                  </a:path>
                </a:pathLst>
              </a:custGeom>
              <a:solidFill>
                <a:srgbClr val="F7D979"/>
              </a:solidFill>
              <a:ln w="0" cap="flat">
                <a:noFill/>
                <a:prstDash val="solid"/>
                <a:miter/>
              </a:ln>
            </p:spPr>
            <p:txBody>
              <a:bodyPr rtlCol="0" anchor="ctr"/>
              <a:lstStyle/>
              <a:p>
                <a:endParaRPr lang="en-US"/>
              </a:p>
            </p:txBody>
          </p:sp>
          <p:sp>
            <p:nvSpPr>
              <p:cNvPr id="2066" name="Freeform 2065">
                <a:extLst>
                  <a:ext uri="{FF2B5EF4-FFF2-40B4-BE49-F238E27FC236}">
                    <a16:creationId xmlns:a16="http://schemas.microsoft.com/office/drawing/2014/main" id="{E83A4314-0859-873C-69E2-42AEF5B77FC3}"/>
                  </a:ext>
                </a:extLst>
              </p:cNvPr>
              <p:cNvSpPr/>
              <p:nvPr/>
            </p:nvSpPr>
            <p:spPr>
              <a:xfrm>
                <a:off x="4756168" y="2619512"/>
                <a:ext cx="38741" cy="38414"/>
              </a:xfrm>
              <a:custGeom>
                <a:avLst/>
                <a:gdLst>
                  <a:gd name="connsiteX0" fmla="*/ 38741 w 38741"/>
                  <a:gd name="connsiteY0" fmla="*/ 38415 h 38414"/>
                  <a:gd name="connsiteX1" fmla="*/ 0 w 38741"/>
                  <a:gd name="connsiteY1" fmla="*/ 38415 h 38414"/>
                  <a:gd name="connsiteX2" fmla="*/ 19186 w 38741"/>
                  <a:gd name="connsiteY2" fmla="*/ 0 h 38414"/>
                  <a:gd name="connsiteX3" fmla="*/ 19186 w 38741"/>
                  <a:gd name="connsiteY3" fmla="*/ 0 h 38414"/>
                  <a:gd name="connsiteX4" fmla="*/ 38741 w 38741"/>
                  <a:gd name="connsiteY4" fmla="*/ 38415 h 38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414">
                    <a:moveTo>
                      <a:pt x="38741" y="38415"/>
                    </a:moveTo>
                    <a:lnTo>
                      <a:pt x="0" y="38415"/>
                    </a:lnTo>
                    <a:lnTo>
                      <a:pt x="19186" y="0"/>
                    </a:lnTo>
                    <a:lnTo>
                      <a:pt x="19186" y="0"/>
                    </a:lnTo>
                    <a:lnTo>
                      <a:pt x="38741" y="38415"/>
                    </a:lnTo>
                    <a:close/>
                  </a:path>
                </a:pathLst>
              </a:custGeom>
              <a:solidFill>
                <a:srgbClr val="F7D979"/>
              </a:solidFill>
              <a:ln w="0" cap="flat">
                <a:noFill/>
                <a:prstDash val="solid"/>
                <a:miter/>
              </a:ln>
            </p:spPr>
            <p:txBody>
              <a:bodyPr rtlCol="0" anchor="ctr"/>
              <a:lstStyle/>
              <a:p>
                <a:endParaRPr lang="en-US"/>
              </a:p>
            </p:txBody>
          </p:sp>
          <p:sp>
            <p:nvSpPr>
              <p:cNvPr id="2067" name="Freeform 2066">
                <a:extLst>
                  <a:ext uri="{FF2B5EF4-FFF2-40B4-BE49-F238E27FC236}">
                    <a16:creationId xmlns:a16="http://schemas.microsoft.com/office/drawing/2014/main" id="{37E16D38-D7E1-59AD-E492-B8147D9C1DA1}"/>
                  </a:ext>
                </a:extLst>
              </p:cNvPr>
              <p:cNvSpPr/>
              <p:nvPr/>
            </p:nvSpPr>
            <p:spPr>
              <a:xfrm>
                <a:off x="4555267" y="2576870"/>
                <a:ext cx="38556" cy="38598"/>
              </a:xfrm>
              <a:custGeom>
                <a:avLst/>
                <a:gdLst>
                  <a:gd name="connsiteX0" fmla="*/ 38557 w 38556"/>
                  <a:gd name="connsiteY0" fmla="*/ 38598 h 38598"/>
                  <a:gd name="connsiteX1" fmla="*/ 0 w 38556"/>
                  <a:gd name="connsiteY1" fmla="*/ 38598 h 38598"/>
                  <a:gd name="connsiteX2" fmla="*/ 19186 w 38556"/>
                  <a:gd name="connsiteY2" fmla="*/ 0 h 38598"/>
                  <a:gd name="connsiteX3" fmla="*/ 19186 w 38556"/>
                  <a:gd name="connsiteY3" fmla="*/ 0 h 38598"/>
                  <a:gd name="connsiteX4" fmla="*/ 38557 w 38556"/>
                  <a:gd name="connsiteY4" fmla="*/ 38598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6" h="38598">
                    <a:moveTo>
                      <a:pt x="38557" y="38598"/>
                    </a:moveTo>
                    <a:lnTo>
                      <a:pt x="0" y="38598"/>
                    </a:lnTo>
                    <a:lnTo>
                      <a:pt x="19186" y="0"/>
                    </a:lnTo>
                    <a:lnTo>
                      <a:pt x="19186" y="0"/>
                    </a:lnTo>
                    <a:lnTo>
                      <a:pt x="38557" y="38598"/>
                    </a:lnTo>
                    <a:close/>
                  </a:path>
                </a:pathLst>
              </a:custGeom>
              <a:solidFill>
                <a:srgbClr val="F7D979"/>
              </a:solidFill>
              <a:ln w="0" cap="flat">
                <a:noFill/>
                <a:prstDash val="solid"/>
                <a:miter/>
              </a:ln>
            </p:spPr>
            <p:txBody>
              <a:bodyPr rtlCol="0" anchor="ctr"/>
              <a:lstStyle/>
              <a:p>
                <a:endParaRPr lang="en-US"/>
              </a:p>
            </p:txBody>
          </p:sp>
          <p:sp>
            <p:nvSpPr>
              <p:cNvPr id="2068" name="Freeform 2067">
                <a:extLst>
                  <a:ext uri="{FF2B5EF4-FFF2-40B4-BE49-F238E27FC236}">
                    <a16:creationId xmlns:a16="http://schemas.microsoft.com/office/drawing/2014/main" id="{2E92E163-A10C-E9A3-21DA-1B29C44ACB01}"/>
                  </a:ext>
                </a:extLst>
              </p:cNvPr>
              <p:cNvSpPr/>
              <p:nvPr/>
            </p:nvSpPr>
            <p:spPr>
              <a:xfrm>
                <a:off x="4260464" y="2677778"/>
                <a:ext cx="38556" cy="38598"/>
              </a:xfrm>
              <a:custGeom>
                <a:avLst/>
                <a:gdLst>
                  <a:gd name="connsiteX0" fmla="*/ 38557 w 38556"/>
                  <a:gd name="connsiteY0" fmla="*/ 38598 h 38598"/>
                  <a:gd name="connsiteX1" fmla="*/ 0 w 38556"/>
                  <a:gd name="connsiteY1" fmla="*/ 38598 h 38598"/>
                  <a:gd name="connsiteX2" fmla="*/ 19186 w 38556"/>
                  <a:gd name="connsiteY2" fmla="*/ 0 h 38598"/>
                  <a:gd name="connsiteX3" fmla="*/ 19186 w 38556"/>
                  <a:gd name="connsiteY3" fmla="*/ 0 h 38598"/>
                  <a:gd name="connsiteX4" fmla="*/ 38557 w 38556"/>
                  <a:gd name="connsiteY4" fmla="*/ 38598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6" h="38598">
                    <a:moveTo>
                      <a:pt x="38557" y="38598"/>
                    </a:moveTo>
                    <a:lnTo>
                      <a:pt x="0" y="38598"/>
                    </a:lnTo>
                    <a:lnTo>
                      <a:pt x="19186" y="0"/>
                    </a:lnTo>
                    <a:lnTo>
                      <a:pt x="19186" y="0"/>
                    </a:lnTo>
                    <a:lnTo>
                      <a:pt x="38557" y="38598"/>
                    </a:lnTo>
                    <a:close/>
                  </a:path>
                </a:pathLst>
              </a:custGeom>
              <a:solidFill>
                <a:srgbClr val="F7D979"/>
              </a:solidFill>
              <a:ln w="0" cap="flat">
                <a:noFill/>
                <a:prstDash val="solid"/>
                <a:miter/>
              </a:ln>
            </p:spPr>
            <p:txBody>
              <a:bodyPr rtlCol="0" anchor="ctr"/>
              <a:lstStyle/>
              <a:p>
                <a:endParaRPr lang="en-US"/>
              </a:p>
            </p:txBody>
          </p:sp>
          <p:sp>
            <p:nvSpPr>
              <p:cNvPr id="2069" name="Freeform 2068">
                <a:extLst>
                  <a:ext uri="{FF2B5EF4-FFF2-40B4-BE49-F238E27FC236}">
                    <a16:creationId xmlns:a16="http://schemas.microsoft.com/office/drawing/2014/main" id="{7AC6A584-EE8C-FBF4-527C-93AE3A3A2A8E}"/>
                  </a:ext>
                </a:extLst>
              </p:cNvPr>
              <p:cNvSpPr/>
              <p:nvPr/>
            </p:nvSpPr>
            <p:spPr>
              <a:xfrm>
                <a:off x="4175787" y="2975721"/>
                <a:ext cx="38741" cy="38414"/>
              </a:xfrm>
              <a:custGeom>
                <a:avLst/>
                <a:gdLst>
                  <a:gd name="connsiteX0" fmla="*/ 38741 w 38741"/>
                  <a:gd name="connsiteY0" fmla="*/ 38415 h 38414"/>
                  <a:gd name="connsiteX1" fmla="*/ 0 w 38741"/>
                  <a:gd name="connsiteY1" fmla="*/ 38415 h 38414"/>
                  <a:gd name="connsiteX2" fmla="*/ 19186 w 38741"/>
                  <a:gd name="connsiteY2" fmla="*/ 0 h 38414"/>
                  <a:gd name="connsiteX3" fmla="*/ 19186 w 38741"/>
                  <a:gd name="connsiteY3" fmla="*/ 0 h 38414"/>
                  <a:gd name="connsiteX4" fmla="*/ 38741 w 38741"/>
                  <a:gd name="connsiteY4" fmla="*/ 38415 h 38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414">
                    <a:moveTo>
                      <a:pt x="38741" y="38415"/>
                    </a:moveTo>
                    <a:lnTo>
                      <a:pt x="0" y="38415"/>
                    </a:lnTo>
                    <a:lnTo>
                      <a:pt x="19186" y="0"/>
                    </a:lnTo>
                    <a:lnTo>
                      <a:pt x="19186" y="0"/>
                    </a:lnTo>
                    <a:lnTo>
                      <a:pt x="38741" y="38415"/>
                    </a:lnTo>
                    <a:close/>
                  </a:path>
                </a:pathLst>
              </a:custGeom>
              <a:solidFill>
                <a:srgbClr val="F7D979"/>
              </a:solidFill>
              <a:ln w="0" cap="flat">
                <a:noFill/>
                <a:prstDash val="solid"/>
                <a:miter/>
              </a:ln>
            </p:spPr>
            <p:txBody>
              <a:bodyPr rtlCol="0" anchor="ctr"/>
              <a:lstStyle/>
              <a:p>
                <a:endParaRPr lang="en-US"/>
              </a:p>
            </p:txBody>
          </p:sp>
          <p:sp>
            <p:nvSpPr>
              <p:cNvPr id="2070" name="Freeform 2069">
                <a:extLst>
                  <a:ext uri="{FF2B5EF4-FFF2-40B4-BE49-F238E27FC236}">
                    <a16:creationId xmlns:a16="http://schemas.microsoft.com/office/drawing/2014/main" id="{2851DED9-5D3A-E847-ECF2-85D1A02ED622}"/>
                  </a:ext>
                </a:extLst>
              </p:cNvPr>
              <p:cNvSpPr/>
              <p:nvPr/>
            </p:nvSpPr>
            <p:spPr>
              <a:xfrm>
                <a:off x="4153280" y="3154377"/>
                <a:ext cx="38556" cy="38414"/>
              </a:xfrm>
              <a:custGeom>
                <a:avLst/>
                <a:gdLst>
                  <a:gd name="connsiteX0" fmla="*/ 38557 w 38556"/>
                  <a:gd name="connsiteY0" fmla="*/ 38415 h 38414"/>
                  <a:gd name="connsiteX1" fmla="*/ 0 w 38556"/>
                  <a:gd name="connsiteY1" fmla="*/ 38415 h 38414"/>
                  <a:gd name="connsiteX2" fmla="*/ 19186 w 38556"/>
                  <a:gd name="connsiteY2" fmla="*/ 0 h 38414"/>
                  <a:gd name="connsiteX3" fmla="*/ 19186 w 38556"/>
                  <a:gd name="connsiteY3" fmla="*/ 0 h 38414"/>
                  <a:gd name="connsiteX4" fmla="*/ 38557 w 38556"/>
                  <a:gd name="connsiteY4" fmla="*/ 38415 h 38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6" h="38414">
                    <a:moveTo>
                      <a:pt x="38557" y="38415"/>
                    </a:moveTo>
                    <a:lnTo>
                      <a:pt x="0" y="38415"/>
                    </a:lnTo>
                    <a:lnTo>
                      <a:pt x="19186" y="0"/>
                    </a:lnTo>
                    <a:lnTo>
                      <a:pt x="19186" y="0"/>
                    </a:lnTo>
                    <a:lnTo>
                      <a:pt x="38557" y="38415"/>
                    </a:lnTo>
                    <a:close/>
                  </a:path>
                </a:pathLst>
              </a:custGeom>
              <a:solidFill>
                <a:srgbClr val="F7D979"/>
              </a:solidFill>
              <a:ln w="0" cap="flat">
                <a:noFill/>
                <a:prstDash val="solid"/>
                <a:miter/>
              </a:ln>
            </p:spPr>
            <p:txBody>
              <a:bodyPr rtlCol="0" anchor="ctr"/>
              <a:lstStyle/>
              <a:p>
                <a:endParaRPr lang="en-US"/>
              </a:p>
            </p:txBody>
          </p:sp>
          <p:sp>
            <p:nvSpPr>
              <p:cNvPr id="2071" name="Freeform 2070">
                <a:extLst>
                  <a:ext uri="{FF2B5EF4-FFF2-40B4-BE49-F238E27FC236}">
                    <a16:creationId xmlns:a16="http://schemas.microsoft.com/office/drawing/2014/main" id="{05B72834-5C16-0647-56E6-A83F9ACDCD8A}"/>
                  </a:ext>
                </a:extLst>
              </p:cNvPr>
              <p:cNvSpPr/>
              <p:nvPr/>
            </p:nvSpPr>
            <p:spPr>
              <a:xfrm>
                <a:off x="4350122" y="2581098"/>
                <a:ext cx="38556" cy="38414"/>
              </a:xfrm>
              <a:custGeom>
                <a:avLst/>
                <a:gdLst>
                  <a:gd name="connsiteX0" fmla="*/ 38557 w 38556"/>
                  <a:gd name="connsiteY0" fmla="*/ 38415 h 38414"/>
                  <a:gd name="connsiteX1" fmla="*/ 0 w 38556"/>
                  <a:gd name="connsiteY1" fmla="*/ 38415 h 38414"/>
                  <a:gd name="connsiteX2" fmla="*/ 19002 w 38556"/>
                  <a:gd name="connsiteY2" fmla="*/ 0 h 38414"/>
                  <a:gd name="connsiteX3" fmla="*/ 19002 w 38556"/>
                  <a:gd name="connsiteY3" fmla="*/ 0 h 38414"/>
                  <a:gd name="connsiteX4" fmla="*/ 38557 w 38556"/>
                  <a:gd name="connsiteY4" fmla="*/ 38415 h 38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6" h="38414">
                    <a:moveTo>
                      <a:pt x="38557" y="38415"/>
                    </a:moveTo>
                    <a:lnTo>
                      <a:pt x="0" y="38415"/>
                    </a:lnTo>
                    <a:lnTo>
                      <a:pt x="19002" y="0"/>
                    </a:lnTo>
                    <a:lnTo>
                      <a:pt x="19002" y="0"/>
                    </a:lnTo>
                    <a:lnTo>
                      <a:pt x="38557" y="38415"/>
                    </a:lnTo>
                    <a:close/>
                  </a:path>
                </a:pathLst>
              </a:custGeom>
              <a:solidFill>
                <a:srgbClr val="F7D979"/>
              </a:solidFill>
              <a:ln w="0" cap="flat">
                <a:noFill/>
                <a:prstDash val="solid"/>
                <a:miter/>
              </a:ln>
            </p:spPr>
            <p:txBody>
              <a:bodyPr rtlCol="0" anchor="ctr"/>
              <a:lstStyle/>
              <a:p>
                <a:endParaRPr lang="en-US"/>
              </a:p>
            </p:txBody>
          </p:sp>
          <p:sp>
            <p:nvSpPr>
              <p:cNvPr id="2072" name="Freeform 2071">
                <a:extLst>
                  <a:ext uri="{FF2B5EF4-FFF2-40B4-BE49-F238E27FC236}">
                    <a16:creationId xmlns:a16="http://schemas.microsoft.com/office/drawing/2014/main" id="{41FEAD44-0CAC-2BF7-F4D3-B02D64A630BE}"/>
                  </a:ext>
                </a:extLst>
              </p:cNvPr>
              <p:cNvSpPr/>
              <p:nvPr/>
            </p:nvSpPr>
            <p:spPr>
              <a:xfrm>
                <a:off x="4203459" y="2844670"/>
                <a:ext cx="38741" cy="38598"/>
              </a:xfrm>
              <a:custGeom>
                <a:avLst/>
                <a:gdLst>
                  <a:gd name="connsiteX0" fmla="*/ 38741 w 38741"/>
                  <a:gd name="connsiteY0" fmla="*/ 38598 h 38598"/>
                  <a:gd name="connsiteX1" fmla="*/ 0 w 38741"/>
                  <a:gd name="connsiteY1" fmla="*/ 38598 h 38598"/>
                  <a:gd name="connsiteX2" fmla="*/ 19186 w 38741"/>
                  <a:gd name="connsiteY2" fmla="*/ 0 h 38598"/>
                  <a:gd name="connsiteX3" fmla="*/ 19186 w 38741"/>
                  <a:gd name="connsiteY3" fmla="*/ 0 h 38598"/>
                  <a:gd name="connsiteX4" fmla="*/ 38741 w 38741"/>
                  <a:gd name="connsiteY4" fmla="*/ 38598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38598"/>
                    </a:moveTo>
                    <a:lnTo>
                      <a:pt x="0" y="38598"/>
                    </a:lnTo>
                    <a:lnTo>
                      <a:pt x="19186" y="0"/>
                    </a:lnTo>
                    <a:lnTo>
                      <a:pt x="19186" y="0"/>
                    </a:lnTo>
                    <a:lnTo>
                      <a:pt x="38741" y="38598"/>
                    </a:lnTo>
                    <a:close/>
                  </a:path>
                </a:pathLst>
              </a:custGeom>
              <a:solidFill>
                <a:srgbClr val="F7D979"/>
              </a:solidFill>
              <a:ln w="0" cap="flat">
                <a:noFill/>
                <a:prstDash val="solid"/>
                <a:miter/>
              </a:ln>
            </p:spPr>
            <p:txBody>
              <a:bodyPr rtlCol="0" anchor="ctr"/>
              <a:lstStyle/>
              <a:p>
                <a:endParaRPr lang="en-US"/>
              </a:p>
            </p:txBody>
          </p:sp>
          <p:sp>
            <p:nvSpPr>
              <p:cNvPr id="2073" name="Freeform 2072">
                <a:extLst>
                  <a:ext uri="{FF2B5EF4-FFF2-40B4-BE49-F238E27FC236}">
                    <a16:creationId xmlns:a16="http://schemas.microsoft.com/office/drawing/2014/main" id="{B05CA1E9-0A93-600F-44AE-47B074D1CDD0}"/>
                  </a:ext>
                </a:extLst>
              </p:cNvPr>
              <p:cNvSpPr/>
              <p:nvPr/>
            </p:nvSpPr>
            <p:spPr>
              <a:xfrm>
                <a:off x="4180952" y="2797249"/>
                <a:ext cx="28594" cy="393704"/>
              </a:xfrm>
              <a:custGeom>
                <a:avLst/>
                <a:gdLst>
                  <a:gd name="connsiteX0" fmla="*/ 0 w 28594"/>
                  <a:gd name="connsiteY0" fmla="*/ 0 h 393704"/>
                  <a:gd name="connsiteX1" fmla="*/ 28595 w 28594"/>
                  <a:gd name="connsiteY1" fmla="*/ 0 h 393704"/>
                  <a:gd name="connsiteX2" fmla="*/ 14205 w 28594"/>
                  <a:gd name="connsiteY2" fmla="*/ 196117 h 393704"/>
                  <a:gd name="connsiteX3" fmla="*/ 14205 w 28594"/>
                  <a:gd name="connsiteY3" fmla="*/ 0 h 393704"/>
                  <a:gd name="connsiteX4" fmla="*/ 14205 w 28594"/>
                  <a:gd name="connsiteY4" fmla="*/ 196117 h 393704"/>
                  <a:gd name="connsiteX5" fmla="*/ 14205 w 28594"/>
                  <a:gd name="connsiteY5" fmla="*/ 393704 h 393704"/>
                  <a:gd name="connsiteX6" fmla="*/ 0 w 28594"/>
                  <a:gd name="connsiteY6" fmla="*/ 393704 h 393704"/>
                  <a:gd name="connsiteX7" fmla="*/ 28595 w 28594"/>
                  <a:gd name="connsiteY7" fmla="*/ 393704 h 39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393704">
                    <a:moveTo>
                      <a:pt x="0" y="0"/>
                    </a:moveTo>
                    <a:lnTo>
                      <a:pt x="28595" y="0"/>
                    </a:lnTo>
                    <a:moveTo>
                      <a:pt x="14205" y="196117"/>
                    </a:moveTo>
                    <a:lnTo>
                      <a:pt x="14205" y="0"/>
                    </a:lnTo>
                    <a:moveTo>
                      <a:pt x="14205" y="196117"/>
                    </a:moveTo>
                    <a:lnTo>
                      <a:pt x="14205" y="393704"/>
                    </a:lnTo>
                    <a:moveTo>
                      <a:pt x="0" y="393704"/>
                    </a:moveTo>
                    <a:lnTo>
                      <a:pt x="28595" y="393704"/>
                    </a:lnTo>
                  </a:path>
                </a:pathLst>
              </a:custGeom>
              <a:noFill/>
              <a:ln w="9221" cap="flat">
                <a:solidFill>
                  <a:srgbClr val="F7D979"/>
                </a:solidFill>
                <a:prstDash val="solid"/>
                <a:miter/>
              </a:ln>
            </p:spPr>
            <p:txBody>
              <a:bodyPr rtlCol="0" anchor="ctr"/>
              <a:lstStyle/>
              <a:p>
                <a:endParaRPr lang="en-US"/>
              </a:p>
            </p:txBody>
          </p:sp>
          <p:sp>
            <p:nvSpPr>
              <p:cNvPr id="2074" name="Freeform 2073">
                <a:extLst>
                  <a:ext uri="{FF2B5EF4-FFF2-40B4-BE49-F238E27FC236}">
                    <a16:creationId xmlns:a16="http://schemas.microsoft.com/office/drawing/2014/main" id="{F58A0831-7EA7-CD55-2F3D-2AEBD9D9C04D}"/>
                  </a:ext>
                </a:extLst>
              </p:cNvPr>
              <p:cNvSpPr/>
              <p:nvPr/>
            </p:nvSpPr>
            <p:spPr>
              <a:xfrm>
                <a:off x="6600437" y="3209517"/>
                <a:ext cx="28594" cy="267248"/>
              </a:xfrm>
              <a:custGeom>
                <a:avLst/>
                <a:gdLst>
                  <a:gd name="connsiteX0" fmla="*/ 0 w 28594"/>
                  <a:gd name="connsiteY0" fmla="*/ 0 h 267248"/>
                  <a:gd name="connsiteX1" fmla="*/ 28595 w 28594"/>
                  <a:gd name="connsiteY1" fmla="*/ 0 h 267248"/>
                  <a:gd name="connsiteX2" fmla="*/ 14390 w 28594"/>
                  <a:gd name="connsiteY2" fmla="*/ 133073 h 267248"/>
                  <a:gd name="connsiteX3" fmla="*/ 14390 w 28594"/>
                  <a:gd name="connsiteY3" fmla="*/ 0 h 267248"/>
                  <a:gd name="connsiteX4" fmla="*/ 14390 w 28594"/>
                  <a:gd name="connsiteY4" fmla="*/ 133073 h 267248"/>
                  <a:gd name="connsiteX5" fmla="*/ 14390 w 28594"/>
                  <a:gd name="connsiteY5" fmla="*/ 267248 h 267248"/>
                  <a:gd name="connsiteX6" fmla="*/ 0 w 28594"/>
                  <a:gd name="connsiteY6" fmla="*/ 267248 h 267248"/>
                  <a:gd name="connsiteX7" fmla="*/ 28595 w 28594"/>
                  <a:gd name="connsiteY7" fmla="*/ 267248 h 26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267248">
                    <a:moveTo>
                      <a:pt x="0" y="0"/>
                    </a:moveTo>
                    <a:lnTo>
                      <a:pt x="28595" y="0"/>
                    </a:lnTo>
                    <a:moveTo>
                      <a:pt x="14390" y="133073"/>
                    </a:moveTo>
                    <a:lnTo>
                      <a:pt x="14390" y="0"/>
                    </a:lnTo>
                    <a:moveTo>
                      <a:pt x="14390" y="133073"/>
                    </a:moveTo>
                    <a:lnTo>
                      <a:pt x="14390" y="267248"/>
                    </a:lnTo>
                    <a:moveTo>
                      <a:pt x="0" y="267248"/>
                    </a:moveTo>
                    <a:lnTo>
                      <a:pt x="28595" y="267248"/>
                    </a:lnTo>
                  </a:path>
                </a:pathLst>
              </a:custGeom>
              <a:noFill/>
              <a:ln w="9221" cap="flat">
                <a:solidFill>
                  <a:srgbClr val="F7D979"/>
                </a:solidFill>
                <a:prstDash val="solid"/>
                <a:miter/>
              </a:ln>
            </p:spPr>
            <p:txBody>
              <a:bodyPr rtlCol="0" anchor="ctr"/>
              <a:lstStyle/>
              <a:p>
                <a:endParaRPr lang="en-US"/>
              </a:p>
            </p:txBody>
          </p:sp>
          <p:sp>
            <p:nvSpPr>
              <p:cNvPr id="2075" name="Freeform 2074">
                <a:extLst>
                  <a:ext uri="{FF2B5EF4-FFF2-40B4-BE49-F238E27FC236}">
                    <a16:creationId xmlns:a16="http://schemas.microsoft.com/office/drawing/2014/main" id="{CA0F3AC8-7D83-7382-2C2A-4A1BFBB00F29}"/>
                  </a:ext>
                </a:extLst>
              </p:cNvPr>
              <p:cNvSpPr/>
              <p:nvPr/>
            </p:nvSpPr>
            <p:spPr>
              <a:xfrm>
                <a:off x="6393264" y="3121476"/>
                <a:ext cx="28594" cy="363009"/>
              </a:xfrm>
              <a:custGeom>
                <a:avLst/>
                <a:gdLst>
                  <a:gd name="connsiteX0" fmla="*/ 0 w 28594"/>
                  <a:gd name="connsiteY0" fmla="*/ 0 h 363009"/>
                  <a:gd name="connsiteX1" fmla="*/ 28595 w 28594"/>
                  <a:gd name="connsiteY1" fmla="*/ 0 h 363009"/>
                  <a:gd name="connsiteX2" fmla="*/ 14390 w 28594"/>
                  <a:gd name="connsiteY2" fmla="*/ 180861 h 363009"/>
                  <a:gd name="connsiteX3" fmla="*/ 14390 w 28594"/>
                  <a:gd name="connsiteY3" fmla="*/ 0 h 363009"/>
                  <a:gd name="connsiteX4" fmla="*/ 14390 w 28594"/>
                  <a:gd name="connsiteY4" fmla="*/ 180861 h 363009"/>
                  <a:gd name="connsiteX5" fmla="*/ 14390 w 28594"/>
                  <a:gd name="connsiteY5" fmla="*/ 363009 h 363009"/>
                  <a:gd name="connsiteX6" fmla="*/ 0 w 28594"/>
                  <a:gd name="connsiteY6" fmla="*/ 363009 h 363009"/>
                  <a:gd name="connsiteX7" fmla="*/ 28595 w 28594"/>
                  <a:gd name="connsiteY7" fmla="*/ 363009 h 3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363009">
                    <a:moveTo>
                      <a:pt x="0" y="0"/>
                    </a:moveTo>
                    <a:lnTo>
                      <a:pt x="28595" y="0"/>
                    </a:lnTo>
                    <a:moveTo>
                      <a:pt x="14390" y="180861"/>
                    </a:moveTo>
                    <a:lnTo>
                      <a:pt x="14390" y="0"/>
                    </a:lnTo>
                    <a:moveTo>
                      <a:pt x="14390" y="180861"/>
                    </a:moveTo>
                    <a:lnTo>
                      <a:pt x="14390" y="363009"/>
                    </a:lnTo>
                    <a:moveTo>
                      <a:pt x="0" y="363009"/>
                    </a:moveTo>
                    <a:lnTo>
                      <a:pt x="28595" y="363009"/>
                    </a:lnTo>
                  </a:path>
                </a:pathLst>
              </a:custGeom>
              <a:noFill/>
              <a:ln w="9221" cap="flat">
                <a:solidFill>
                  <a:srgbClr val="F7D979"/>
                </a:solidFill>
                <a:prstDash val="solid"/>
                <a:miter/>
              </a:ln>
            </p:spPr>
            <p:txBody>
              <a:bodyPr rtlCol="0" anchor="ctr"/>
              <a:lstStyle/>
              <a:p>
                <a:endParaRPr lang="en-US"/>
              </a:p>
            </p:txBody>
          </p:sp>
          <p:sp>
            <p:nvSpPr>
              <p:cNvPr id="2076" name="Freeform 2075">
                <a:extLst>
                  <a:ext uri="{FF2B5EF4-FFF2-40B4-BE49-F238E27FC236}">
                    <a16:creationId xmlns:a16="http://schemas.microsoft.com/office/drawing/2014/main" id="{8CCF3B98-751E-670C-0672-8554EEEB08C8}"/>
                  </a:ext>
                </a:extLst>
              </p:cNvPr>
              <p:cNvSpPr/>
              <p:nvPr/>
            </p:nvSpPr>
            <p:spPr>
              <a:xfrm>
                <a:off x="6189595" y="3181947"/>
                <a:ext cx="28594" cy="281033"/>
              </a:xfrm>
              <a:custGeom>
                <a:avLst/>
                <a:gdLst>
                  <a:gd name="connsiteX0" fmla="*/ 0 w 28594"/>
                  <a:gd name="connsiteY0" fmla="*/ 0 h 281033"/>
                  <a:gd name="connsiteX1" fmla="*/ 28595 w 28594"/>
                  <a:gd name="connsiteY1" fmla="*/ 0 h 281033"/>
                  <a:gd name="connsiteX2" fmla="*/ 14390 w 28594"/>
                  <a:gd name="connsiteY2" fmla="*/ 139873 h 281033"/>
                  <a:gd name="connsiteX3" fmla="*/ 14390 w 28594"/>
                  <a:gd name="connsiteY3" fmla="*/ 0 h 281033"/>
                  <a:gd name="connsiteX4" fmla="*/ 14390 w 28594"/>
                  <a:gd name="connsiteY4" fmla="*/ 139873 h 281033"/>
                  <a:gd name="connsiteX5" fmla="*/ 14390 w 28594"/>
                  <a:gd name="connsiteY5" fmla="*/ 280850 h 281033"/>
                  <a:gd name="connsiteX6" fmla="*/ 0 w 28594"/>
                  <a:gd name="connsiteY6" fmla="*/ 281034 h 281033"/>
                  <a:gd name="connsiteX7" fmla="*/ 28595 w 28594"/>
                  <a:gd name="connsiteY7" fmla="*/ 281034 h 28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281033">
                    <a:moveTo>
                      <a:pt x="0" y="0"/>
                    </a:moveTo>
                    <a:lnTo>
                      <a:pt x="28595" y="0"/>
                    </a:lnTo>
                    <a:moveTo>
                      <a:pt x="14390" y="139873"/>
                    </a:moveTo>
                    <a:lnTo>
                      <a:pt x="14390" y="0"/>
                    </a:lnTo>
                    <a:moveTo>
                      <a:pt x="14390" y="139873"/>
                    </a:moveTo>
                    <a:lnTo>
                      <a:pt x="14390" y="280850"/>
                    </a:lnTo>
                    <a:moveTo>
                      <a:pt x="0" y="281034"/>
                    </a:moveTo>
                    <a:lnTo>
                      <a:pt x="28595" y="281034"/>
                    </a:lnTo>
                  </a:path>
                </a:pathLst>
              </a:custGeom>
              <a:noFill/>
              <a:ln w="9221" cap="flat">
                <a:solidFill>
                  <a:srgbClr val="F7D979"/>
                </a:solidFill>
                <a:prstDash val="solid"/>
                <a:miter/>
              </a:ln>
            </p:spPr>
            <p:txBody>
              <a:bodyPr rtlCol="0" anchor="ctr"/>
              <a:lstStyle/>
              <a:p>
                <a:endParaRPr lang="en-US"/>
              </a:p>
            </p:txBody>
          </p:sp>
          <p:sp>
            <p:nvSpPr>
              <p:cNvPr id="2077" name="Freeform 2076">
                <a:extLst>
                  <a:ext uri="{FF2B5EF4-FFF2-40B4-BE49-F238E27FC236}">
                    <a16:creationId xmlns:a16="http://schemas.microsoft.com/office/drawing/2014/main" id="{388D5AE5-4255-E7E6-803F-3A15ED1CE4DA}"/>
                  </a:ext>
                </a:extLst>
              </p:cNvPr>
              <p:cNvSpPr/>
              <p:nvPr/>
            </p:nvSpPr>
            <p:spPr>
              <a:xfrm>
                <a:off x="5780598" y="3074607"/>
                <a:ext cx="28594" cy="383043"/>
              </a:xfrm>
              <a:custGeom>
                <a:avLst/>
                <a:gdLst>
                  <a:gd name="connsiteX0" fmla="*/ 0 w 28594"/>
                  <a:gd name="connsiteY0" fmla="*/ 184 h 383043"/>
                  <a:gd name="connsiteX1" fmla="*/ 28595 w 28594"/>
                  <a:gd name="connsiteY1" fmla="*/ 184 h 383043"/>
                  <a:gd name="connsiteX2" fmla="*/ 14390 w 28594"/>
                  <a:gd name="connsiteY2" fmla="*/ 190787 h 383043"/>
                  <a:gd name="connsiteX3" fmla="*/ 14390 w 28594"/>
                  <a:gd name="connsiteY3" fmla="*/ 0 h 383043"/>
                  <a:gd name="connsiteX4" fmla="*/ 14390 w 28594"/>
                  <a:gd name="connsiteY4" fmla="*/ 190787 h 383043"/>
                  <a:gd name="connsiteX5" fmla="*/ 14390 w 28594"/>
                  <a:gd name="connsiteY5" fmla="*/ 383044 h 383043"/>
                  <a:gd name="connsiteX6" fmla="*/ 0 w 28594"/>
                  <a:gd name="connsiteY6" fmla="*/ 383044 h 383043"/>
                  <a:gd name="connsiteX7" fmla="*/ 28595 w 28594"/>
                  <a:gd name="connsiteY7" fmla="*/ 383044 h 38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383043">
                    <a:moveTo>
                      <a:pt x="0" y="184"/>
                    </a:moveTo>
                    <a:lnTo>
                      <a:pt x="28595" y="184"/>
                    </a:lnTo>
                    <a:moveTo>
                      <a:pt x="14390" y="190787"/>
                    </a:moveTo>
                    <a:lnTo>
                      <a:pt x="14390" y="0"/>
                    </a:lnTo>
                    <a:moveTo>
                      <a:pt x="14390" y="190787"/>
                    </a:moveTo>
                    <a:lnTo>
                      <a:pt x="14390" y="383044"/>
                    </a:lnTo>
                    <a:moveTo>
                      <a:pt x="0" y="383044"/>
                    </a:moveTo>
                    <a:lnTo>
                      <a:pt x="28595" y="383044"/>
                    </a:lnTo>
                  </a:path>
                </a:pathLst>
              </a:custGeom>
              <a:noFill/>
              <a:ln w="9221" cap="flat">
                <a:solidFill>
                  <a:srgbClr val="F7D979"/>
                </a:solidFill>
                <a:prstDash val="solid"/>
                <a:miter/>
              </a:ln>
            </p:spPr>
            <p:txBody>
              <a:bodyPr rtlCol="0" anchor="ctr"/>
              <a:lstStyle/>
              <a:p>
                <a:endParaRPr lang="en-US"/>
              </a:p>
            </p:txBody>
          </p:sp>
          <p:sp>
            <p:nvSpPr>
              <p:cNvPr id="2078" name="Freeform 2077">
                <a:extLst>
                  <a:ext uri="{FF2B5EF4-FFF2-40B4-BE49-F238E27FC236}">
                    <a16:creationId xmlns:a16="http://schemas.microsoft.com/office/drawing/2014/main" id="{B89119B0-108E-EF6F-7FFF-97565121D6AB}"/>
                  </a:ext>
                </a:extLst>
              </p:cNvPr>
              <p:cNvSpPr/>
              <p:nvPr/>
            </p:nvSpPr>
            <p:spPr>
              <a:xfrm>
                <a:off x="5373814" y="2643590"/>
                <a:ext cx="28594" cy="635771"/>
              </a:xfrm>
              <a:custGeom>
                <a:avLst/>
                <a:gdLst>
                  <a:gd name="connsiteX0" fmla="*/ 0 w 28594"/>
                  <a:gd name="connsiteY0" fmla="*/ 0 h 635771"/>
                  <a:gd name="connsiteX1" fmla="*/ 28595 w 28594"/>
                  <a:gd name="connsiteY1" fmla="*/ 0 h 635771"/>
                  <a:gd name="connsiteX2" fmla="*/ 14390 w 28594"/>
                  <a:gd name="connsiteY2" fmla="*/ 316691 h 635771"/>
                  <a:gd name="connsiteX3" fmla="*/ 14390 w 28594"/>
                  <a:gd name="connsiteY3" fmla="*/ 184 h 635771"/>
                  <a:gd name="connsiteX4" fmla="*/ 14390 w 28594"/>
                  <a:gd name="connsiteY4" fmla="*/ 316691 h 635771"/>
                  <a:gd name="connsiteX5" fmla="*/ 14390 w 28594"/>
                  <a:gd name="connsiteY5" fmla="*/ 635772 h 635771"/>
                  <a:gd name="connsiteX6" fmla="*/ 0 w 28594"/>
                  <a:gd name="connsiteY6" fmla="*/ 635588 h 635771"/>
                  <a:gd name="connsiteX7" fmla="*/ 28595 w 28594"/>
                  <a:gd name="connsiteY7" fmla="*/ 635588 h 6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635771">
                    <a:moveTo>
                      <a:pt x="0" y="0"/>
                    </a:moveTo>
                    <a:lnTo>
                      <a:pt x="28595" y="0"/>
                    </a:lnTo>
                    <a:moveTo>
                      <a:pt x="14390" y="316691"/>
                    </a:moveTo>
                    <a:lnTo>
                      <a:pt x="14390" y="184"/>
                    </a:lnTo>
                    <a:moveTo>
                      <a:pt x="14390" y="316691"/>
                    </a:moveTo>
                    <a:lnTo>
                      <a:pt x="14390" y="635772"/>
                    </a:lnTo>
                    <a:moveTo>
                      <a:pt x="0" y="635588"/>
                    </a:moveTo>
                    <a:lnTo>
                      <a:pt x="28595" y="635588"/>
                    </a:lnTo>
                  </a:path>
                </a:pathLst>
              </a:custGeom>
              <a:noFill/>
              <a:ln w="9221" cap="flat">
                <a:solidFill>
                  <a:srgbClr val="F7D979"/>
                </a:solidFill>
                <a:prstDash val="solid"/>
                <a:miter/>
              </a:ln>
            </p:spPr>
            <p:txBody>
              <a:bodyPr rtlCol="0" anchor="ctr"/>
              <a:lstStyle/>
              <a:p>
                <a:endParaRPr lang="en-US"/>
              </a:p>
            </p:txBody>
          </p:sp>
          <p:sp>
            <p:nvSpPr>
              <p:cNvPr id="2079" name="Freeform 2078">
                <a:extLst>
                  <a:ext uri="{FF2B5EF4-FFF2-40B4-BE49-F238E27FC236}">
                    <a16:creationId xmlns:a16="http://schemas.microsoft.com/office/drawing/2014/main" id="{26D92598-5904-A257-47C7-DF620764B306}"/>
                  </a:ext>
                </a:extLst>
              </p:cNvPr>
              <p:cNvSpPr/>
              <p:nvPr/>
            </p:nvSpPr>
            <p:spPr>
              <a:xfrm>
                <a:off x="5167748" y="2508680"/>
                <a:ext cx="28594" cy="635587"/>
              </a:xfrm>
              <a:custGeom>
                <a:avLst/>
                <a:gdLst>
                  <a:gd name="connsiteX0" fmla="*/ 0 w 28594"/>
                  <a:gd name="connsiteY0" fmla="*/ 0 h 635587"/>
                  <a:gd name="connsiteX1" fmla="*/ 28595 w 28594"/>
                  <a:gd name="connsiteY1" fmla="*/ 0 h 635587"/>
                  <a:gd name="connsiteX2" fmla="*/ 14390 w 28594"/>
                  <a:gd name="connsiteY2" fmla="*/ 316507 h 635587"/>
                  <a:gd name="connsiteX3" fmla="*/ 14390 w 28594"/>
                  <a:gd name="connsiteY3" fmla="*/ 0 h 635587"/>
                  <a:gd name="connsiteX4" fmla="*/ 14390 w 28594"/>
                  <a:gd name="connsiteY4" fmla="*/ 316507 h 635587"/>
                  <a:gd name="connsiteX5" fmla="*/ 14390 w 28594"/>
                  <a:gd name="connsiteY5" fmla="*/ 635588 h 635587"/>
                  <a:gd name="connsiteX6" fmla="*/ 0 w 28594"/>
                  <a:gd name="connsiteY6" fmla="*/ 635404 h 635587"/>
                  <a:gd name="connsiteX7" fmla="*/ 28595 w 28594"/>
                  <a:gd name="connsiteY7" fmla="*/ 635404 h 63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635587">
                    <a:moveTo>
                      <a:pt x="0" y="0"/>
                    </a:moveTo>
                    <a:lnTo>
                      <a:pt x="28595" y="0"/>
                    </a:lnTo>
                    <a:moveTo>
                      <a:pt x="14390" y="316507"/>
                    </a:moveTo>
                    <a:lnTo>
                      <a:pt x="14390" y="0"/>
                    </a:lnTo>
                    <a:moveTo>
                      <a:pt x="14390" y="316507"/>
                    </a:moveTo>
                    <a:lnTo>
                      <a:pt x="14390" y="635588"/>
                    </a:lnTo>
                    <a:moveTo>
                      <a:pt x="0" y="635404"/>
                    </a:moveTo>
                    <a:lnTo>
                      <a:pt x="28595" y="635404"/>
                    </a:lnTo>
                  </a:path>
                </a:pathLst>
              </a:custGeom>
              <a:noFill/>
              <a:ln w="9221" cap="flat">
                <a:solidFill>
                  <a:srgbClr val="F7D979"/>
                </a:solidFill>
                <a:prstDash val="solid"/>
                <a:miter/>
              </a:ln>
            </p:spPr>
            <p:txBody>
              <a:bodyPr rtlCol="0" anchor="ctr"/>
              <a:lstStyle/>
              <a:p>
                <a:endParaRPr lang="en-US"/>
              </a:p>
            </p:txBody>
          </p:sp>
          <p:sp>
            <p:nvSpPr>
              <p:cNvPr id="2080" name="Freeform 2079">
                <a:extLst>
                  <a:ext uri="{FF2B5EF4-FFF2-40B4-BE49-F238E27FC236}">
                    <a16:creationId xmlns:a16="http://schemas.microsoft.com/office/drawing/2014/main" id="{26ECA344-1529-EA1A-41AF-3ECCDD7BA46D}"/>
                  </a:ext>
                </a:extLst>
              </p:cNvPr>
              <p:cNvSpPr/>
              <p:nvPr/>
            </p:nvSpPr>
            <p:spPr>
              <a:xfrm>
                <a:off x="4963526" y="2346199"/>
                <a:ext cx="28594" cy="714622"/>
              </a:xfrm>
              <a:custGeom>
                <a:avLst/>
                <a:gdLst>
                  <a:gd name="connsiteX0" fmla="*/ 0 w 28594"/>
                  <a:gd name="connsiteY0" fmla="*/ 184 h 714622"/>
                  <a:gd name="connsiteX1" fmla="*/ 28595 w 28594"/>
                  <a:gd name="connsiteY1" fmla="*/ 184 h 714622"/>
                  <a:gd name="connsiteX2" fmla="*/ 14390 w 28594"/>
                  <a:gd name="connsiteY2" fmla="*/ 355841 h 714622"/>
                  <a:gd name="connsiteX3" fmla="*/ 14390 w 28594"/>
                  <a:gd name="connsiteY3" fmla="*/ 0 h 714622"/>
                  <a:gd name="connsiteX4" fmla="*/ 14390 w 28594"/>
                  <a:gd name="connsiteY4" fmla="*/ 355841 h 714622"/>
                  <a:gd name="connsiteX5" fmla="*/ 14390 w 28594"/>
                  <a:gd name="connsiteY5" fmla="*/ 714439 h 714622"/>
                  <a:gd name="connsiteX6" fmla="*/ 0 w 28594"/>
                  <a:gd name="connsiteY6" fmla="*/ 714623 h 714622"/>
                  <a:gd name="connsiteX7" fmla="*/ 28595 w 28594"/>
                  <a:gd name="connsiteY7" fmla="*/ 714623 h 71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714622">
                    <a:moveTo>
                      <a:pt x="0" y="184"/>
                    </a:moveTo>
                    <a:lnTo>
                      <a:pt x="28595" y="184"/>
                    </a:lnTo>
                    <a:moveTo>
                      <a:pt x="14390" y="355841"/>
                    </a:moveTo>
                    <a:lnTo>
                      <a:pt x="14390" y="0"/>
                    </a:lnTo>
                    <a:moveTo>
                      <a:pt x="14390" y="355841"/>
                    </a:moveTo>
                    <a:lnTo>
                      <a:pt x="14390" y="714439"/>
                    </a:lnTo>
                    <a:moveTo>
                      <a:pt x="0" y="714623"/>
                    </a:moveTo>
                    <a:lnTo>
                      <a:pt x="28595" y="714623"/>
                    </a:lnTo>
                  </a:path>
                </a:pathLst>
              </a:custGeom>
              <a:noFill/>
              <a:ln w="9221" cap="flat">
                <a:solidFill>
                  <a:srgbClr val="F7D979"/>
                </a:solidFill>
                <a:prstDash val="solid"/>
                <a:miter/>
              </a:ln>
            </p:spPr>
            <p:txBody>
              <a:bodyPr rtlCol="0" anchor="ctr"/>
              <a:lstStyle/>
              <a:p>
                <a:endParaRPr lang="en-US"/>
              </a:p>
            </p:txBody>
          </p:sp>
          <p:sp>
            <p:nvSpPr>
              <p:cNvPr id="2081" name="Freeform 2080">
                <a:extLst>
                  <a:ext uri="{FF2B5EF4-FFF2-40B4-BE49-F238E27FC236}">
                    <a16:creationId xmlns:a16="http://schemas.microsoft.com/office/drawing/2014/main" id="{28F8C0E2-A0D2-4D46-4034-06FEDC7BA0F1}"/>
                  </a:ext>
                </a:extLst>
              </p:cNvPr>
              <p:cNvSpPr/>
              <p:nvPr/>
            </p:nvSpPr>
            <p:spPr>
              <a:xfrm>
                <a:off x="4761702" y="2266612"/>
                <a:ext cx="28594" cy="741825"/>
              </a:xfrm>
              <a:custGeom>
                <a:avLst/>
                <a:gdLst>
                  <a:gd name="connsiteX0" fmla="*/ 0 w 28594"/>
                  <a:gd name="connsiteY0" fmla="*/ 0 h 741825"/>
                  <a:gd name="connsiteX1" fmla="*/ 28595 w 28594"/>
                  <a:gd name="connsiteY1" fmla="*/ 0 h 741825"/>
                  <a:gd name="connsiteX2" fmla="*/ 14390 w 28594"/>
                  <a:gd name="connsiteY2" fmla="*/ 369442 h 741825"/>
                  <a:gd name="connsiteX3" fmla="*/ 14390 w 28594"/>
                  <a:gd name="connsiteY3" fmla="*/ 0 h 741825"/>
                  <a:gd name="connsiteX4" fmla="*/ 14390 w 28594"/>
                  <a:gd name="connsiteY4" fmla="*/ 369442 h 741825"/>
                  <a:gd name="connsiteX5" fmla="*/ 14390 w 28594"/>
                  <a:gd name="connsiteY5" fmla="*/ 741826 h 741825"/>
                  <a:gd name="connsiteX6" fmla="*/ 0 w 28594"/>
                  <a:gd name="connsiteY6" fmla="*/ 741826 h 741825"/>
                  <a:gd name="connsiteX7" fmla="*/ 28595 w 28594"/>
                  <a:gd name="connsiteY7" fmla="*/ 741826 h 74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741825">
                    <a:moveTo>
                      <a:pt x="0" y="0"/>
                    </a:moveTo>
                    <a:lnTo>
                      <a:pt x="28595" y="0"/>
                    </a:lnTo>
                    <a:moveTo>
                      <a:pt x="14390" y="369442"/>
                    </a:moveTo>
                    <a:lnTo>
                      <a:pt x="14390" y="0"/>
                    </a:lnTo>
                    <a:moveTo>
                      <a:pt x="14390" y="369442"/>
                    </a:moveTo>
                    <a:lnTo>
                      <a:pt x="14390" y="741826"/>
                    </a:lnTo>
                    <a:moveTo>
                      <a:pt x="0" y="741826"/>
                    </a:moveTo>
                    <a:lnTo>
                      <a:pt x="28595" y="741826"/>
                    </a:lnTo>
                  </a:path>
                </a:pathLst>
              </a:custGeom>
              <a:noFill/>
              <a:ln w="9221" cap="flat">
                <a:solidFill>
                  <a:srgbClr val="F7D979"/>
                </a:solidFill>
                <a:prstDash val="solid"/>
                <a:miter/>
              </a:ln>
            </p:spPr>
            <p:txBody>
              <a:bodyPr rtlCol="0" anchor="ctr"/>
              <a:lstStyle/>
              <a:p>
                <a:endParaRPr lang="en-US"/>
              </a:p>
            </p:txBody>
          </p:sp>
          <p:sp>
            <p:nvSpPr>
              <p:cNvPr id="2082" name="Freeform 2081">
                <a:extLst>
                  <a:ext uri="{FF2B5EF4-FFF2-40B4-BE49-F238E27FC236}">
                    <a16:creationId xmlns:a16="http://schemas.microsoft.com/office/drawing/2014/main" id="{110B3CB7-D07F-4016-4B15-B76D98A1DBF7}"/>
                  </a:ext>
                </a:extLst>
              </p:cNvPr>
              <p:cNvSpPr/>
              <p:nvPr/>
            </p:nvSpPr>
            <p:spPr>
              <a:xfrm>
                <a:off x="4559879" y="2159088"/>
                <a:ext cx="28594" cy="887212"/>
              </a:xfrm>
              <a:custGeom>
                <a:avLst/>
                <a:gdLst>
                  <a:gd name="connsiteX0" fmla="*/ 0 w 28594"/>
                  <a:gd name="connsiteY0" fmla="*/ 0 h 887212"/>
                  <a:gd name="connsiteX1" fmla="*/ 28595 w 28594"/>
                  <a:gd name="connsiteY1" fmla="*/ 0 h 887212"/>
                  <a:gd name="connsiteX2" fmla="*/ 14390 w 28594"/>
                  <a:gd name="connsiteY2" fmla="*/ 441860 h 887212"/>
                  <a:gd name="connsiteX3" fmla="*/ 14390 w 28594"/>
                  <a:gd name="connsiteY3" fmla="*/ 0 h 887212"/>
                  <a:gd name="connsiteX4" fmla="*/ 14390 w 28594"/>
                  <a:gd name="connsiteY4" fmla="*/ 441860 h 887212"/>
                  <a:gd name="connsiteX5" fmla="*/ 14390 w 28594"/>
                  <a:gd name="connsiteY5" fmla="*/ 887213 h 887212"/>
                  <a:gd name="connsiteX6" fmla="*/ 0 w 28594"/>
                  <a:gd name="connsiteY6" fmla="*/ 887213 h 887212"/>
                  <a:gd name="connsiteX7" fmla="*/ 28595 w 28594"/>
                  <a:gd name="connsiteY7" fmla="*/ 887213 h 88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887212">
                    <a:moveTo>
                      <a:pt x="0" y="0"/>
                    </a:moveTo>
                    <a:lnTo>
                      <a:pt x="28595" y="0"/>
                    </a:lnTo>
                    <a:moveTo>
                      <a:pt x="14390" y="441860"/>
                    </a:moveTo>
                    <a:lnTo>
                      <a:pt x="14390" y="0"/>
                    </a:lnTo>
                    <a:moveTo>
                      <a:pt x="14390" y="441860"/>
                    </a:moveTo>
                    <a:lnTo>
                      <a:pt x="14390" y="887213"/>
                    </a:lnTo>
                    <a:moveTo>
                      <a:pt x="0" y="887213"/>
                    </a:moveTo>
                    <a:lnTo>
                      <a:pt x="28595" y="887213"/>
                    </a:lnTo>
                  </a:path>
                </a:pathLst>
              </a:custGeom>
              <a:noFill/>
              <a:ln w="9221" cap="flat">
                <a:solidFill>
                  <a:srgbClr val="F7D979"/>
                </a:solidFill>
                <a:prstDash val="solid"/>
                <a:miter/>
              </a:ln>
            </p:spPr>
            <p:txBody>
              <a:bodyPr rtlCol="0" anchor="ctr"/>
              <a:lstStyle/>
              <a:p>
                <a:endParaRPr lang="en-US"/>
              </a:p>
            </p:txBody>
          </p:sp>
          <p:sp>
            <p:nvSpPr>
              <p:cNvPr id="2083" name="Freeform 2082">
                <a:extLst>
                  <a:ext uri="{FF2B5EF4-FFF2-40B4-BE49-F238E27FC236}">
                    <a16:creationId xmlns:a16="http://schemas.microsoft.com/office/drawing/2014/main" id="{628241AB-7C9F-4C6F-A261-D3BB385D9767}"/>
                  </a:ext>
                </a:extLst>
              </p:cNvPr>
              <p:cNvSpPr/>
              <p:nvPr/>
            </p:nvSpPr>
            <p:spPr>
              <a:xfrm>
                <a:off x="4354366" y="2198054"/>
                <a:ext cx="28594" cy="812221"/>
              </a:xfrm>
              <a:custGeom>
                <a:avLst/>
                <a:gdLst>
                  <a:gd name="connsiteX0" fmla="*/ 0 w 28594"/>
                  <a:gd name="connsiteY0" fmla="*/ 0 h 812221"/>
                  <a:gd name="connsiteX1" fmla="*/ 28595 w 28594"/>
                  <a:gd name="connsiteY1" fmla="*/ 0 h 812221"/>
                  <a:gd name="connsiteX2" fmla="*/ 14390 w 28594"/>
                  <a:gd name="connsiteY2" fmla="*/ 404549 h 812221"/>
                  <a:gd name="connsiteX3" fmla="*/ 14390 w 28594"/>
                  <a:gd name="connsiteY3" fmla="*/ 0 h 812221"/>
                  <a:gd name="connsiteX4" fmla="*/ 14390 w 28594"/>
                  <a:gd name="connsiteY4" fmla="*/ 404549 h 812221"/>
                  <a:gd name="connsiteX5" fmla="*/ 14390 w 28594"/>
                  <a:gd name="connsiteY5" fmla="*/ 812222 h 812221"/>
                  <a:gd name="connsiteX6" fmla="*/ 0 w 28594"/>
                  <a:gd name="connsiteY6" fmla="*/ 812222 h 812221"/>
                  <a:gd name="connsiteX7" fmla="*/ 28595 w 28594"/>
                  <a:gd name="connsiteY7" fmla="*/ 812222 h 81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812221">
                    <a:moveTo>
                      <a:pt x="0" y="0"/>
                    </a:moveTo>
                    <a:lnTo>
                      <a:pt x="28595" y="0"/>
                    </a:lnTo>
                    <a:moveTo>
                      <a:pt x="14390" y="404549"/>
                    </a:moveTo>
                    <a:lnTo>
                      <a:pt x="14390" y="0"/>
                    </a:lnTo>
                    <a:moveTo>
                      <a:pt x="14390" y="404549"/>
                    </a:moveTo>
                    <a:lnTo>
                      <a:pt x="14390" y="812222"/>
                    </a:lnTo>
                    <a:moveTo>
                      <a:pt x="0" y="812222"/>
                    </a:moveTo>
                    <a:lnTo>
                      <a:pt x="28595" y="812222"/>
                    </a:lnTo>
                  </a:path>
                </a:pathLst>
              </a:custGeom>
              <a:noFill/>
              <a:ln w="9221" cap="flat">
                <a:solidFill>
                  <a:srgbClr val="F7D979"/>
                </a:solidFill>
                <a:prstDash val="solid"/>
                <a:miter/>
              </a:ln>
            </p:spPr>
            <p:txBody>
              <a:bodyPr rtlCol="0" anchor="ctr"/>
              <a:lstStyle/>
              <a:p>
                <a:endParaRPr lang="en-US"/>
              </a:p>
            </p:txBody>
          </p:sp>
          <p:sp>
            <p:nvSpPr>
              <p:cNvPr id="2084" name="Freeform 2083">
                <a:extLst>
                  <a:ext uri="{FF2B5EF4-FFF2-40B4-BE49-F238E27FC236}">
                    <a16:creationId xmlns:a16="http://schemas.microsoft.com/office/drawing/2014/main" id="{2B82AAA3-FDBB-BB53-DC79-4AFFC8BA89DA}"/>
                  </a:ext>
                </a:extLst>
              </p:cNvPr>
              <p:cNvSpPr/>
              <p:nvPr/>
            </p:nvSpPr>
            <p:spPr>
              <a:xfrm>
                <a:off x="4265261" y="2371563"/>
                <a:ext cx="28594" cy="652497"/>
              </a:xfrm>
              <a:custGeom>
                <a:avLst/>
                <a:gdLst>
                  <a:gd name="connsiteX0" fmla="*/ 0 w 28594"/>
                  <a:gd name="connsiteY0" fmla="*/ 0 h 652497"/>
                  <a:gd name="connsiteX1" fmla="*/ 28595 w 28594"/>
                  <a:gd name="connsiteY1" fmla="*/ 0 h 652497"/>
                  <a:gd name="connsiteX2" fmla="*/ 14390 w 28594"/>
                  <a:gd name="connsiteY2" fmla="*/ 324962 h 652497"/>
                  <a:gd name="connsiteX3" fmla="*/ 14390 w 28594"/>
                  <a:gd name="connsiteY3" fmla="*/ 0 h 652497"/>
                  <a:gd name="connsiteX4" fmla="*/ 14390 w 28594"/>
                  <a:gd name="connsiteY4" fmla="*/ 324962 h 652497"/>
                  <a:gd name="connsiteX5" fmla="*/ 14390 w 28594"/>
                  <a:gd name="connsiteY5" fmla="*/ 652498 h 652497"/>
                  <a:gd name="connsiteX6" fmla="*/ 0 w 28594"/>
                  <a:gd name="connsiteY6" fmla="*/ 652498 h 652497"/>
                  <a:gd name="connsiteX7" fmla="*/ 28595 w 28594"/>
                  <a:gd name="connsiteY7" fmla="*/ 652498 h 65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652497">
                    <a:moveTo>
                      <a:pt x="0" y="0"/>
                    </a:moveTo>
                    <a:lnTo>
                      <a:pt x="28595" y="0"/>
                    </a:lnTo>
                    <a:moveTo>
                      <a:pt x="14390" y="324962"/>
                    </a:moveTo>
                    <a:lnTo>
                      <a:pt x="14390" y="0"/>
                    </a:lnTo>
                    <a:moveTo>
                      <a:pt x="14390" y="324962"/>
                    </a:moveTo>
                    <a:lnTo>
                      <a:pt x="14390" y="652498"/>
                    </a:lnTo>
                    <a:moveTo>
                      <a:pt x="0" y="652498"/>
                    </a:moveTo>
                    <a:lnTo>
                      <a:pt x="28595" y="652498"/>
                    </a:lnTo>
                  </a:path>
                </a:pathLst>
              </a:custGeom>
              <a:noFill/>
              <a:ln w="9221" cap="flat">
                <a:solidFill>
                  <a:srgbClr val="F7D979"/>
                </a:solidFill>
                <a:prstDash val="solid"/>
                <a:miter/>
              </a:ln>
            </p:spPr>
            <p:txBody>
              <a:bodyPr rtlCol="0" anchor="ctr"/>
              <a:lstStyle/>
              <a:p>
                <a:endParaRPr lang="en-US"/>
              </a:p>
            </p:txBody>
          </p:sp>
          <p:sp>
            <p:nvSpPr>
              <p:cNvPr id="2085" name="Freeform 2084">
                <a:extLst>
                  <a:ext uri="{FF2B5EF4-FFF2-40B4-BE49-F238E27FC236}">
                    <a16:creationId xmlns:a16="http://schemas.microsoft.com/office/drawing/2014/main" id="{EF80A333-3948-0FB3-1455-AE7A766D530C}"/>
                  </a:ext>
                </a:extLst>
              </p:cNvPr>
              <p:cNvSpPr/>
              <p:nvPr/>
            </p:nvSpPr>
            <p:spPr>
              <a:xfrm>
                <a:off x="4207333" y="2629621"/>
                <a:ext cx="28594" cy="468879"/>
              </a:xfrm>
              <a:custGeom>
                <a:avLst/>
                <a:gdLst>
                  <a:gd name="connsiteX0" fmla="*/ 0 w 28594"/>
                  <a:gd name="connsiteY0" fmla="*/ 0 h 468879"/>
                  <a:gd name="connsiteX1" fmla="*/ 28595 w 28594"/>
                  <a:gd name="connsiteY1" fmla="*/ 0 h 468879"/>
                  <a:gd name="connsiteX2" fmla="*/ 14390 w 28594"/>
                  <a:gd name="connsiteY2" fmla="*/ 233613 h 468879"/>
                  <a:gd name="connsiteX3" fmla="*/ 14390 w 28594"/>
                  <a:gd name="connsiteY3" fmla="*/ 184 h 468879"/>
                  <a:gd name="connsiteX4" fmla="*/ 14390 w 28594"/>
                  <a:gd name="connsiteY4" fmla="*/ 233613 h 468879"/>
                  <a:gd name="connsiteX5" fmla="*/ 14390 w 28594"/>
                  <a:gd name="connsiteY5" fmla="*/ 468879 h 468879"/>
                  <a:gd name="connsiteX6" fmla="*/ 0 w 28594"/>
                  <a:gd name="connsiteY6" fmla="*/ 468879 h 468879"/>
                  <a:gd name="connsiteX7" fmla="*/ 28595 w 28594"/>
                  <a:gd name="connsiteY7" fmla="*/ 468879 h 46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468879">
                    <a:moveTo>
                      <a:pt x="0" y="0"/>
                    </a:moveTo>
                    <a:lnTo>
                      <a:pt x="28595" y="0"/>
                    </a:lnTo>
                    <a:moveTo>
                      <a:pt x="14390" y="233613"/>
                    </a:moveTo>
                    <a:lnTo>
                      <a:pt x="14390" y="184"/>
                    </a:lnTo>
                    <a:moveTo>
                      <a:pt x="14390" y="233613"/>
                    </a:moveTo>
                    <a:lnTo>
                      <a:pt x="14390" y="468879"/>
                    </a:lnTo>
                    <a:moveTo>
                      <a:pt x="0" y="468879"/>
                    </a:moveTo>
                    <a:lnTo>
                      <a:pt x="28595" y="468879"/>
                    </a:lnTo>
                  </a:path>
                </a:pathLst>
              </a:custGeom>
              <a:noFill/>
              <a:ln w="9221" cap="flat">
                <a:solidFill>
                  <a:srgbClr val="F7D979"/>
                </a:solidFill>
                <a:prstDash val="solid"/>
                <a:miter/>
              </a:ln>
            </p:spPr>
            <p:txBody>
              <a:bodyPr rtlCol="0" anchor="ctr"/>
              <a:lstStyle/>
              <a:p>
                <a:endParaRPr lang="en-US"/>
              </a:p>
            </p:txBody>
          </p:sp>
          <p:sp>
            <p:nvSpPr>
              <p:cNvPr id="2086" name="Freeform 2085">
                <a:extLst>
                  <a:ext uri="{FF2B5EF4-FFF2-40B4-BE49-F238E27FC236}">
                    <a16:creationId xmlns:a16="http://schemas.microsoft.com/office/drawing/2014/main" id="{F1FF7F6A-1824-C258-9449-CBAC43C419F1}"/>
                  </a:ext>
                </a:extLst>
              </p:cNvPr>
              <p:cNvSpPr/>
              <p:nvPr/>
            </p:nvSpPr>
            <p:spPr>
              <a:xfrm>
                <a:off x="4158630" y="2983257"/>
                <a:ext cx="28594" cy="374037"/>
              </a:xfrm>
              <a:custGeom>
                <a:avLst/>
                <a:gdLst>
                  <a:gd name="connsiteX0" fmla="*/ 0 w 28594"/>
                  <a:gd name="connsiteY0" fmla="*/ 0 h 374037"/>
                  <a:gd name="connsiteX1" fmla="*/ 28595 w 28594"/>
                  <a:gd name="connsiteY1" fmla="*/ 0 h 374037"/>
                  <a:gd name="connsiteX2" fmla="*/ 14205 w 28594"/>
                  <a:gd name="connsiteY2" fmla="*/ 186192 h 374037"/>
                  <a:gd name="connsiteX3" fmla="*/ 14205 w 28594"/>
                  <a:gd name="connsiteY3" fmla="*/ 0 h 374037"/>
                  <a:gd name="connsiteX4" fmla="*/ 14205 w 28594"/>
                  <a:gd name="connsiteY4" fmla="*/ 186192 h 374037"/>
                  <a:gd name="connsiteX5" fmla="*/ 14205 w 28594"/>
                  <a:gd name="connsiteY5" fmla="*/ 373854 h 374037"/>
                  <a:gd name="connsiteX6" fmla="*/ 0 w 28594"/>
                  <a:gd name="connsiteY6" fmla="*/ 374037 h 374037"/>
                  <a:gd name="connsiteX7" fmla="*/ 28595 w 28594"/>
                  <a:gd name="connsiteY7" fmla="*/ 374037 h 37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374037">
                    <a:moveTo>
                      <a:pt x="0" y="0"/>
                    </a:moveTo>
                    <a:lnTo>
                      <a:pt x="28595" y="0"/>
                    </a:lnTo>
                    <a:moveTo>
                      <a:pt x="14205" y="186192"/>
                    </a:moveTo>
                    <a:lnTo>
                      <a:pt x="14205" y="0"/>
                    </a:lnTo>
                    <a:moveTo>
                      <a:pt x="14205" y="186192"/>
                    </a:moveTo>
                    <a:lnTo>
                      <a:pt x="14205" y="373854"/>
                    </a:lnTo>
                    <a:moveTo>
                      <a:pt x="0" y="374037"/>
                    </a:moveTo>
                    <a:lnTo>
                      <a:pt x="28595" y="374037"/>
                    </a:lnTo>
                  </a:path>
                </a:pathLst>
              </a:custGeom>
              <a:noFill/>
              <a:ln w="9221" cap="flat">
                <a:solidFill>
                  <a:srgbClr val="F7D979"/>
                </a:solidFill>
                <a:prstDash val="solid"/>
                <a:miter/>
              </a:ln>
            </p:spPr>
            <p:txBody>
              <a:bodyPr rtlCol="0" anchor="ctr"/>
              <a:lstStyle/>
              <a:p>
                <a:endParaRPr lang="en-US"/>
              </a:p>
            </p:txBody>
          </p:sp>
          <p:sp>
            <p:nvSpPr>
              <p:cNvPr id="2087" name="Freeform 2086">
                <a:extLst>
                  <a:ext uri="{FF2B5EF4-FFF2-40B4-BE49-F238E27FC236}">
                    <a16:creationId xmlns:a16="http://schemas.microsoft.com/office/drawing/2014/main" id="{52A9AA98-853F-FAD5-86F6-267983CAB866}"/>
                  </a:ext>
                </a:extLst>
              </p:cNvPr>
              <p:cNvSpPr/>
              <p:nvPr/>
            </p:nvSpPr>
            <p:spPr>
              <a:xfrm>
                <a:off x="4171359" y="2598559"/>
                <a:ext cx="2447157" cy="747707"/>
              </a:xfrm>
              <a:custGeom>
                <a:avLst/>
                <a:gdLst>
                  <a:gd name="connsiteX0" fmla="*/ 2447158 w 2447157"/>
                  <a:gd name="connsiteY0" fmla="*/ 747707 h 747707"/>
                  <a:gd name="connsiteX1" fmla="*/ 2232051 w 2447157"/>
                  <a:gd name="connsiteY1" fmla="*/ 707454 h 747707"/>
                  <a:gd name="connsiteX2" fmla="*/ 2028936 w 2447157"/>
                  <a:gd name="connsiteY2" fmla="*/ 720321 h 747707"/>
                  <a:gd name="connsiteX3" fmla="*/ 1618648 w 2447157"/>
                  <a:gd name="connsiteY3" fmla="*/ 664812 h 747707"/>
                  <a:gd name="connsiteX4" fmla="*/ 1214631 w 2447157"/>
                  <a:gd name="connsiteY4" fmla="*/ 364296 h 747707"/>
                  <a:gd name="connsiteX5" fmla="*/ 1008565 w 2447157"/>
                  <a:gd name="connsiteY5" fmla="*/ 253647 h 747707"/>
                  <a:gd name="connsiteX6" fmla="*/ 804712 w 2447157"/>
                  <a:gd name="connsiteY6" fmla="*/ 108443 h 747707"/>
                  <a:gd name="connsiteX7" fmla="*/ 602150 w 2447157"/>
                  <a:gd name="connsiteY7" fmla="*/ 43193 h 747707"/>
                  <a:gd name="connsiteX8" fmla="*/ 400695 w 2447157"/>
                  <a:gd name="connsiteY8" fmla="*/ 0 h 747707"/>
                  <a:gd name="connsiteX9" fmla="*/ 193706 w 2447157"/>
                  <a:gd name="connsiteY9" fmla="*/ 6065 h 747707"/>
                  <a:gd name="connsiteX10" fmla="*/ 105155 w 2447157"/>
                  <a:gd name="connsiteY10" fmla="*/ 104216 h 747707"/>
                  <a:gd name="connsiteX11" fmla="*/ 47227 w 2447157"/>
                  <a:gd name="connsiteY11" fmla="*/ 274600 h 747707"/>
                  <a:gd name="connsiteX12" fmla="*/ 22322 w 2447157"/>
                  <a:gd name="connsiteY12" fmla="*/ 403997 h 747707"/>
                  <a:gd name="connsiteX13" fmla="*/ 0 w 2447157"/>
                  <a:gd name="connsiteY13" fmla="*/ 581918 h 74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7157" h="747707">
                    <a:moveTo>
                      <a:pt x="2447158" y="747707"/>
                    </a:moveTo>
                    <a:lnTo>
                      <a:pt x="2232051" y="707454"/>
                    </a:lnTo>
                    <a:lnTo>
                      <a:pt x="2028936" y="720321"/>
                    </a:lnTo>
                    <a:lnTo>
                      <a:pt x="1618648" y="664812"/>
                    </a:lnTo>
                    <a:lnTo>
                      <a:pt x="1214631" y="364296"/>
                    </a:lnTo>
                    <a:lnTo>
                      <a:pt x="1008565" y="253647"/>
                    </a:lnTo>
                    <a:lnTo>
                      <a:pt x="804712" y="108443"/>
                    </a:lnTo>
                    <a:lnTo>
                      <a:pt x="602150" y="43193"/>
                    </a:lnTo>
                    <a:lnTo>
                      <a:pt x="400695" y="0"/>
                    </a:lnTo>
                    <a:lnTo>
                      <a:pt x="193706" y="6065"/>
                    </a:lnTo>
                    <a:lnTo>
                      <a:pt x="105155" y="104216"/>
                    </a:lnTo>
                    <a:lnTo>
                      <a:pt x="47227" y="274600"/>
                    </a:lnTo>
                    <a:lnTo>
                      <a:pt x="22322" y="403997"/>
                    </a:lnTo>
                    <a:lnTo>
                      <a:pt x="0" y="581918"/>
                    </a:lnTo>
                  </a:path>
                </a:pathLst>
              </a:custGeom>
              <a:noFill/>
              <a:ln w="9221" cap="flat">
                <a:solidFill>
                  <a:srgbClr val="F7D979"/>
                </a:solidFill>
                <a:prstDash val="solid"/>
                <a:miter/>
              </a:ln>
            </p:spPr>
            <p:txBody>
              <a:bodyPr rtlCol="0" anchor="ctr"/>
              <a:lstStyle/>
              <a:p>
                <a:endParaRPr lang="en-US"/>
              </a:p>
            </p:txBody>
          </p:sp>
        </p:grpSp>
        <p:grpSp>
          <p:nvGrpSpPr>
            <p:cNvPr id="2090" name="Graphic 1967">
              <a:extLst>
                <a:ext uri="{FF2B5EF4-FFF2-40B4-BE49-F238E27FC236}">
                  <a16:creationId xmlns:a16="http://schemas.microsoft.com/office/drawing/2014/main" id="{2306B2CF-3E04-3B98-FAAA-7524DF1FC122}"/>
                </a:ext>
              </a:extLst>
            </p:cNvPr>
            <p:cNvGrpSpPr/>
            <p:nvPr/>
          </p:nvGrpSpPr>
          <p:grpSpPr>
            <a:xfrm>
              <a:off x="4154202" y="2164786"/>
              <a:ext cx="2474829" cy="1349658"/>
              <a:chOff x="4154202" y="2164786"/>
              <a:chExt cx="2474829" cy="1349658"/>
            </a:xfrm>
          </p:grpSpPr>
          <p:sp>
            <p:nvSpPr>
              <p:cNvPr id="2091" name="Freeform 2090">
                <a:extLst>
                  <a:ext uri="{FF2B5EF4-FFF2-40B4-BE49-F238E27FC236}">
                    <a16:creationId xmlns:a16="http://schemas.microsoft.com/office/drawing/2014/main" id="{FE92143D-F761-3CDD-883E-851F4A106687}"/>
                  </a:ext>
                </a:extLst>
              </p:cNvPr>
              <p:cNvSpPr/>
              <p:nvPr/>
            </p:nvSpPr>
            <p:spPr>
              <a:xfrm>
                <a:off x="6590475" y="3327702"/>
                <a:ext cx="38556" cy="38414"/>
              </a:xfrm>
              <a:custGeom>
                <a:avLst/>
                <a:gdLst>
                  <a:gd name="connsiteX0" fmla="*/ 0 w 38556"/>
                  <a:gd name="connsiteY0" fmla="*/ 0 h 38414"/>
                  <a:gd name="connsiteX1" fmla="*/ 38557 w 38556"/>
                  <a:gd name="connsiteY1" fmla="*/ 0 h 38414"/>
                  <a:gd name="connsiteX2" fmla="*/ 38557 w 38556"/>
                  <a:gd name="connsiteY2" fmla="*/ 38415 h 38414"/>
                  <a:gd name="connsiteX3" fmla="*/ 0 w 38556"/>
                  <a:gd name="connsiteY3" fmla="*/ 38415 h 38414"/>
                </a:gdLst>
                <a:ahLst/>
                <a:cxnLst>
                  <a:cxn ang="0">
                    <a:pos x="connsiteX0" y="connsiteY0"/>
                  </a:cxn>
                  <a:cxn ang="0">
                    <a:pos x="connsiteX1" y="connsiteY1"/>
                  </a:cxn>
                  <a:cxn ang="0">
                    <a:pos x="connsiteX2" y="connsiteY2"/>
                  </a:cxn>
                  <a:cxn ang="0">
                    <a:pos x="connsiteX3" y="connsiteY3"/>
                  </a:cxn>
                </a:cxnLst>
                <a:rect l="l" t="t" r="r" b="b"/>
                <a:pathLst>
                  <a:path w="38556" h="38414">
                    <a:moveTo>
                      <a:pt x="0" y="0"/>
                    </a:moveTo>
                    <a:lnTo>
                      <a:pt x="38557" y="0"/>
                    </a:lnTo>
                    <a:lnTo>
                      <a:pt x="38557" y="38415"/>
                    </a:lnTo>
                    <a:lnTo>
                      <a:pt x="0" y="38415"/>
                    </a:lnTo>
                    <a:close/>
                  </a:path>
                </a:pathLst>
              </a:custGeom>
              <a:solidFill>
                <a:srgbClr val="F5A154"/>
              </a:solidFill>
              <a:ln w="0" cap="flat">
                <a:noFill/>
                <a:prstDash val="solid"/>
                <a:miter/>
              </a:ln>
            </p:spPr>
            <p:txBody>
              <a:bodyPr rtlCol="0" anchor="ctr"/>
              <a:lstStyle/>
              <a:p>
                <a:endParaRPr lang="en-US"/>
              </a:p>
            </p:txBody>
          </p:sp>
          <p:sp>
            <p:nvSpPr>
              <p:cNvPr id="2092" name="Freeform 2091">
                <a:extLst>
                  <a:ext uri="{FF2B5EF4-FFF2-40B4-BE49-F238E27FC236}">
                    <a16:creationId xmlns:a16="http://schemas.microsoft.com/office/drawing/2014/main" id="{CF5AC543-B818-7307-0D98-6F6D9CE8A7EB}"/>
                  </a:ext>
                </a:extLst>
              </p:cNvPr>
              <p:cNvSpPr/>
              <p:nvPr/>
            </p:nvSpPr>
            <p:spPr>
              <a:xfrm>
                <a:off x="6389205" y="3306013"/>
                <a:ext cx="38556" cy="38414"/>
              </a:xfrm>
              <a:custGeom>
                <a:avLst/>
                <a:gdLst>
                  <a:gd name="connsiteX0" fmla="*/ 0 w 38556"/>
                  <a:gd name="connsiteY0" fmla="*/ 0 h 38414"/>
                  <a:gd name="connsiteX1" fmla="*/ 38557 w 38556"/>
                  <a:gd name="connsiteY1" fmla="*/ 0 h 38414"/>
                  <a:gd name="connsiteX2" fmla="*/ 38557 w 38556"/>
                  <a:gd name="connsiteY2" fmla="*/ 38415 h 38414"/>
                  <a:gd name="connsiteX3" fmla="*/ 0 w 38556"/>
                  <a:gd name="connsiteY3" fmla="*/ 38415 h 38414"/>
                </a:gdLst>
                <a:ahLst/>
                <a:cxnLst>
                  <a:cxn ang="0">
                    <a:pos x="connsiteX0" y="connsiteY0"/>
                  </a:cxn>
                  <a:cxn ang="0">
                    <a:pos x="connsiteX1" y="connsiteY1"/>
                  </a:cxn>
                  <a:cxn ang="0">
                    <a:pos x="connsiteX2" y="connsiteY2"/>
                  </a:cxn>
                  <a:cxn ang="0">
                    <a:pos x="connsiteX3" y="connsiteY3"/>
                  </a:cxn>
                </a:cxnLst>
                <a:rect l="l" t="t" r="r" b="b"/>
                <a:pathLst>
                  <a:path w="38556" h="38414">
                    <a:moveTo>
                      <a:pt x="0" y="0"/>
                    </a:moveTo>
                    <a:lnTo>
                      <a:pt x="38557" y="0"/>
                    </a:lnTo>
                    <a:lnTo>
                      <a:pt x="38557" y="38415"/>
                    </a:lnTo>
                    <a:lnTo>
                      <a:pt x="0" y="38415"/>
                    </a:lnTo>
                    <a:close/>
                  </a:path>
                </a:pathLst>
              </a:custGeom>
              <a:solidFill>
                <a:srgbClr val="F5A154"/>
              </a:solidFill>
              <a:ln w="0" cap="flat">
                <a:noFill/>
                <a:prstDash val="solid"/>
                <a:miter/>
              </a:ln>
            </p:spPr>
            <p:txBody>
              <a:bodyPr rtlCol="0" anchor="ctr"/>
              <a:lstStyle/>
              <a:p>
                <a:endParaRPr lang="en-US"/>
              </a:p>
            </p:txBody>
          </p:sp>
          <p:sp>
            <p:nvSpPr>
              <p:cNvPr id="2093" name="Freeform 2092">
                <a:extLst>
                  <a:ext uri="{FF2B5EF4-FFF2-40B4-BE49-F238E27FC236}">
                    <a16:creationId xmlns:a16="http://schemas.microsoft.com/office/drawing/2014/main" id="{D5097E3C-7B1D-0231-339B-DA8AEB27B679}"/>
                  </a:ext>
                </a:extLst>
              </p:cNvPr>
              <p:cNvSpPr/>
              <p:nvPr/>
            </p:nvSpPr>
            <p:spPr>
              <a:xfrm>
                <a:off x="5776724" y="3229000"/>
                <a:ext cx="38556" cy="38414"/>
              </a:xfrm>
              <a:custGeom>
                <a:avLst/>
                <a:gdLst>
                  <a:gd name="connsiteX0" fmla="*/ 0 w 38556"/>
                  <a:gd name="connsiteY0" fmla="*/ 0 h 38414"/>
                  <a:gd name="connsiteX1" fmla="*/ 38557 w 38556"/>
                  <a:gd name="connsiteY1" fmla="*/ 0 h 38414"/>
                  <a:gd name="connsiteX2" fmla="*/ 38557 w 38556"/>
                  <a:gd name="connsiteY2" fmla="*/ 38415 h 38414"/>
                  <a:gd name="connsiteX3" fmla="*/ 0 w 38556"/>
                  <a:gd name="connsiteY3" fmla="*/ 38415 h 38414"/>
                </a:gdLst>
                <a:ahLst/>
                <a:cxnLst>
                  <a:cxn ang="0">
                    <a:pos x="connsiteX0" y="connsiteY0"/>
                  </a:cxn>
                  <a:cxn ang="0">
                    <a:pos x="connsiteX1" y="connsiteY1"/>
                  </a:cxn>
                  <a:cxn ang="0">
                    <a:pos x="connsiteX2" y="connsiteY2"/>
                  </a:cxn>
                  <a:cxn ang="0">
                    <a:pos x="connsiteX3" y="connsiteY3"/>
                  </a:cxn>
                </a:cxnLst>
                <a:rect l="l" t="t" r="r" b="b"/>
                <a:pathLst>
                  <a:path w="38556" h="38414">
                    <a:moveTo>
                      <a:pt x="0" y="0"/>
                    </a:moveTo>
                    <a:lnTo>
                      <a:pt x="38557" y="0"/>
                    </a:lnTo>
                    <a:lnTo>
                      <a:pt x="38557" y="38415"/>
                    </a:lnTo>
                    <a:lnTo>
                      <a:pt x="0" y="38415"/>
                    </a:lnTo>
                    <a:close/>
                  </a:path>
                </a:pathLst>
              </a:custGeom>
              <a:solidFill>
                <a:srgbClr val="F5A154"/>
              </a:solidFill>
              <a:ln w="0" cap="flat">
                <a:noFill/>
                <a:prstDash val="solid"/>
                <a:miter/>
              </a:ln>
            </p:spPr>
            <p:txBody>
              <a:bodyPr rtlCol="0" anchor="ctr"/>
              <a:lstStyle/>
              <a:p>
                <a:endParaRPr lang="en-US"/>
              </a:p>
            </p:txBody>
          </p:sp>
          <p:sp>
            <p:nvSpPr>
              <p:cNvPr id="2094" name="Freeform 2093">
                <a:extLst>
                  <a:ext uri="{FF2B5EF4-FFF2-40B4-BE49-F238E27FC236}">
                    <a16:creationId xmlns:a16="http://schemas.microsoft.com/office/drawing/2014/main" id="{0E93520F-94B6-FCD5-0FD1-D1513743A9B7}"/>
                  </a:ext>
                </a:extLst>
              </p:cNvPr>
              <p:cNvSpPr/>
              <p:nvPr/>
            </p:nvSpPr>
            <p:spPr>
              <a:xfrm>
                <a:off x="4962050" y="2671161"/>
                <a:ext cx="38556" cy="38414"/>
              </a:xfrm>
              <a:custGeom>
                <a:avLst/>
                <a:gdLst>
                  <a:gd name="connsiteX0" fmla="*/ 0 w 38556"/>
                  <a:gd name="connsiteY0" fmla="*/ 0 h 38414"/>
                  <a:gd name="connsiteX1" fmla="*/ 38557 w 38556"/>
                  <a:gd name="connsiteY1" fmla="*/ 0 h 38414"/>
                  <a:gd name="connsiteX2" fmla="*/ 38557 w 38556"/>
                  <a:gd name="connsiteY2" fmla="*/ 38415 h 38414"/>
                  <a:gd name="connsiteX3" fmla="*/ 0 w 38556"/>
                  <a:gd name="connsiteY3" fmla="*/ 38415 h 38414"/>
                </a:gdLst>
                <a:ahLst/>
                <a:cxnLst>
                  <a:cxn ang="0">
                    <a:pos x="connsiteX0" y="connsiteY0"/>
                  </a:cxn>
                  <a:cxn ang="0">
                    <a:pos x="connsiteX1" y="connsiteY1"/>
                  </a:cxn>
                  <a:cxn ang="0">
                    <a:pos x="connsiteX2" y="connsiteY2"/>
                  </a:cxn>
                  <a:cxn ang="0">
                    <a:pos x="connsiteX3" y="connsiteY3"/>
                  </a:cxn>
                </a:cxnLst>
                <a:rect l="l" t="t" r="r" b="b"/>
                <a:pathLst>
                  <a:path w="38556" h="38414">
                    <a:moveTo>
                      <a:pt x="0" y="0"/>
                    </a:moveTo>
                    <a:lnTo>
                      <a:pt x="38557" y="0"/>
                    </a:lnTo>
                    <a:lnTo>
                      <a:pt x="38557" y="38415"/>
                    </a:lnTo>
                    <a:lnTo>
                      <a:pt x="0" y="38415"/>
                    </a:lnTo>
                    <a:close/>
                  </a:path>
                </a:pathLst>
              </a:custGeom>
              <a:solidFill>
                <a:srgbClr val="F5A154"/>
              </a:solidFill>
              <a:ln w="0" cap="flat">
                <a:noFill/>
                <a:prstDash val="solid"/>
                <a:miter/>
              </a:ln>
            </p:spPr>
            <p:txBody>
              <a:bodyPr rtlCol="0" anchor="ctr"/>
              <a:lstStyle/>
              <a:p>
                <a:endParaRPr lang="en-US"/>
              </a:p>
            </p:txBody>
          </p:sp>
          <p:sp>
            <p:nvSpPr>
              <p:cNvPr id="2095" name="Freeform 2094">
                <a:extLst>
                  <a:ext uri="{FF2B5EF4-FFF2-40B4-BE49-F238E27FC236}">
                    <a16:creationId xmlns:a16="http://schemas.microsoft.com/office/drawing/2014/main" id="{A5A70212-60E8-D2AD-D622-5899E3FEC6A0}"/>
                  </a:ext>
                </a:extLst>
              </p:cNvPr>
              <p:cNvSpPr/>
              <p:nvPr/>
            </p:nvSpPr>
            <p:spPr>
              <a:xfrm>
                <a:off x="4554713" y="2569702"/>
                <a:ext cx="38556" cy="38414"/>
              </a:xfrm>
              <a:custGeom>
                <a:avLst/>
                <a:gdLst>
                  <a:gd name="connsiteX0" fmla="*/ 0 w 38556"/>
                  <a:gd name="connsiteY0" fmla="*/ 0 h 38414"/>
                  <a:gd name="connsiteX1" fmla="*/ 38557 w 38556"/>
                  <a:gd name="connsiteY1" fmla="*/ 0 h 38414"/>
                  <a:gd name="connsiteX2" fmla="*/ 38557 w 38556"/>
                  <a:gd name="connsiteY2" fmla="*/ 38415 h 38414"/>
                  <a:gd name="connsiteX3" fmla="*/ 0 w 38556"/>
                  <a:gd name="connsiteY3" fmla="*/ 38415 h 38414"/>
                </a:gdLst>
                <a:ahLst/>
                <a:cxnLst>
                  <a:cxn ang="0">
                    <a:pos x="connsiteX0" y="connsiteY0"/>
                  </a:cxn>
                  <a:cxn ang="0">
                    <a:pos x="connsiteX1" y="connsiteY1"/>
                  </a:cxn>
                  <a:cxn ang="0">
                    <a:pos x="connsiteX2" y="connsiteY2"/>
                  </a:cxn>
                  <a:cxn ang="0">
                    <a:pos x="connsiteX3" y="connsiteY3"/>
                  </a:cxn>
                </a:cxnLst>
                <a:rect l="l" t="t" r="r" b="b"/>
                <a:pathLst>
                  <a:path w="38556" h="38414">
                    <a:moveTo>
                      <a:pt x="0" y="0"/>
                    </a:moveTo>
                    <a:lnTo>
                      <a:pt x="38557" y="0"/>
                    </a:lnTo>
                    <a:lnTo>
                      <a:pt x="38557" y="38415"/>
                    </a:lnTo>
                    <a:lnTo>
                      <a:pt x="0" y="38415"/>
                    </a:lnTo>
                    <a:close/>
                  </a:path>
                </a:pathLst>
              </a:custGeom>
              <a:solidFill>
                <a:srgbClr val="F5A154"/>
              </a:solidFill>
              <a:ln w="0" cap="flat">
                <a:noFill/>
                <a:prstDash val="solid"/>
                <a:miter/>
              </a:ln>
            </p:spPr>
            <p:txBody>
              <a:bodyPr rtlCol="0" anchor="ctr"/>
              <a:lstStyle/>
              <a:p>
                <a:endParaRPr lang="en-US"/>
              </a:p>
            </p:txBody>
          </p:sp>
          <p:sp>
            <p:nvSpPr>
              <p:cNvPr id="2096" name="Freeform 2095">
                <a:extLst>
                  <a:ext uri="{FF2B5EF4-FFF2-40B4-BE49-F238E27FC236}">
                    <a16:creationId xmlns:a16="http://schemas.microsoft.com/office/drawing/2014/main" id="{5B58B959-BFA2-81E6-6ED8-6FB4765F4F7B}"/>
                  </a:ext>
                </a:extLst>
              </p:cNvPr>
              <p:cNvSpPr/>
              <p:nvPr/>
            </p:nvSpPr>
            <p:spPr>
              <a:xfrm>
                <a:off x="6184983" y="3311344"/>
                <a:ext cx="38556" cy="38414"/>
              </a:xfrm>
              <a:custGeom>
                <a:avLst/>
                <a:gdLst>
                  <a:gd name="connsiteX0" fmla="*/ 0 w 38556"/>
                  <a:gd name="connsiteY0" fmla="*/ 0 h 38414"/>
                  <a:gd name="connsiteX1" fmla="*/ 38557 w 38556"/>
                  <a:gd name="connsiteY1" fmla="*/ 0 h 38414"/>
                  <a:gd name="connsiteX2" fmla="*/ 38557 w 38556"/>
                  <a:gd name="connsiteY2" fmla="*/ 38415 h 38414"/>
                  <a:gd name="connsiteX3" fmla="*/ 0 w 38556"/>
                  <a:gd name="connsiteY3" fmla="*/ 38415 h 38414"/>
                </a:gdLst>
                <a:ahLst/>
                <a:cxnLst>
                  <a:cxn ang="0">
                    <a:pos x="connsiteX0" y="connsiteY0"/>
                  </a:cxn>
                  <a:cxn ang="0">
                    <a:pos x="connsiteX1" y="connsiteY1"/>
                  </a:cxn>
                  <a:cxn ang="0">
                    <a:pos x="connsiteX2" y="connsiteY2"/>
                  </a:cxn>
                  <a:cxn ang="0">
                    <a:pos x="connsiteX3" y="connsiteY3"/>
                  </a:cxn>
                </a:cxnLst>
                <a:rect l="l" t="t" r="r" b="b"/>
                <a:pathLst>
                  <a:path w="38556" h="38414">
                    <a:moveTo>
                      <a:pt x="0" y="0"/>
                    </a:moveTo>
                    <a:lnTo>
                      <a:pt x="38557" y="0"/>
                    </a:lnTo>
                    <a:lnTo>
                      <a:pt x="38557" y="38415"/>
                    </a:lnTo>
                    <a:lnTo>
                      <a:pt x="0" y="38415"/>
                    </a:lnTo>
                    <a:close/>
                  </a:path>
                </a:pathLst>
              </a:custGeom>
              <a:solidFill>
                <a:srgbClr val="F5A154"/>
              </a:solidFill>
              <a:ln w="0" cap="flat">
                <a:noFill/>
                <a:prstDash val="solid"/>
                <a:miter/>
              </a:ln>
            </p:spPr>
            <p:txBody>
              <a:bodyPr rtlCol="0" anchor="ctr"/>
              <a:lstStyle/>
              <a:p>
                <a:endParaRPr lang="en-US"/>
              </a:p>
            </p:txBody>
          </p:sp>
          <p:sp>
            <p:nvSpPr>
              <p:cNvPr id="2097" name="Freeform 2096">
                <a:extLst>
                  <a:ext uri="{FF2B5EF4-FFF2-40B4-BE49-F238E27FC236}">
                    <a16:creationId xmlns:a16="http://schemas.microsoft.com/office/drawing/2014/main" id="{9BBFC910-33C6-976F-8A53-301378ED1731}"/>
                  </a:ext>
                </a:extLst>
              </p:cNvPr>
              <p:cNvSpPr/>
              <p:nvPr/>
            </p:nvSpPr>
            <p:spPr>
              <a:xfrm>
                <a:off x="5369940" y="2932711"/>
                <a:ext cx="38556" cy="38414"/>
              </a:xfrm>
              <a:custGeom>
                <a:avLst/>
                <a:gdLst>
                  <a:gd name="connsiteX0" fmla="*/ 0 w 38556"/>
                  <a:gd name="connsiteY0" fmla="*/ 0 h 38414"/>
                  <a:gd name="connsiteX1" fmla="*/ 38557 w 38556"/>
                  <a:gd name="connsiteY1" fmla="*/ 0 h 38414"/>
                  <a:gd name="connsiteX2" fmla="*/ 38557 w 38556"/>
                  <a:gd name="connsiteY2" fmla="*/ 38415 h 38414"/>
                  <a:gd name="connsiteX3" fmla="*/ 0 w 38556"/>
                  <a:gd name="connsiteY3" fmla="*/ 38415 h 38414"/>
                </a:gdLst>
                <a:ahLst/>
                <a:cxnLst>
                  <a:cxn ang="0">
                    <a:pos x="connsiteX0" y="connsiteY0"/>
                  </a:cxn>
                  <a:cxn ang="0">
                    <a:pos x="connsiteX1" y="connsiteY1"/>
                  </a:cxn>
                  <a:cxn ang="0">
                    <a:pos x="connsiteX2" y="connsiteY2"/>
                  </a:cxn>
                  <a:cxn ang="0">
                    <a:pos x="connsiteX3" y="connsiteY3"/>
                  </a:cxn>
                </a:cxnLst>
                <a:rect l="l" t="t" r="r" b="b"/>
                <a:pathLst>
                  <a:path w="38556" h="38414">
                    <a:moveTo>
                      <a:pt x="0" y="0"/>
                    </a:moveTo>
                    <a:lnTo>
                      <a:pt x="38557" y="0"/>
                    </a:lnTo>
                    <a:lnTo>
                      <a:pt x="38557" y="38415"/>
                    </a:lnTo>
                    <a:lnTo>
                      <a:pt x="0" y="38415"/>
                    </a:lnTo>
                    <a:close/>
                  </a:path>
                </a:pathLst>
              </a:custGeom>
              <a:solidFill>
                <a:srgbClr val="F5A154"/>
              </a:solidFill>
              <a:ln w="0" cap="flat">
                <a:noFill/>
                <a:prstDash val="solid"/>
                <a:miter/>
              </a:ln>
            </p:spPr>
            <p:txBody>
              <a:bodyPr rtlCol="0" anchor="ctr"/>
              <a:lstStyle/>
              <a:p>
                <a:endParaRPr lang="en-US"/>
              </a:p>
            </p:txBody>
          </p:sp>
          <p:sp>
            <p:nvSpPr>
              <p:cNvPr id="2098" name="Freeform 2097">
                <a:extLst>
                  <a:ext uri="{FF2B5EF4-FFF2-40B4-BE49-F238E27FC236}">
                    <a16:creationId xmlns:a16="http://schemas.microsoft.com/office/drawing/2014/main" id="{6341A624-AD1D-3BFF-F1FE-1D4CFF852668}"/>
                  </a:ext>
                </a:extLst>
              </p:cNvPr>
              <p:cNvSpPr/>
              <p:nvPr/>
            </p:nvSpPr>
            <p:spPr>
              <a:xfrm>
                <a:off x="5164796" y="2770230"/>
                <a:ext cx="38556" cy="38414"/>
              </a:xfrm>
              <a:custGeom>
                <a:avLst/>
                <a:gdLst>
                  <a:gd name="connsiteX0" fmla="*/ 0 w 38556"/>
                  <a:gd name="connsiteY0" fmla="*/ 0 h 38414"/>
                  <a:gd name="connsiteX1" fmla="*/ 38557 w 38556"/>
                  <a:gd name="connsiteY1" fmla="*/ 0 h 38414"/>
                  <a:gd name="connsiteX2" fmla="*/ 38557 w 38556"/>
                  <a:gd name="connsiteY2" fmla="*/ 38415 h 38414"/>
                  <a:gd name="connsiteX3" fmla="*/ 0 w 38556"/>
                  <a:gd name="connsiteY3" fmla="*/ 38415 h 38414"/>
                </a:gdLst>
                <a:ahLst/>
                <a:cxnLst>
                  <a:cxn ang="0">
                    <a:pos x="connsiteX0" y="connsiteY0"/>
                  </a:cxn>
                  <a:cxn ang="0">
                    <a:pos x="connsiteX1" y="connsiteY1"/>
                  </a:cxn>
                  <a:cxn ang="0">
                    <a:pos x="connsiteX2" y="connsiteY2"/>
                  </a:cxn>
                  <a:cxn ang="0">
                    <a:pos x="connsiteX3" y="connsiteY3"/>
                  </a:cxn>
                </a:cxnLst>
                <a:rect l="l" t="t" r="r" b="b"/>
                <a:pathLst>
                  <a:path w="38556" h="38414">
                    <a:moveTo>
                      <a:pt x="0" y="0"/>
                    </a:moveTo>
                    <a:lnTo>
                      <a:pt x="38557" y="0"/>
                    </a:lnTo>
                    <a:lnTo>
                      <a:pt x="38557" y="38415"/>
                    </a:lnTo>
                    <a:lnTo>
                      <a:pt x="0" y="38415"/>
                    </a:lnTo>
                    <a:close/>
                  </a:path>
                </a:pathLst>
              </a:custGeom>
              <a:solidFill>
                <a:srgbClr val="F5A154"/>
              </a:solidFill>
              <a:ln w="0" cap="flat">
                <a:noFill/>
                <a:prstDash val="solid"/>
                <a:miter/>
              </a:ln>
            </p:spPr>
            <p:txBody>
              <a:bodyPr rtlCol="0" anchor="ctr"/>
              <a:lstStyle/>
              <a:p>
                <a:endParaRPr lang="en-US"/>
              </a:p>
            </p:txBody>
          </p:sp>
          <p:sp>
            <p:nvSpPr>
              <p:cNvPr id="2099" name="Freeform 2098">
                <a:extLst>
                  <a:ext uri="{FF2B5EF4-FFF2-40B4-BE49-F238E27FC236}">
                    <a16:creationId xmlns:a16="http://schemas.microsoft.com/office/drawing/2014/main" id="{1107B2AE-9D61-CE83-51A9-1FE4F1AD180B}"/>
                  </a:ext>
                </a:extLst>
              </p:cNvPr>
              <p:cNvSpPr/>
              <p:nvPr/>
            </p:nvSpPr>
            <p:spPr>
              <a:xfrm>
                <a:off x="4753770" y="2666750"/>
                <a:ext cx="38556" cy="38414"/>
              </a:xfrm>
              <a:custGeom>
                <a:avLst/>
                <a:gdLst>
                  <a:gd name="connsiteX0" fmla="*/ 0 w 38556"/>
                  <a:gd name="connsiteY0" fmla="*/ 0 h 38414"/>
                  <a:gd name="connsiteX1" fmla="*/ 38557 w 38556"/>
                  <a:gd name="connsiteY1" fmla="*/ 0 h 38414"/>
                  <a:gd name="connsiteX2" fmla="*/ 38557 w 38556"/>
                  <a:gd name="connsiteY2" fmla="*/ 38415 h 38414"/>
                  <a:gd name="connsiteX3" fmla="*/ 0 w 38556"/>
                  <a:gd name="connsiteY3" fmla="*/ 38415 h 38414"/>
                </a:gdLst>
                <a:ahLst/>
                <a:cxnLst>
                  <a:cxn ang="0">
                    <a:pos x="connsiteX0" y="connsiteY0"/>
                  </a:cxn>
                  <a:cxn ang="0">
                    <a:pos x="connsiteX1" y="connsiteY1"/>
                  </a:cxn>
                  <a:cxn ang="0">
                    <a:pos x="connsiteX2" y="connsiteY2"/>
                  </a:cxn>
                  <a:cxn ang="0">
                    <a:pos x="connsiteX3" y="connsiteY3"/>
                  </a:cxn>
                </a:cxnLst>
                <a:rect l="l" t="t" r="r" b="b"/>
                <a:pathLst>
                  <a:path w="38556" h="38414">
                    <a:moveTo>
                      <a:pt x="0" y="0"/>
                    </a:moveTo>
                    <a:lnTo>
                      <a:pt x="38557" y="0"/>
                    </a:lnTo>
                    <a:lnTo>
                      <a:pt x="38557" y="38415"/>
                    </a:lnTo>
                    <a:lnTo>
                      <a:pt x="0" y="38415"/>
                    </a:lnTo>
                    <a:close/>
                  </a:path>
                </a:pathLst>
              </a:custGeom>
              <a:solidFill>
                <a:srgbClr val="F5A154"/>
              </a:solidFill>
              <a:ln w="0" cap="flat">
                <a:noFill/>
                <a:prstDash val="solid"/>
                <a:miter/>
              </a:ln>
            </p:spPr>
            <p:txBody>
              <a:bodyPr rtlCol="0" anchor="ctr"/>
              <a:lstStyle/>
              <a:p>
                <a:endParaRPr lang="en-US"/>
              </a:p>
            </p:txBody>
          </p:sp>
          <p:sp>
            <p:nvSpPr>
              <p:cNvPr id="2100" name="Freeform 2099">
                <a:extLst>
                  <a:ext uri="{FF2B5EF4-FFF2-40B4-BE49-F238E27FC236}">
                    <a16:creationId xmlns:a16="http://schemas.microsoft.com/office/drawing/2014/main" id="{790372E0-0DB4-9D1B-080D-64204353283C}"/>
                  </a:ext>
                </a:extLst>
              </p:cNvPr>
              <p:cNvSpPr/>
              <p:nvPr/>
            </p:nvSpPr>
            <p:spPr>
              <a:xfrm>
                <a:off x="4351229" y="2594883"/>
                <a:ext cx="38556" cy="38414"/>
              </a:xfrm>
              <a:custGeom>
                <a:avLst/>
                <a:gdLst>
                  <a:gd name="connsiteX0" fmla="*/ 0 w 38556"/>
                  <a:gd name="connsiteY0" fmla="*/ 0 h 38414"/>
                  <a:gd name="connsiteX1" fmla="*/ 38557 w 38556"/>
                  <a:gd name="connsiteY1" fmla="*/ 0 h 38414"/>
                  <a:gd name="connsiteX2" fmla="*/ 38557 w 38556"/>
                  <a:gd name="connsiteY2" fmla="*/ 38415 h 38414"/>
                  <a:gd name="connsiteX3" fmla="*/ 0 w 38556"/>
                  <a:gd name="connsiteY3" fmla="*/ 38415 h 38414"/>
                </a:gdLst>
                <a:ahLst/>
                <a:cxnLst>
                  <a:cxn ang="0">
                    <a:pos x="connsiteX0" y="connsiteY0"/>
                  </a:cxn>
                  <a:cxn ang="0">
                    <a:pos x="connsiteX1" y="connsiteY1"/>
                  </a:cxn>
                  <a:cxn ang="0">
                    <a:pos x="connsiteX2" y="connsiteY2"/>
                  </a:cxn>
                  <a:cxn ang="0">
                    <a:pos x="connsiteX3" y="connsiteY3"/>
                  </a:cxn>
                </a:cxnLst>
                <a:rect l="l" t="t" r="r" b="b"/>
                <a:pathLst>
                  <a:path w="38556" h="38414">
                    <a:moveTo>
                      <a:pt x="0" y="0"/>
                    </a:moveTo>
                    <a:lnTo>
                      <a:pt x="38557" y="0"/>
                    </a:lnTo>
                    <a:lnTo>
                      <a:pt x="38557" y="38415"/>
                    </a:lnTo>
                    <a:lnTo>
                      <a:pt x="0" y="38415"/>
                    </a:lnTo>
                    <a:close/>
                  </a:path>
                </a:pathLst>
              </a:custGeom>
              <a:solidFill>
                <a:srgbClr val="F5A154"/>
              </a:solidFill>
              <a:ln w="0" cap="flat">
                <a:noFill/>
                <a:prstDash val="solid"/>
                <a:miter/>
              </a:ln>
            </p:spPr>
            <p:txBody>
              <a:bodyPr rtlCol="0" anchor="ctr"/>
              <a:lstStyle/>
              <a:p>
                <a:endParaRPr lang="en-US"/>
              </a:p>
            </p:txBody>
          </p:sp>
          <p:sp>
            <p:nvSpPr>
              <p:cNvPr id="2101" name="Freeform 2100">
                <a:extLst>
                  <a:ext uri="{FF2B5EF4-FFF2-40B4-BE49-F238E27FC236}">
                    <a16:creationId xmlns:a16="http://schemas.microsoft.com/office/drawing/2014/main" id="{86222BF8-EB15-40FD-A8FE-EF03E1A57F74}"/>
                  </a:ext>
                </a:extLst>
              </p:cNvPr>
              <p:cNvSpPr/>
              <p:nvPr/>
            </p:nvSpPr>
            <p:spPr>
              <a:xfrm>
                <a:off x="4262124" y="2664544"/>
                <a:ext cx="38556" cy="38414"/>
              </a:xfrm>
              <a:custGeom>
                <a:avLst/>
                <a:gdLst>
                  <a:gd name="connsiteX0" fmla="*/ 0 w 38556"/>
                  <a:gd name="connsiteY0" fmla="*/ 0 h 38414"/>
                  <a:gd name="connsiteX1" fmla="*/ 38557 w 38556"/>
                  <a:gd name="connsiteY1" fmla="*/ 0 h 38414"/>
                  <a:gd name="connsiteX2" fmla="*/ 38557 w 38556"/>
                  <a:gd name="connsiteY2" fmla="*/ 38415 h 38414"/>
                  <a:gd name="connsiteX3" fmla="*/ 0 w 38556"/>
                  <a:gd name="connsiteY3" fmla="*/ 38415 h 38414"/>
                </a:gdLst>
                <a:ahLst/>
                <a:cxnLst>
                  <a:cxn ang="0">
                    <a:pos x="connsiteX0" y="connsiteY0"/>
                  </a:cxn>
                  <a:cxn ang="0">
                    <a:pos x="connsiteX1" y="connsiteY1"/>
                  </a:cxn>
                  <a:cxn ang="0">
                    <a:pos x="connsiteX2" y="connsiteY2"/>
                  </a:cxn>
                  <a:cxn ang="0">
                    <a:pos x="connsiteX3" y="connsiteY3"/>
                  </a:cxn>
                </a:cxnLst>
                <a:rect l="l" t="t" r="r" b="b"/>
                <a:pathLst>
                  <a:path w="38556" h="38414">
                    <a:moveTo>
                      <a:pt x="0" y="0"/>
                    </a:moveTo>
                    <a:lnTo>
                      <a:pt x="38557" y="0"/>
                    </a:lnTo>
                    <a:lnTo>
                      <a:pt x="38557" y="38415"/>
                    </a:lnTo>
                    <a:lnTo>
                      <a:pt x="0" y="38415"/>
                    </a:lnTo>
                    <a:close/>
                  </a:path>
                </a:pathLst>
              </a:custGeom>
              <a:solidFill>
                <a:srgbClr val="F5A154"/>
              </a:solidFill>
              <a:ln w="0" cap="flat">
                <a:noFill/>
                <a:prstDash val="solid"/>
                <a:miter/>
              </a:ln>
            </p:spPr>
            <p:txBody>
              <a:bodyPr rtlCol="0" anchor="ctr"/>
              <a:lstStyle/>
              <a:p>
                <a:endParaRPr lang="en-US"/>
              </a:p>
            </p:txBody>
          </p:sp>
          <p:sp>
            <p:nvSpPr>
              <p:cNvPr id="2102" name="Freeform 2101">
                <a:extLst>
                  <a:ext uri="{FF2B5EF4-FFF2-40B4-BE49-F238E27FC236}">
                    <a16:creationId xmlns:a16="http://schemas.microsoft.com/office/drawing/2014/main" id="{28949C67-1C95-720C-2BBB-D8B9F882F142}"/>
                  </a:ext>
                </a:extLst>
              </p:cNvPr>
              <p:cNvSpPr/>
              <p:nvPr/>
            </p:nvSpPr>
            <p:spPr>
              <a:xfrm>
                <a:off x="4203643" y="2834009"/>
                <a:ext cx="38556" cy="38414"/>
              </a:xfrm>
              <a:custGeom>
                <a:avLst/>
                <a:gdLst>
                  <a:gd name="connsiteX0" fmla="*/ 0 w 38556"/>
                  <a:gd name="connsiteY0" fmla="*/ 0 h 38414"/>
                  <a:gd name="connsiteX1" fmla="*/ 38557 w 38556"/>
                  <a:gd name="connsiteY1" fmla="*/ 0 h 38414"/>
                  <a:gd name="connsiteX2" fmla="*/ 38557 w 38556"/>
                  <a:gd name="connsiteY2" fmla="*/ 38415 h 38414"/>
                  <a:gd name="connsiteX3" fmla="*/ 0 w 38556"/>
                  <a:gd name="connsiteY3" fmla="*/ 38415 h 38414"/>
                </a:gdLst>
                <a:ahLst/>
                <a:cxnLst>
                  <a:cxn ang="0">
                    <a:pos x="connsiteX0" y="connsiteY0"/>
                  </a:cxn>
                  <a:cxn ang="0">
                    <a:pos x="connsiteX1" y="connsiteY1"/>
                  </a:cxn>
                  <a:cxn ang="0">
                    <a:pos x="connsiteX2" y="connsiteY2"/>
                  </a:cxn>
                  <a:cxn ang="0">
                    <a:pos x="connsiteX3" y="connsiteY3"/>
                  </a:cxn>
                </a:cxnLst>
                <a:rect l="l" t="t" r="r" b="b"/>
                <a:pathLst>
                  <a:path w="38556" h="38414">
                    <a:moveTo>
                      <a:pt x="0" y="0"/>
                    </a:moveTo>
                    <a:lnTo>
                      <a:pt x="38557" y="0"/>
                    </a:lnTo>
                    <a:lnTo>
                      <a:pt x="38557" y="38415"/>
                    </a:lnTo>
                    <a:lnTo>
                      <a:pt x="0" y="38415"/>
                    </a:lnTo>
                    <a:close/>
                  </a:path>
                </a:pathLst>
              </a:custGeom>
              <a:solidFill>
                <a:srgbClr val="F5A154"/>
              </a:solidFill>
              <a:ln w="0" cap="flat">
                <a:noFill/>
                <a:prstDash val="solid"/>
                <a:miter/>
              </a:ln>
            </p:spPr>
            <p:txBody>
              <a:bodyPr rtlCol="0" anchor="ctr"/>
              <a:lstStyle/>
              <a:p>
                <a:endParaRPr lang="en-US"/>
              </a:p>
            </p:txBody>
          </p:sp>
          <p:sp>
            <p:nvSpPr>
              <p:cNvPr id="2103" name="Freeform 2102">
                <a:extLst>
                  <a:ext uri="{FF2B5EF4-FFF2-40B4-BE49-F238E27FC236}">
                    <a16:creationId xmlns:a16="http://schemas.microsoft.com/office/drawing/2014/main" id="{A29A1A28-41AD-7B66-2DF0-5D834174E89B}"/>
                  </a:ext>
                </a:extLst>
              </p:cNvPr>
              <p:cNvSpPr/>
              <p:nvPr/>
            </p:nvSpPr>
            <p:spPr>
              <a:xfrm>
                <a:off x="4175971" y="2980316"/>
                <a:ext cx="38556" cy="38414"/>
              </a:xfrm>
              <a:custGeom>
                <a:avLst/>
                <a:gdLst>
                  <a:gd name="connsiteX0" fmla="*/ 0 w 38556"/>
                  <a:gd name="connsiteY0" fmla="*/ 0 h 38414"/>
                  <a:gd name="connsiteX1" fmla="*/ 38557 w 38556"/>
                  <a:gd name="connsiteY1" fmla="*/ 0 h 38414"/>
                  <a:gd name="connsiteX2" fmla="*/ 38557 w 38556"/>
                  <a:gd name="connsiteY2" fmla="*/ 38415 h 38414"/>
                  <a:gd name="connsiteX3" fmla="*/ 0 w 38556"/>
                  <a:gd name="connsiteY3" fmla="*/ 38415 h 38414"/>
                </a:gdLst>
                <a:ahLst/>
                <a:cxnLst>
                  <a:cxn ang="0">
                    <a:pos x="connsiteX0" y="connsiteY0"/>
                  </a:cxn>
                  <a:cxn ang="0">
                    <a:pos x="connsiteX1" y="connsiteY1"/>
                  </a:cxn>
                  <a:cxn ang="0">
                    <a:pos x="connsiteX2" y="connsiteY2"/>
                  </a:cxn>
                  <a:cxn ang="0">
                    <a:pos x="connsiteX3" y="connsiteY3"/>
                  </a:cxn>
                </a:cxnLst>
                <a:rect l="l" t="t" r="r" b="b"/>
                <a:pathLst>
                  <a:path w="38556" h="38414">
                    <a:moveTo>
                      <a:pt x="0" y="0"/>
                    </a:moveTo>
                    <a:lnTo>
                      <a:pt x="38557" y="0"/>
                    </a:lnTo>
                    <a:lnTo>
                      <a:pt x="38557" y="38415"/>
                    </a:lnTo>
                    <a:lnTo>
                      <a:pt x="0" y="38415"/>
                    </a:lnTo>
                    <a:close/>
                  </a:path>
                </a:pathLst>
              </a:custGeom>
              <a:solidFill>
                <a:srgbClr val="F5A154"/>
              </a:solidFill>
              <a:ln w="0" cap="flat">
                <a:noFill/>
                <a:prstDash val="solid"/>
                <a:miter/>
              </a:ln>
            </p:spPr>
            <p:txBody>
              <a:bodyPr rtlCol="0" anchor="ctr"/>
              <a:lstStyle/>
              <a:p>
                <a:endParaRPr lang="en-US"/>
              </a:p>
            </p:txBody>
          </p:sp>
          <p:sp>
            <p:nvSpPr>
              <p:cNvPr id="2104" name="Freeform 2103">
                <a:extLst>
                  <a:ext uri="{FF2B5EF4-FFF2-40B4-BE49-F238E27FC236}">
                    <a16:creationId xmlns:a16="http://schemas.microsoft.com/office/drawing/2014/main" id="{BD55448E-425B-7340-00E3-5855B777333D}"/>
                  </a:ext>
                </a:extLst>
              </p:cNvPr>
              <p:cNvSpPr/>
              <p:nvPr/>
            </p:nvSpPr>
            <p:spPr>
              <a:xfrm>
                <a:off x="4154202" y="3169816"/>
                <a:ext cx="38556" cy="38414"/>
              </a:xfrm>
              <a:custGeom>
                <a:avLst/>
                <a:gdLst>
                  <a:gd name="connsiteX0" fmla="*/ 0 w 38556"/>
                  <a:gd name="connsiteY0" fmla="*/ 0 h 38414"/>
                  <a:gd name="connsiteX1" fmla="*/ 38557 w 38556"/>
                  <a:gd name="connsiteY1" fmla="*/ 0 h 38414"/>
                  <a:gd name="connsiteX2" fmla="*/ 38557 w 38556"/>
                  <a:gd name="connsiteY2" fmla="*/ 38415 h 38414"/>
                  <a:gd name="connsiteX3" fmla="*/ 0 w 38556"/>
                  <a:gd name="connsiteY3" fmla="*/ 38415 h 38414"/>
                </a:gdLst>
                <a:ahLst/>
                <a:cxnLst>
                  <a:cxn ang="0">
                    <a:pos x="connsiteX0" y="connsiteY0"/>
                  </a:cxn>
                  <a:cxn ang="0">
                    <a:pos x="connsiteX1" y="connsiteY1"/>
                  </a:cxn>
                  <a:cxn ang="0">
                    <a:pos x="connsiteX2" y="connsiteY2"/>
                  </a:cxn>
                  <a:cxn ang="0">
                    <a:pos x="connsiteX3" y="connsiteY3"/>
                  </a:cxn>
                </a:cxnLst>
                <a:rect l="l" t="t" r="r" b="b"/>
                <a:pathLst>
                  <a:path w="38556" h="38414">
                    <a:moveTo>
                      <a:pt x="0" y="0"/>
                    </a:moveTo>
                    <a:lnTo>
                      <a:pt x="38557" y="0"/>
                    </a:lnTo>
                    <a:lnTo>
                      <a:pt x="38557" y="38415"/>
                    </a:lnTo>
                    <a:lnTo>
                      <a:pt x="0" y="38415"/>
                    </a:lnTo>
                    <a:close/>
                  </a:path>
                </a:pathLst>
              </a:custGeom>
              <a:solidFill>
                <a:srgbClr val="F5A154"/>
              </a:solidFill>
              <a:ln w="0" cap="flat">
                <a:noFill/>
                <a:prstDash val="solid"/>
                <a:miter/>
              </a:ln>
            </p:spPr>
            <p:txBody>
              <a:bodyPr rtlCol="0" anchor="ctr"/>
              <a:lstStyle/>
              <a:p>
                <a:endParaRPr lang="en-US"/>
              </a:p>
            </p:txBody>
          </p:sp>
          <p:sp>
            <p:nvSpPr>
              <p:cNvPr id="2105" name="Freeform 2104">
                <a:extLst>
                  <a:ext uri="{FF2B5EF4-FFF2-40B4-BE49-F238E27FC236}">
                    <a16:creationId xmlns:a16="http://schemas.microsoft.com/office/drawing/2014/main" id="{A3A5F6C9-90B0-F74F-E609-9B7B77A6A21C}"/>
                  </a:ext>
                </a:extLst>
              </p:cNvPr>
              <p:cNvSpPr/>
              <p:nvPr/>
            </p:nvSpPr>
            <p:spPr>
              <a:xfrm>
                <a:off x="4759120" y="2312747"/>
                <a:ext cx="28594" cy="748442"/>
              </a:xfrm>
              <a:custGeom>
                <a:avLst/>
                <a:gdLst>
                  <a:gd name="connsiteX0" fmla="*/ 0 w 28594"/>
                  <a:gd name="connsiteY0" fmla="*/ 0 h 748442"/>
                  <a:gd name="connsiteX1" fmla="*/ 28595 w 28594"/>
                  <a:gd name="connsiteY1" fmla="*/ 0 h 748442"/>
                  <a:gd name="connsiteX2" fmla="*/ 14205 w 28594"/>
                  <a:gd name="connsiteY2" fmla="*/ 372751 h 748442"/>
                  <a:gd name="connsiteX3" fmla="*/ 14205 w 28594"/>
                  <a:gd name="connsiteY3" fmla="*/ 0 h 748442"/>
                  <a:gd name="connsiteX4" fmla="*/ 14205 w 28594"/>
                  <a:gd name="connsiteY4" fmla="*/ 372751 h 748442"/>
                  <a:gd name="connsiteX5" fmla="*/ 14205 w 28594"/>
                  <a:gd name="connsiteY5" fmla="*/ 748442 h 748442"/>
                  <a:gd name="connsiteX6" fmla="*/ 0 w 28594"/>
                  <a:gd name="connsiteY6" fmla="*/ 748442 h 748442"/>
                  <a:gd name="connsiteX7" fmla="*/ 28595 w 28594"/>
                  <a:gd name="connsiteY7" fmla="*/ 748442 h 7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748442">
                    <a:moveTo>
                      <a:pt x="0" y="0"/>
                    </a:moveTo>
                    <a:lnTo>
                      <a:pt x="28595" y="0"/>
                    </a:lnTo>
                    <a:moveTo>
                      <a:pt x="14205" y="372751"/>
                    </a:moveTo>
                    <a:lnTo>
                      <a:pt x="14205" y="0"/>
                    </a:lnTo>
                    <a:moveTo>
                      <a:pt x="14205" y="372751"/>
                    </a:moveTo>
                    <a:lnTo>
                      <a:pt x="14205" y="748442"/>
                    </a:lnTo>
                    <a:moveTo>
                      <a:pt x="0" y="748442"/>
                    </a:moveTo>
                    <a:lnTo>
                      <a:pt x="28595" y="748442"/>
                    </a:lnTo>
                  </a:path>
                </a:pathLst>
              </a:custGeom>
              <a:noFill/>
              <a:ln w="9221" cap="flat">
                <a:solidFill>
                  <a:srgbClr val="F5A154"/>
                </a:solidFill>
                <a:prstDash val="solid"/>
                <a:miter/>
              </a:ln>
            </p:spPr>
            <p:txBody>
              <a:bodyPr rtlCol="0" anchor="ctr"/>
              <a:lstStyle/>
              <a:p>
                <a:endParaRPr lang="en-US"/>
              </a:p>
            </p:txBody>
          </p:sp>
          <p:sp>
            <p:nvSpPr>
              <p:cNvPr id="2106" name="Freeform 2105">
                <a:extLst>
                  <a:ext uri="{FF2B5EF4-FFF2-40B4-BE49-F238E27FC236}">
                    <a16:creationId xmlns:a16="http://schemas.microsoft.com/office/drawing/2014/main" id="{3B4FF44E-7086-0407-7851-1869CD2285AB}"/>
                  </a:ext>
                </a:extLst>
              </p:cNvPr>
              <p:cNvSpPr/>
              <p:nvPr/>
            </p:nvSpPr>
            <p:spPr>
              <a:xfrm>
                <a:off x="4170068" y="2582936"/>
                <a:ext cx="2451769" cy="766271"/>
              </a:xfrm>
              <a:custGeom>
                <a:avLst/>
                <a:gdLst>
                  <a:gd name="connsiteX0" fmla="*/ 2451769 w 2451769"/>
                  <a:gd name="connsiteY0" fmla="*/ 766271 h 766271"/>
                  <a:gd name="connsiteX1" fmla="*/ 2231129 w 2451769"/>
                  <a:gd name="connsiteY1" fmla="*/ 741090 h 766271"/>
                  <a:gd name="connsiteX2" fmla="*/ 2021926 w 2451769"/>
                  <a:gd name="connsiteY2" fmla="*/ 747156 h 766271"/>
                  <a:gd name="connsiteX3" fmla="*/ 1619016 w 2451769"/>
                  <a:gd name="connsiteY3" fmla="*/ 665548 h 766271"/>
                  <a:gd name="connsiteX4" fmla="*/ 1212049 w 2451769"/>
                  <a:gd name="connsiteY4" fmla="*/ 364112 h 766271"/>
                  <a:gd name="connsiteX5" fmla="*/ 1007642 w 2451769"/>
                  <a:gd name="connsiteY5" fmla="*/ 203653 h 766271"/>
                  <a:gd name="connsiteX6" fmla="*/ 804527 w 2451769"/>
                  <a:gd name="connsiteY6" fmla="*/ 105319 h 766271"/>
                  <a:gd name="connsiteX7" fmla="*/ 596062 w 2451769"/>
                  <a:gd name="connsiteY7" fmla="*/ 103664 h 766271"/>
                  <a:gd name="connsiteX8" fmla="*/ 393870 w 2451769"/>
                  <a:gd name="connsiteY8" fmla="*/ 0 h 766271"/>
                  <a:gd name="connsiteX9" fmla="*/ 190755 w 2451769"/>
                  <a:gd name="connsiteY9" fmla="*/ 32717 h 766271"/>
                  <a:gd name="connsiteX10" fmla="*/ 104232 w 2451769"/>
                  <a:gd name="connsiteY10" fmla="*/ 104583 h 766271"/>
                  <a:gd name="connsiteX11" fmla="*/ 49810 w 2451769"/>
                  <a:gd name="connsiteY11" fmla="*/ 276990 h 766271"/>
                  <a:gd name="connsiteX12" fmla="*/ 22322 w 2451769"/>
                  <a:gd name="connsiteY12" fmla="*/ 428075 h 766271"/>
                  <a:gd name="connsiteX13" fmla="*/ 0 w 2451769"/>
                  <a:gd name="connsiteY13" fmla="*/ 613715 h 76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1769" h="766271">
                    <a:moveTo>
                      <a:pt x="2451769" y="766271"/>
                    </a:moveTo>
                    <a:lnTo>
                      <a:pt x="2231129" y="741090"/>
                    </a:lnTo>
                    <a:lnTo>
                      <a:pt x="2021926" y="747156"/>
                    </a:lnTo>
                    <a:lnTo>
                      <a:pt x="1619016" y="665548"/>
                    </a:lnTo>
                    <a:lnTo>
                      <a:pt x="1212049" y="364112"/>
                    </a:lnTo>
                    <a:lnTo>
                      <a:pt x="1007642" y="203653"/>
                    </a:lnTo>
                    <a:lnTo>
                      <a:pt x="804527" y="105319"/>
                    </a:lnTo>
                    <a:lnTo>
                      <a:pt x="596062" y="103664"/>
                    </a:lnTo>
                    <a:lnTo>
                      <a:pt x="393870" y="0"/>
                    </a:lnTo>
                    <a:lnTo>
                      <a:pt x="190755" y="32717"/>
                    </a:lnTo>
                    <a:lnTo>
                      <a:pt x="104232" y="104583"/>
                    </a:lnTo>
                    <a:lnTo>
                      <a:pt x="49810" y="276990"/>
                    </a:lnTo>
                    <a:lnTo>
                      <a:pt x="22322" y="428075"/>
                    </a:lnTo>
                    <a:lnTo>
                      <a:pt x="0" y="613715"/>
                    </a:lnTo>
                  </a:path>
                </a:pathLst>
              </a:custGeom>
              <a:noFill/>
              <a:ln w="9221" cap="flat">
                <a:solidFill>
                  <a:srgbClr val="F5A154"/>
                </a:solidFill>
                <a:prstDash val="solid"/>
                <a:miter/>
              </a:ln>
            </p:spPr>
            <p:txBody>
              <a:bodyPr rtlCol="0" anchor="ctr"/>
              <a:lstStyle/>
              <a:p>
                <a:endParaRPr lang="en-US"/>
              </a:p>
            </p:txBody>
          </p:sp>
          <p:sp>
            <p:nvSpPr>
              <p:cNvPr id="2107" name="Freeform 2106">
                <a:extLst>
                  <a:ext uri="{FF2B5EF4-FFF2-40B4-BE49-F238E27FC236}">
                    <a16:creationId xmlns:a16="http://schemas.microsoft.com/office/drawing/2014/main" id="{98454659-71D7-376E-3A96-7516B7C542D3}"/>
                  </a:ext>
                </a:extLst>
              </p:cNvPr>
              <p:cNvSpPr/>
              <p:nvPr/>
            </p:nvSpPr>
            <p:spPr>
              <a:xfrm>
                <a:off x="6594534" y="3183785"/>
                <a:ext cx="28594" cy="325513"/>
              </a:xfrm>
              <a:custGeom>
                <a:avLst/>
                <a:gdLst>
                  <a:gd name="connsiteX0" fmla="*/ 0 w 28594"/>
                  <a:gd name="connsiteY0" fmla="*/ 0 h 325513"/>
                  <a:gd name="connsiteX1" fmla="*/ 28595 w 28594"/>
                  <a:gd name="connsiteY1" fmla="*/ 0 h 325513"/>
                  <a:gd name="connsiteX2" fmla="*/ 14390 w 28594"/>
                  <a:gd name="connsiteY2" fmla="*/ 162113 h 325513"/>
                  <a:gd name="connsiteX3" fmla="*/ 14390 w 28594"/>
                  <a:gd name="connsiteY3" fmla="*/ 0 h 325513"/>
                  <a:gd name="connsiteX4" fmla="*/ 14390 w 28594"/>
                  <a:gd name="connsiteY4" fmla="*/ 162113 h 325513"/>
                  <a:gd name="connsiteX5" fmla="*/ 14390 w 28594"/>
                  <a:gd name="connsiteY5" fmla="*/ 325514 h 325513"/>
                  <a:gd name="connsiteX6" fmla="*/ 0 w 28594"/>
                  <a:gd name="connsiteY6" fmla="*/ 325330 h 325513"/>
                  <a:gd name="connsiteX7" fmla="*/ 28595 w 28594"/>
                  <a:gd name="connsiteY7" fmla="*/ 325330 h 3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325513">
                    <a:moveTo>
                      <a:pt x="0" y="0"/>
                    </a:moveTo>
                    <a:lnTo>
                      <a:pt x="28595" y="0"/>
                    </a:lnTo>
                    <a:moveTo>
                      <a:pt x="14390" y="162113"/>
                    </a:moveTo>
                    <a:lnTo>
                      <a:pt x="14390" y="0"/>
                    </a:lnTo>
                    <a:moveTo>
                      <a:pt x="14390" y="162113"/>
                    </a:moveTo>
                    <a:lnTo>
                      <a:pt x="14390" y="325514"/>
                    </a:lnTo>
                    <a:moveTo>
                      <a:pt x="0" y="325330"/>
                    </a:moveTo>
                    <a:lnTo>
                      <a:pt x="28595" y="325330"/>
                    </a:lnTo>
                  </a:path>
                </a:pathLst>
              </a:custGeom>
              <a:noFill/>
              <a:ln w="9221" cap="flat">
                <a:solidFill>
                  <a:srgbClr val="F5A154"/>
                </a:solidFill>
                <a:prstDash val="solid"/>
                <a:miter/>
              </a:ln>
            </p:spPr>
            <p:txBody>
              <a:bodyPr rtlCol="0" anchor="ctr"/>
              <a:lstStyle/>
              <a:p>
                <a:endParaRPr lang="en-US"/>
              </a:p>
            </p:txBody>
          </p:sp>
          <p:sp>
            <p:nvSpPr>
              <p:cNvPr id="2108" name="Freeform 2107">
                <a:extLst>
                  <a:ext uri="{FF2B5EF4-FFF2-40B4-BE49-F238E27FC236}">
                    <a16:creationId xmlns:a16="http://schemas.microsoft.com/office/drawing/2014/main" id="{DB58886F-6069-4B1F-56AF-099681DBAFAF}"/>
                  </a:ext>
                </a:extLst>
              </p:cNvPr>
              <p:cNvSpPr/>
              <p:nvPr/>
            </p:nvSpPr>
            <p:spPr>
              <a:xfrm>
                <a:off x="6395293" y="3162280"/>
                <a:ext cx="28594" cy="325513"/>
              </a:xfrm>
              <a:custGeom>
                <a:avLst/>
                <a:gdLst>
                  <a:gd name="connsiteX0" fmla="*/ 0 w 28594"/>
                  <a:gd name="connsiteY0" fmla="*/ 0 h 325513"/>
                  <a:gd name="connsiteX1" fmla="*/ 28595 w 28594"/>
                  <a:gd name="connsiteY1" fmla="*/ 0 h 325513"/>
                  <a:gd name="connsiteX2" fmla="*/ 14390 w 28594"/>
                  <a:gd name="connsiteY2" fmla="*/ 162113 h 325513"/>
                  <a:gd name="connsiteX3" fmla="*/ 14390 w 28594"/>
                  <a:gd name="connsiteY3" fmla="*/ 0 h 325513"/>
                  <a:gd name="connsiteX4" fmla="*/ 14390 w 28594"/>
                  <a:gd name="connsiteY4" fmla="*/ 162113 h 325513"/>
                  <a:gd name="connsiteX5" fmla="*/ 14390 w 28594"/>
                  <a:gd name="connsiteY5" fmla="*/ 325514 h 325513"/>
                  <a:gd name="connsiteX6" fmla="*/ 0 w 28594"/>
                  <a:gd name="connsiteY6" fmla="*/ 325330 h 325513"/>
                  <a:gd name="connsiteX7" fmla="*/ 28595 w 28594"/>
                  <a:gd name="connsiteY7" fmla="*/ 325330 h 3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325513">
                    <a:moveTo>
                      <a:pt x="0" y="0"/>
                    </a:moveTo>
                    <a:lnTo>
                      <a:pt x="28595" y="0"/>
                    </a:lnTo>
                    <a:moveTo>
                      <a:pt x="14390" y="162113"/>
                    </a:moveTo>
                    <a:lnTo>
                      <a:pt x="14390" y="0"/>
                    </a:lnTo>
                    <a:moveTo>
                      <a:pt x="14390" y="162113"/>
                    </a:moveTo>
                    <a:lnTo>
                      <a:pt x="14390" y="325514"/>
                    </a:lnTo>
                    <a:moveTo>
                      <a:pt x="0" y="325330"/>
                    </a:moveTo>
                    <a:lnTo>
                      <a:pt x="28595" y="325330"/>
                    </a:lnTo>
                  </a:path>
                </a:pathLst>
              </a:custGeom>
              <a:noFill/>
              <a:ln w="9221" cap="flat">
                <a:solidFill>
                  <a:srgbClr val="F5A154"/>
                </a:solidFill>
                <a:prstDash val="solid"/>
                <a:miter/>
              </a:ln>
            </p:spPr>
            <p:txBody>
              <a:bodyPr rtlCol="0" anchor="ctr"/>
              <a:lstStyle/>
              <a:p>
                <a:endParaRPr lang="en-US"/>
              </a:p>
            </p:txBody>
          </p:sp>
          <p:sp>
            <p:nvSpPr>
              <p:cNvPr id="2109" name="Freeform 2108">
                <a:extLst>
                  <a:ext uri="{FF2B5EF4-FFF2-40B4-BE49-F238E27FC236}">
                    <a16:creationId xmlns:a16="http://schemas.microsoft.com/office/drawing/2014/main" id="{5723FAA9-39CA-3221-9287-838B41E40BC7}"/>
                  </a:ext>
                </a:extLst>
              </p:cNvPr>
              <p:cNvSpPr/>
              <p:nvPr/>
            </p:nvSpPr>
            <p:spPr>
              <a:xfrm>
                <a:off x="6189780" y="3147208"/>
                <a:ext cx="28594" cy="367236"/>
              </a:xfrm>
              <a:custGeom>
                <a:avLst/>
                <a:gdLst>
                  <a:gd name="connsiteX0" fmla="*/ 0 w 28594"/>
                  <a:gd name="connsiteY0" fmla="*/ 184 h 367236"/>
                  <a:gd name="connsiteX1" fmla="*/ 28595 w 28594"/>
                  <a:gd name="connsiteY1" fmla="*/ 184 h 367236"/>
                  <a:gd name="connsiteX2" fmla="*/ 14390 w 28594"/>
                  <a:gd name="connsiteY2" fmla="*/ 182883 h 367236"/>
                  <a:gd name="connsiteX3" fmla="*/ 14390 w 28594"/>
                  <a:gd name="connsiteY3" fmla="*/ 0 h 367236"/>
                  <a:gd name="connsiteX4" fmla="*/ 14390 w 28594"/>
                  <a:gd name="connsiteY4" fmla="*/ 182883 h 367236"/>
                  <a:gd name="connsiteX5" fmla="*/ 14390 w 28594"/>
                  <a:gd name="connsiteY5" fmla="*/ 367053 h 367236"/>
                  <a:gd name="connsiteX6" fmla="*/ 0 w 28594"/>
                  <a:gd name="connsiteY6" fmla="*/ 367237 h 367236"/>
                  <a:gd name="connsiteX7" fmla="*/ 28595 w 28594"/>
                  <a:gd name="connsiteY7" fmla="*/ 367237 h 36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367236">
                    <a:moveTo>
                      <a:pt x="0" y="184"/>
                    </a:moveTo>
                    <a:lnTo>
                      <a:pt x="28595" y="184"/>
                    </a:lnTo>
                    <a:moveTo>
                      <a:pt x="14390" y="182883"/>
                    </a:moveTo>
                    <a:lnTo>
                      <a:pt x="14390" y="0"/>
                    </a:lnTo>
                    <a:moveTo>
                      <a:pt x="14390" y="182883"/>
                    </a:moveTo>
                    <a:lnTo>
                      <a:pt x="14390" y="367053"/>
                    </a:lnTo>
                    <a:moveTo>
                      <a:pt x="0" y="367237"/>
                    </a:moveTo>
                    <a:lnTo>
                      <a:pt x="28595" y="367237"/>
                    </a:lnTo>
                  </a:path>
                </a:pathLst>
              </a:custGeom>
              <a:noFill/>
              <a:ln w="9221" cap="flat">
                <a:solidFill>
                  <a:srgbClr val="F5A154"/>
                </a:solidFill>
                <a:prstDash val="solid"/>
                <a:miter/>
              </a:ln>
            </p:spPr>
            <p:txBody>
              <a:bodyPr rtlCol="0" anchor="ctr"/>
              <a:lstStyle/>
              <a:p>
                <a:endParaRPr lang="en-US"/>
              </a:p>
            </p:txBody>
          </p:sp>
          <p:sp>
            <p:nvSpPr>
              <p:cNvPr id="2110" name="Freeform 2109">
                <a:extLst>
                  <a:ext uri="{FF2B5EF4-FFF2-40B4-BE49-F238E27FC236}">
                    <a16:creationId xmlns:a16="http://schemas.microsoft.com/office/drawing/2014/main" id="{1117D6B9-86E0-C930-7F4D-397E367C8E05}"/>
                  </a:ext>
                </a:extLst>
              </p:cNvPr>
              <p:cNvSpPr/>
              <p:nvPr/>
            </p:nvSpPr>
            <p:spPr>
              <a:xfrm>
                <a:off x="5781336" y="3013033"/>
                <a:ext cx="28594" cy="466857"/>
              </a:xfrm>
              <a:custGeom>
                <a:avLst/>
                <a:gdLst>
                  <a:gd name="connsiteX0" fmla="*/ 0 w 28594"/>
                  <a:gd name="connsiteY0" fmla="*/ 184 h 466857"/>
                  <a:gd name="connsiteX1" fmla="*/ 28595 w 28594"/>
                  <a:gd name="connsiteY1" fmla="*/ 184 h 466857"/>
                  <a:gd name="connsiteX2" fmla="*/ 14390 w 28594"/>
                  <a:gd name="connsiteY2" fmla="*/ 232510 h 466857"/>
                  <a:gd name="connsiteX3" fmla="*/ 14390 w 28594"/>
                  <a:gd name="connsiteY3" fmla="*/ 0 h 466857"/>
                  <a:gd name="connsiteX4" fmla="*/ 14390 w 28594"/>
                  <a:gd name="connsiteY4" fmla="*/ 232510 h 466857"/>
                  <a:gd name="connsiteX5" fmla="*/ 14390 w 28594"/>
                  <a:gd name="connsiteY5" fmla="*/ 466857 h 466857"/>
                  <a:gd name="connsiteX6" fmla="*/ 0 w 28594"/>
                  <a:gd name="connsiteY6" fmla="*/ 466857 h 466857"/>
                  <a:gd name="connsiteX7" fmla="*/ 28595 w 28594"/>
                  <a:gd name="connsiteY7" fmla="*/ 466857 h 46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466857">
                    <a:moveTo>
                      <a:pt x="0" y="184"/>
                    </a:moveTo>
                    <a:lnTo>
                      <a:pt x="28595" y="184"/>
                    </a:lnTo>
                    <a:moveTo>
                      <a:pt x="14390" y="232510"/>
                    </a:moveTo>
                    <a:lnTo>
                      <a:pt x="14390" y="0"/>
                    </a:lnTo>
                    <a:moveTo>
                      <a:pt x="14390" y="232510"/>
                    </a:moveTo>
                    <a:lnTo>
                      <a:pt x="14390" y="466857"/>
                    </a:lnTo>
                    <a:moveTo>
                      <a:pt x="0" y="466857"/>
                    </a:moveTo>
                    <a:lnTo>
                      <a:pt x="28595" y="466857"/>
                    </a:lnTo>
                  </a:path>
                </a:pathLst>
              </a:custGeom>
              <a:noFill/>
              <a:ln w="9221" cap="flat">
                <a:solidFill>
                  <a:srgbClr val="F5A154"/>
                </a:solidFill>
                <a:prstDash val="solid"/>
                <a:miter/>
              </a:ln>
            </p:spPr>
            <p:txBody>
              <a:bodyPr rtlCol="0" anchor="ctr"/>
              <a:lstStyle/>
              <a:p>
                <a:endParaRPr lang="en-US"/>
              </a:p>
            </p:txBody>
          </p:sp>
          <p:sp>
            <p:nvSpPr>
              <p:cNvPr id="2111" name="Freeform 2110">
                <a:extLst>
                  <a:ext uri="{FF2B5EF4-FFF2-40B4-BE49-F238E27FC236}">
                    <a16:creationId xmlns:a16="http://schemas.microsoft.com/office/drawing/2014/main" id="{8D74A23B-11BA-8774-A75F-32628FEF7D97}"/>
                  </a:ext>
                </a:extLst>
              </p:cNvPr>
              <p:cNvSpPr/>
              <p:nvPr/>
            </p:nvSpPr>
            <p:spPr>
              <a:xfrm>
                <a:off x="5374552" y="2555733"/>
                <a:ext cx="28594" cy="789614"/>
              </a:xfrm>
              <a:custGeom>
                <a:avLst/>
                <a:gdLst>
                  <a:gd name="connsiteX0" fmla="*/ 0 w 28594"/>
                  <a:gd name="connsiteY0" fmla="*/ 0 h 789614"/>
                  <a:gd name="connsiteX1" fmla="*/ 28595 w 28594"/>
                  <a:gd name="connsiteY1" fmla="*/ 0 h 789614"/>
                  <a:gd name="connsiteX2" fmla="*/ 14390 w 28594"/>
                  <a:gd name="connsiteY2" fmla="*/ 393153 h 789614"/>
                  <a:gd name="connsiteX3" fmla="*/ 14390 w 28594"/>
                  <a:gd name="connsiteY3" fmla="*/ 0 h 789614"/>
                  <a:gd name="connsiteX4" fmla="*/ 14390 w 28594"/>
                  <a:gd name="connsiteY4" fmla="*/ 393153 h 789614"/>
                  <a:gd name="connsiteX5" fmla="*/ 14390 w 28594"/>
                  <a:gd name="connsiteY5" fmla="*/ 789430 h 789614"/>
                  <a:gd name="connsiteX6" fmla="*/ 0 w 28594"/>
                  <a:gd name="connsiteY6" fmla="*/ 789614 h 789614"/>
                  <a:gd name="connsiteX7" fmla="*/ 28595 w 28594"/>
                  <a:gd name="connsiteY7" fmla="*/ 789614 h 7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789614">
                    <a:moveTo>
                      <a:pt x="0" y="0"/>
                    </a:moveTo>
                    <a:lnTo>
                      <a:pt x="28595" y="0"/>
                    </a:lnTo>
                    <a:moveTo>
                      <a:pt x="14390" y="393153"/>
                    </a:moveTo>
                    <a:lnTo>
                      <a:pt x="14390" y="0"/>
                    </a:lnTo>
                    <a:moveTo>
                      <a:pt x="14390" y="393153"/>
                    </a:moveTo>
                    <a:lnTo>
                      <a:pt x="14390" y="789430"/>
                    </a:lnTo>
                    <a:moveTo>
                      <a:pt x="0" y="789614"/>
                    </a:moveTo>
                    <a:lnTo>
                      <a:pt x="28595" y="789614"/>
                    </a:lnTo>
                  </a:path>
                </a:pathLst>
              </a:custGeom>
              <a:noFill/>
              <a:ln w="9221" cap="flat">
                <a:solidFill>
                  <a:srgbClr val="F5A154"/>
                </a:solidFill>
                <a:prstDash val="solid"/>
                <a:miter/>
              </a:ln>
            </p:spPr>
            <p:txBody>
              <a:bodyPr rtlCol="0" anchor="ctr"/>
              <a:lstStyle/>
              <a:p>
                <a:endParaRPr lang="en-US"/>
              </a:p>
            </p:txBody>
          </p:sp>
          <p:sp>
            <p:nvSpPr>
              <p:cNvPr id="2112" name="Freeform 2111">
                <a:extLst>
                  <a:ext uri="{FF2B5EF4-FFF2-40B4-BE49-F238E27FC236}">
                    <a16:creationId xmlns:a16="http://schemas.microsoft.com/office/drawing/2014/main" id="{9FBC5406-1866-14E7-9A24-00D4F1D8D81F}"/>
                  </a:ext>
                </a:extLst>
              </p:cNvPr>
              <p:cNvSpPr/>
              <p:nvPr/>
            </p:nvSpPr>
            <p:spPr>
              <a:xfrm>
                <a:off x="5168486" y="2389024"/>
                <a:ext cx="28594" cy="798620"/>
              </a:xfrm>
              <a:custGeom>
                <a:avLst/>
                <a:gdLst>
                  <a:gd name="connsiteX0" fmla="*/ 0 w 28594"/>
                  <a:gd name="connsiteY0" fmla="*/ 184 h 798620"/>
                  <a:gd name="connsiteX1" fmla="*/ 28595 w 28594"/>
                  <a:gd name="connsiteY1" fmla="*/ 184 h 798620"/>
                  <a:gd name="connsiteX2" fmla="*/ 14390 w 28594"/>
                  <a:gd name="connsiteY2" fmla="*/ 397748 h 798620"/>
                  <a:gd name="connsiteX3" fmla="*/ 14390 w 28594"/>
                  <a:gd name="connsiteY3" fmla="*/ 0 h 798620"/>
                  <a:gd name="connsiteX4" fmla="*/ 14390 w 28594"/>
                  <a:gd name="connsiteY4" fmla="*/ 397748 h 798620"/>
                  <a:gd name="connsiteX5" fmla="*/ 14390 w 28594"/>
                  <a:gd name="connsiteY5" fmla="*/ 798620 h 798620"/>
                  <a:gd name="connsiteX6" fmla="*/ 0 w 28594"/>
                  <a:gd name="connsiteY6" fmla="*/ 798620 h 798620"/>
                  <a:gd name="connsiteX7" fmla="*/ 28595 w 28594"/>
                  <a:gd name="connsiteY7" fmla="*/ 798620 h 79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798620">
                    <a:moveTo>
                      <a:pt x="0" y="184"/>
                    </a:moveTo>
                    <a:lnTo>
                      <a:pt x="28595" y="184"/>
                    </a:lnTo>
                    <a:moveTo>
                      <a:pt x="14390" y="397748"/>
                    </a:moveTo>
                    <a:lnTo>
                      <a:pt x="14390" y="0"/>
                    </a:lnTo>
                    <a:moveTo>
                      <a:pt x="14390" y="397748"/>
                    </a:moveTo>
                    <a:lnTo>
                      <a:pt x="14390" y="798620"/>
                    </a:lnTo>
                    <a:moveTo>
                      <a:pt x="0" y="798620"/>
                    </a:moveTo>
                    <a:lnTo>
                      <a:pt x="28595" y="798620"/>
                    </a:lnTo>
                  </a:path>
                </a:pathLst>
              </a:custGeom>
              <a:noFill/>
              <a:ln w="9221" cap="flat">
                <a:solidFill>
                  <a:srgbClr val="F5A154"/>
                </a:solidFill>
                <a:prstDash val="solid"/>
                <a:miter/>
              </a:ln>
            </p:spPr>
            <p:txBody>
              <a:bodyPr rtlCol="0" anchor="ctr"/>
              <a:lstStyle/>
              <a:p>
                <a:endParaRPr lang="en-US"/>
              </a:p>
            </p:txBody>
          </p:sp>
          <p:sp>
            <p:nvSpPr>
              <p:cNvPr id="2113" name="Freeform 2112">
                <a:extLst>
                  <a:ext uri="{FF2B5EF4-FFF2-40B4-BE49-F238E27FC236}">
                    <a16:creationId xmlns:a16="http://schemas.microsoft.com/office/drawing/2014/main" id="{94901EAC-32CD-A49C-90E6-30CDFC2B8972}"/>
                  </a:ext>
                </a:extLst>
              </p:cNvPr>
              <p:cNvSpPr/>
              <p:nvPr/>
            </p:nvSpPr>
            <p:spPr>
              <a:xfrm>
                <a:off x="4557665" y="2164786"/>
                <a:ext cx="28594" cy="849165"/>
              </a:xfrm>
              <a:custGeom>
                <a:avLst/>
                <a:gdLst>
                  <a:gd name="connsiteX0" fmla="*/ 0 w 28594"/>
                  <a:gd name="connsiteY0" fmla="*/ 0 h 849165"/>
                  <a:gd name="connsiteX1" fmla="*/ 28595 w 28594"/>
                  <a:gd name="connsiteY1" fmla="*/ 0 h 849165"/>
                  <a:gd name="connsiteX2" fmla="*/ 14205 w 28594"/>
                  <a:gd name="connsiteY2" fmla="*/ 422929 h 849165"/>
                  <a:gd name="connsiteX3" fmla="*/ 14205 w 28594"/>
                  <a:gd name="connsiteY3" fmla="*/ 0 h 849165"/>
                  <a:gd name="connsiteX4" fmla="*/ 14205 w 28594"/>
                  <a:gd name="connsiteY4" fmla="*/ 422929 h 849165"/>
                  <a:gd name="connsiteX5" fmla="*/ 14205 w 28594"/>
                  <a:gd name="connsiteY5" fmla="*/ 849166 h 849165"/>
                  <a:gd name="connsiteX6" fmla="*/ 0 w 28594"/>
                  <a:gd name="connsiteY6" fmla="*/ 849166 h 849165"/>
                  <a:gd name="connsiteX7" fmla="*/ 28595 w 28594"/>
                  <a:gd name="connsiteY7" fmla="*/ 849166 h 8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849165">
                    <a:moveTo>
                      <a:pt x="0" y="0"/>
                    </a:moveTo>
                    <a:lnTo>
                      <a:pt x="28595" y="0"/>
                    </a:lnTo>
                    <a:moveTo>
                      <a:pt x="14205" y="422929"/>
                    </a:moveTo>
                    <a:lnTo>
                      <a:pt x="14205" y="0"/>
                    </a:lnTo>
                    <a:moveTo>
                      <a:pt x="14205" y="422929"/>
                    </a:moveTo>
                    <a:lnTo>
                      <a:pt x="14205" y="849166"/>
                    </a:lnTo>
                    <a:moveTo>
                      <a:pt x="0" y="849166"/>
                    </a:moveTo>
                    <a:lnTo>
                      <a:pt x="28595" y="849166"/>
                    </a:lnTo>
                  </a:path>
                </a:pathLst>
              </a:custGeom>
              <a:noFill/>
              <a:ln w="9221" cap="flat">
                <a:solidFill>
                  <a:srgbClr val="F5A154"/>
                </a:solidFill>
                <a:prstDash val="solid"/>
                <a:miter/>
              </a:ln>
            </p:spPr>
            <p:txBody>
              <a:bodyPr rtlCol="0" anchor="ctr"/>
              <a:lstStyle/>
              <a:p>
                <a:endParaRPr lang="en-US"/>
              </a:p>
            </p:txBody>
          </p:sp>
          <p:sp>
            <p:nvSpPr>
              <p:cNvPr id="2114" name="Freeform 2113">
                <a:extLst>
                  <a:ext uri="{FF2B5EF4-FFF2-40B4-BE49-F238E27FC236}">
                    <a16:creationId xmlns:a16="http://schemas.microsoft.com/office/drawing/2014/main" id="{36957B64-3B45-EBCC-2168-4C5C0FC68AA5}"/>
                  </a:ext>
                </a:extLst>
              </p:cNvPr>
              <p:cNvSpPr/>
              <p:nvPr/>
            </p:nvSpPr>
            <p:spPr>
              <a:xfrm>
                <a:off x="4965186" y="2315136"/>
                <a:ext cx="28594" cy="748442"/>
              </a:xfrm>
              <a:custGeom>
                <a:avLst/>
                <a:gdLst>
                  <a:gd name="connsiteX0" fmla="*/ 0 w 28594"/>
                  <a:gd name="connsiteY0" fmla="*/ 0 h 748442"/>
                  <a:gd name="connsiteX1" fmla="*/ 28595 w 28594"/>
                  <a:gd name="connsiteY1" fmla="*/ 0 h 748442"/>
                  <a:gd name="connsiteX2" fmla="*/ 14205 w 28594"/>
                  <a:gd name="connsiteY2" fmla="*/ 372751 h 748442"/>
                  <a:gd name="connsiteX3" fmla="*/ 14205 w 28594"/>
                  <a:gd name="connsiteY3" fmla="*/ 0 h 748442"/>
                  <a:gd name="connsiteX4" fmla="*/ 14205 w 28594"/>
                  <a:gd name="connsiteY4" fmla="*/ 372751 h 748442"/>
                  <a:gd name="connsiteX5" fmla="*/ 14205 w 28594"/>
                  <a:gd name="connsiteY5" fmla="*/ 748442 h 748442"/>
                  <a:gd name="connsiteX6" fmla="*/ 0 w 28594"/>
                  <a:gd name="connsiteY6" fmla="*/ 748442 h 748442"/>
                  <a:gd name="connsiteX7" fmla="*/ 28595 w 28594"/>
                  <a:gd name="connsiteY7" fmla="*/ 748442 h 7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748442">
                    <a:moveTo>
                      <a:pt x="0" y="0"/>
                    </a:moveTo>
                    <a:lnTo>
                      <a:pt x="28595" y="0"/>
                    </a:lnTo>
                    <a:moveTo>
                      <a:pt x="14205" y="372751"/>
                    </a:moveTo>
                    <a:lnTo>
                      <a:pt x="14205" y="0"/>
                    </a:lnTo>
                    <a:moveTo>
                      <a:pt x="14205" y="372751"/>
                    </a:moveTo>
                    <a:lnTo>
                      <a:pt x="14205" y="748442"/>
                    </a:lnTo>
                    <a:moveTo>
                      <a:pt x="0" y="748442"/>
                    </a:moveTo>
                    <a:lnTo>
                      <a:pt x="28595" y="748442"/>
                    </a:lnTo>
                  </a:path>
                </a:pathLst>
              </a:custGeom>
              <a:noFill/>
              <a:ln w="9221" cap="flat">
                <a:solidFill>
                  <a:srgbClr val="F5A154"/>
                </a:solidFill>
                <a:prstDash val="solid"/>
                <a:miter/>
              </a:ln>
            </p:spPr>
            <p:txBody>
              <a:bodyPr rtlCol="0" anchor="ctr"/>
              <a:lstStyle/>
              <a:p>
                <a:endParaRPr lang="en-US"/>
              </a:p>
            </p:txBody>
          </p:sp>
          <p:sp>
            <p:nvSpPr>
              <p:cNvPr id="2115" name="Freeform 2114">
                <a:extLst>
                  <a:ext uri="{FF2B5EF4-FFF2-40B4-BE49-F238E27FC236}">
                    <a16:creationId xmlns:a16="http://schemas.microsoft.com/office/drawing/2014/main" id="{CEDA2F67-5DD1-6950-3C89-9E18B94CD809}"/>
                  </a:ext>
                </a:extLst>
              </p:cNvPr>
              <p:cNvSpPr/>
              <p:nvPr/>
            </p:nvSpPr>
            <p:spPr>
              <a:xfrm>
                <a:off x="4355103" y="2201730"/>
                <a:ext cx="28594" cy="819389"/>
              </a:xfrm>
              <a:custGeom>
                <a:avLst/>
                <a:gdLst>
                  <a:gd name="connsiteX0" fmla="*/ 0 w 28594"/>
                  <a:gd name="connsiteY0" fmla="*/ 0 h 819389"/>
                  <a:gd name="connsiteX1" fmla="*/ 28595 w 28594"/>
                  <a:gd name="connsiteY1" fmla="*/ 0 h 819389"/>
                  <a:gd name="connsiteX2" fmla="*/ 14390 w 28594"/>
                  <a:gd name="connsiteY2" fmla="*/ 408041 h 819389"/>
                  <a:gd name="connsiteX3" fmla="*/ 14390 w 28594"/>
                  <a:gd name="connsiteY3" fmla="*/ 0 h 819389"/>
                  <a:gd name="connsiteX4" fmla="*/ 14390 w 28594"/>
                  <a:gd name="connsiteY4" fmla="*/ 408041 h 819389"/>
                  <a:gd name="connsiteX5" fmla="*/ 14390 w 28594"/>
                  <a:gd name="connsiteY5" fmla="*/ 819390 h 819389"/>
                  <a:gd name="connsiteX6" fmla="*/ 0 w 28594"/>
                  <a:gd name="connsiteY6" fmla="*/ 819390 h 819389"/>
                  <a:gd name="connsiteX7" fmla="*/ 28595 w 28594"/>
                  <a:gd name="connsiteY7" fmla="*/ 819390 h 8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819389">
                    <a:moveTo>
                      <a:pt x="0" y="0"/>
                    </a:moveTo>
                    <a:lnTo>
                      <a:pt x="28595" y="0"/>
                    </a:lnTo>
                    <a:moveTo>
                      <a:pt x="14390" y="408041"/>
                    </a:moveTo>
                    <a:lnTo>
                      <a:pt x="14390" y="0"/>
                    </a:lnTo>
                    <a:moveTo>
                      <a:pt x="14390" y="408041"/>
                    </a:moveTo>
                    <a:lnTo>
                      <a:pt x="14390" y="819390"/>
                    </a:lnTo>
                    <a:moveTo>
                      <a:pt x="0" y="819390"/>
                    </a:moveTo>
                    <a:lnTo>
                      <a:pt x="28595" y="819390"/>
                    </a:lnTo>
                  </a:path>
                </a:pathLst>
              </a:custGeom>
              <a:noFill/>
              <a:ln w="9221" cap="flat">
                <a:solidFill>
                  <a:srgbClr val="F5A154"/>
                </a:solidFill>
                <a:prstDash val="solid"/>
                <a:miter/>
              </a:ln>
            </p:spPr>
            <p:txBody>
              <a:bodyPr rtlCol="0" anchor="ctr"/>
              <a:lstStyle/>
              <a:p>
                <a:endParaRPr lang="en-US"/>
              </a:p>
            </p:txBody>
          </p:sp>
          <p:sp>
            <p:nvSpPr>
              <p:cNvPr id="2116" name="Freeform 2115">
                <a:extLst>
                  <a:ext uri="{FF2B5EF4-FFF2-40B4-BE49-F238E27FC236}">
                    <a16:creationId xmlns:a16="http://schemas.microsoft.com/office/drawing/2014/main" id="{28B19B96-CB57-0408-E974-AF4FC0176C99}"/>
                  </a:ext>
                </a:extLst>
              </p:cNvPr>
              <p:cNvSpPr/>
              <p:nvPr/>
            </p:nvSpPr>
            <p:spPr>
              <a:xfrm>
                <a:off x="4267474" y="2352999"/>
                <a:ext cx="28594" cy="661871"/>
              </a:xfrm>
              <a:custGeom>
                <a:avLst/>
                <a:gdLst>
                  <a:gd name="connsiteX0" fmla="*/ 0 w 28594"/>
                  <a:gd name="connsiteY0" fmla="*/ 0 h 661871"/>
                  <a:gd name="connsiteX1" fmla="*/ 28595 w 28594"/>
                  <a:gd name="connsiteY1" fmla="*/ 0 h 661871"/>
                  <a:gd name="connsiteX2" fmla="*/ 14390 w 28594"/>
                  <a:gd name="connsiteY2" fmla="*/ 329557 h 661871"/>
                  <a:gd name="connsiteX3" fmla="*/ 14390 w 28594"/>
                  <a:gd name="connsiteY3" fmla="*/ 0 h 661871"/>
                  <a:gd name="connsiteX4" fmla="*/ 14390 w 28594"/>
                  <a:gd name="connsiteY4" fmla="*/ 329557 h 661871"/>
                  <a:gd name="connsiteX5" fmla="*/ 14390 w 28594"/>
                  <a:gd name="connsiteY5" fmla="*/ 661688 h 661871"/>
                  <a:gd name="connsiteX6" fmla="*/ 0 w 28594"/>
                  <a:gd name="connsiteY6" fmla="*/ 661872 h 661871"/>
                  <a:gd name="connsiteX7" fmla="*/ 28595 w 28594"/>
                  <a:gd name="connsiteY7" fmla="*/ 661872 h 66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661871">
                    <a:moveTo>
                      <a:pt x="0" y="0"/>
                    </a:moveTo>
                    <a:lnTo>
                      <a:pt x="28595" y="0"/>
                    </a:lnTo>
                    <a:moveTo>
                      <a:pt x="14390" y="329557"/>
                    </a:moveTo>
                    <a:lnTo>
                      <a:pt x="14390" y="0"/>
                    </a:lnTo>
                    <a:moveTo>
                      <a:pt x="14390" y="329557"/>
                    </a:moveTo>
                    <a:lnTo>
                      <a:pt x="14390" y="661688"/>
                    </a:lnTo>
                    <a:moveTo>
                      <a:pt x="0" y="661872"/>
                    </a:moveTo>
                    <a:lnTo>
                      <a:pt x="28595" y="661872"/>
                    </a:lnTo>
                  </a:path>
                </a:pathLst>
              </a:custGeom>
              <a:noFill/>
              <a:ln w="9221" cap="flat">
                <a:solidFill>
                  <a:srgbClr val="F5A154"/>
                </a:solidFill>
                <a:prstDash val="solid"/>
                <a:miter/>
              </a:ln>
            </p:spPr>
            <p:txBody>
              <a:bodyPr rtlCol="0" anchor="ctr"/>
              <a:lstStyle/>
              <a:p>
                <a:endParaRPr lang="en-US"/>
              </a:p>
            </p:txBody>
          </p:sp>
          <p:sp>
            <p:nvSpPr>
              <p:cNvPr id="2117" name="Freeform 2116">
                <a:extLst>
                  <a:ext uri="{FF2B5EF4-FFF2-40B4-BE49-F238E27FC236}">
                    <a16:creationId xmlns:a16="http://schemas.microsoft.com/office/drawing/2014/main" id="{33DACD8A-EE81-49C0-026E-5413FF508A48}"/>
                  </a:ext>
                </a:extLst>
              </p:cNvPr>
              <p:cNvSpPr/>
              <p:nvPr/>
            </p:nvSpPr>
            <p:spPr>
              <a:xfrm>
                <a:off x="4207887" y="2607749"/>
                <a:ext cx="28594" cy="492589"/>
              </a:xfrm>
              <a:custGeom>
                <a:avLst/>
                <a:gdLst>
                  <a:gd name="connsiteX0" fmla="*/ 0 w 28594"/>
                  <a:gd name="connsiteY0" fmla="*/ 0 h 492589"/>
                  <a:gd name="connsiteX1" fmla="*/ 28595 w 28594"/>
                  <a:gd name="connsiteY1" fmla="*/ 0 h 492589"/>
                  <a:gd name="connsiteX2" fmla="*/ 14205 w 28594"/>
                  <a:gd name="connsiteY2" fmla="*/ 245376 h 492589"/>
                  <a:gd name="connsiteX3" fmla="*/ 14205 w 28594"/>
                  <a:gd name="connsiteY3" fmla="*/ 0 h 492589"/>
                  <a:gd name="connsiteX4" fmla="*/ 14205 w 28594"/>
                  <a:gd name="connsiteY4" fmla="*/ 245376 h 492589"/>
                  <a:gd name="connsiteX5" fmla="*/ 14205 w 28594"/>
                  <a:gd name="connsiteY5" fmla="*/ 492590 h 492589"/>
                  <a:gd name="connsiteX6" fmla="*/ 0 w 28594"/>
                  <a:gd name="connsiteY6" fmla="*/ 492590 h 492589"/>
                  <a:gd name="connsiteX7" fmla="*/ 28595 w 28594"/>
                  <a:gd name="connsiteY7" fmla="*/ 492590 h 49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492589">
                    <a:moveTo>
                      <a:pt x="0" y="0"/>
                    </a:moveTo>
                    <a:lnTo>
                      <a:pt x="28595" y="0"/>
                    </a:lnTo>
                    <a:moveTo>
                      <a:pt x="14205" y="245376"/>
                    </a:moveTo>
                    <a:lnTo>
                      <a:pt x="14205" y="0"/>
                    </a:lnTo>
                    <a:moveTo>
                      <a:pt x="14205" y="245376"/>
                    </a:moveTo>
                    <a:lnTo>
                      <a:pt x="14205" y="492590"/>
                    </a:lnTo>
                    <a:moveTo>
                      <a:pt x="0" y="492590"/>
                    </a:moveTo>
                    <a:lnTo>
                      <a:pt x="28595" y="492590"/>
                    </a:lnTo>
                  </a:path>
                </a:pathLst>
              </a:custGeom>
              <a:noFill/>
              <a:ln w="9221" cap="flat">
                <a:solidFill>
                  <a:srgbClr val="F5A154"/>
                </a:solidFill>
                <a:prstDash val="solid"/>
                <a:miter/>
              </a:ln>
            </p:spPr>
            <p:txBody>
              <a:bodyPr rtlCol="0" anchor="ctr"/>
              <a:lstStyle/>
              <a:p>
                <a:endParaRPr lang="en-US"/>
              </a:p>
            </p:txBody>
          </p:sp>
          <p:sp>
            <p:nvSpPr>
              <p:cNvPr id="2118" name="Freeform 2117">
                <a:extLst>
                  <a:ext uri="{FF2B5EF4-FFF2-40B4-BE49-F238E27FC236}">
                    <a16:creationId xmlns:a16="http://schemas.microsoft.com/office/drawing/2014/main" id="{FA887363-8110-AFA7-685D-344B91B49C13}"/>
                  </a:ext>
                </a:extLst>
              </p:cNvPr>
              <p:cNvSpPr/>
              <p:nvPr/>
            </p:nvSpPr>
            <p:spPr>
              <a:xfrm>
                <a:off x="4180768" y="2799638"/>
                <a:ext cx="28594" cy="390763"/>
              </a:xfrm>
              <a:custGeom>
                <a:avLst/>
                <a:gdLst>
                  <a:gd name="connsiteX0" fmla="*/ 0 w 28594"/>
                  <a:gd name="connsiteY0" fmla="*/ 0 h 390763"/>
                  <a:gd name="connsiteX1" fmla="*/ 28595 w 28594"/>
                  <a:gd name="connsiteY1" fmla="*/ 0 h 390763"/>
                  <a:gd name="connsiteX2" fmla="*/ 14205 w 28594"/>
                  <a:gd name="connsiteY2" fmla="*/ 194646 h 390763"/>
                  <a:gd name="connsiteX3" fmla="*/ 14205 w 28594"/>
                  <a:gd name="connsiteY3" fmla="*/ 0 h 390763"/>
                  <a:gd name="connsiteX4" fmla="*/ 14205 w 28594"/>
                  <a:gd name="connsiteY4" fmla="*/ 194646 h 390763"/>
                  <a:gd name="connsiteX5" fmla="*/ 14205 w 28594"/>
                  <a:gd name="connsiteY5" fmla="*/ 390763 h 390763"/>
                  <a:gd name="connsiteX6" fmla="*/ 0 w 28594"/>
                  <a:gd name="connsiteY6" fmla="*/ 390763 h 390763"/>
                  <a:gd name="connsiteX7" fmla="*/ 28595 w 28594"/>
                  <a:gd name="connsiteY7" fmla="*/ 390763 h 39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390763">
                    <a:moveTo>
                      <a:pt x="0" y="0"/>
                    </a:moveTo>
                    <a:lnTo>
                      <a:pt x="28595" y="0"/>
                    </a:lnTo>
                    <a:moveTo>
                      <a:pt x="14205" y="194646"/>
                    </a:moveTo>
                    <a:lnTo>
                      <a:pt x="14205" y="0"/>
                    </a:lnTo>
                    <a:moveTo>
                      <a:pt x="14205" y="194646"/>
                    </a:moveTo>
                    <a:lnTo>
                      <a:pt x="14205" y="390763"/>
                    </a:lnTo>
                    <a:moveTo>
                      <a:pt x="0" y="390763"/>
                    </a:moveTo>
                    <a:lnTo>
                      <a:pt x="28595" y="390763"/>
                    </a:lnTo>
                  </a:path>
                </a:pathLst>
              </a:custGeom>
              <a:noFill/>
              <a:ln w="9221" cap="flat">
                <a:solidFill>
                  <a:srgbClr val="F5A154"/>
                </a:solidFill>
                <a:prstDash val="solid"/>
                <a:miter/>
              </a:ln>
            </p:spPr>
            <p:txBody>
              <a:bodyPr rtlCol="0" anchor="ctr"/>
              <a:lstStyle/>
              <a:p>
                <a:endParaRPr lang="en-US"/>
              </a:p>
            </p:txBody>
          </p:sp>
          <p:sp>
            <p:nvSpPr>
              <p:cNvPr id="2119" name="Freeform 2118">
                <a:extLst>
                  <a:ext uri="{FF2B5EF4-FFF2-40B4-BE49-F238E27FC236}">
                    <a16:creationId xmlns:a16="http://schemas.microsoft.com/office/drawing/2014/main" id="{B30B80CB-6E68-BFE3-4267-2D53FD0C9F0F}"/>
                  </a:ext>
                </a:extLst>
              </p:cNvPr>
              <p:cNvSpPr/>
              <p:nvPr/>
            </p:nvSpPr>
            <p:spPr>
              <a:xfrm>
                <a:off x="4157154" y="3010276"/>
                <a:ext cx="28594" cy="346650"/>
              </a:xfrm>
              <a:custGeom>
                <a:avLst/>
                <a:gdLst>
                  <a:gd name="connsiteX0" fmla="*/ 0 w 28594"/>
                  <a:gd name="connsiteY0" fmla="*/ 0 h 346650"/>
                  <a:gd name="connsiteX1" fmla="*/ 28595 w 28594"/>
                  <a:gd name="connsiteY1" fmla="*/ 0 h 346650"/>
                  <a:gd name="connsiteX2" fmla="*/ 14390 w 28594"/>
                  <a:gd name="connsiteY2" fmla="*/ 172590 h 346650"/>
                  <a:gd name="connsiteX3" fmla="*/ 14390 w 28594"/>
                  <a:gd name="connsiteY3" fmla="*/ 0 h 346650"/>
                  <a:gd name="connsiteX4" fmla="*/ 14390 w 28594"/>
                  <a:gd name="connsiteY4" fmla="*/ 172590 h 346650"/>
                  <a:gd name="connsiteX5" fmla="*/ 14390 w 28594"/>
                  <a:gd name="connsiteY5" fmla="*/ 346651 h 346650"/>
                  <a:gd name="connsiteX6" fmla="*/ 0 w 28594"/>
                  <a:gd name="connsiteY6" fmla="*/ 346651 h 346650"/>
                  <a:gd name="connsiteX7" fmla="*/ 28595 w 28594"/>
                  <a:gd name="connsiteY7" fmla="*/ 346651 h 34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346650">
                    <a:moveTo>
                      <a:pt x="0" y="0"/>
                    </a:moveTo>
                    <a:lnTo>
                      <a:pt x="28595" y="0"/>
                    </a:lnTo>
                    <a:moveTo>
                      <a:pt x="14390" y="172590"/>
                    </a:moveTo>
                    <a:lnTo>
                      <a:pt x="14390" y="0"/>
                    </a:lnTo>
                    <a:moveTo>
                      <a:pt x="14390" y="172590"/>
                    </a:moveTo>
                    <a:lnTo>
                      <a:pt x="14390" y="346651"/>
                    </a:lnTo>
                    <a:moveTo>
                      <a:pt x="0" y="346651"/>
                    </a:moveTo>
                    <a:lnTo>
                      <a:pt x="28595" y="346651"/>
                    </a:lnTo>
                  </a:path>
                </a:pathLst>
              </a:custGeom>
              <a:noFill/>
              <a:ln w="9221" cap="flat">
                <a:solidFill>
                  <a:srgbClr val="F5A154"/>
                </a:solidFill>
                <a:prstDash val="solid"/>
                <a:miter/>
              </a:ln>
            </p:spPr>
            <p:txBody>
              <a:bodyPr rtlCol="0" anchor="ctr"/>
              <a:lstStyle/>
              <a:p>
                <a:endParaRPr lang="en-US"/>
              </a:p>
            </p:txBody>
          </p:sp>
        </p:grpSp>
        <p:grpSp>
          <p:nvGrpSpPr>
            <p:cNvPr id="2122" name="Graphic 1967">
              <a:extLst>
                <a:ext uri="{FF2B5EF4-FFF2-40B4-BE49-F238E27FC236}">
                  <a16:creationId xmlns:a16="http://schemas.microsoft.com/office/drawing/2014/main" id="{178262C6-CB2B-9BE5-2969-B6FE5B6F3C29}"/>
                </a:ext>
              </a:extLst>
            </p:cNvPr>
            <p:cNvGrpSpPr/>
            <p:nvPr/>
          </p:nvGrpSpPr>
          <p:grpSpPr>
            <a:xfrm>
              <a:off x="4151619" y="2252092"/>
              <a:ext cx="2477782" cy="1229084"/>
              <a:chOff x="4151619" y="2252092"/>
              <a:chExt cx="2477782" cy="1229084"/>
            </a:xfrm>
          </p:grpSpPr>
          <p:sp>
            <p:nvSpPr>
              <p:cNvPr id="2123" name="Freeform 2122">
                <a:extLst>
                  <a:ext uri="{FF2B5EF4-FFF2-40B4-BE49-F238E27FC236}">
                    <a16:creationId xmlns:a16="http://schemas.microsoft.com/office/drawing/2014/main" id="{732C6667-DBF1-F2D9-6594-6F90AD76A63B}"/>
                  </a:ext>
                </a:extLst>
              </p:cNvPr>
              <p:cNvSpPr/>
              <p:nvPr/>
            </p:nvSpPr>
            <p:spPr>
              <a:xfrm>
                <a:off x="6590660" y="3317777"/>
                <a:ext cx="38741" cy="38598"/>
              </a:xfrm>
              <a:custGeom>
                <a:avLst/>
                <a:gdLst>
                  <a:gd name="connsiteX0" fmla="*/ 38741 w 38741"/>
                  <a:gd name="connsiteY0" fmla="*/ 19299 h 38598"/>
                  <a:gd name="connsiteX1" fmla="*/ 19371 w 38741"/>
                  <a:gd name="connsiteY1" fmla="*/ 38599 h 38598"/>
                  <a:gd name="connsiteX2" fmla="*/ 0 w 38741"/>
                  <a:gd name="connsiteY2" fmla="*/ 19299 h 38598"/>
                  <a:gd name="connsiteX3" fmla="*/ 19371 w 38741"/>
                  <a:gd name="connsiteY3" fmla="*/ 0 h 38598"/>
                  <a:gd name="connsiteX4" fmla="*/ 38741 w 38741"/>
                  <a:gd name="connsiteY4" fmla="*/ 19299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19299"/>
                    </a:moveTo>
                    <a:cubicBezTo>
                      <a:pt x="38741" y="29958"/>
                      <a:pt x="30069" y="38599"/>
                      <a:pt x="19371" y="38599"/>
                    </a:cubicBezTo>
                    <a:cubicBezTo>
                      <a:pt x="8673" y="38599"/>
                      <a:pt x="0" y="29958"/>
                      <a:pt x="0" y="19299"/>
                    </a:cubicBezTo>
                    <a:cubicBezTo>
                      <a:pt x="0" y="8641"/>
                      <a:pt x="8673" y="0"/>
                      <a:pt x="19371" y="0"/>
                    </a:cubicBezTo>
                    <a:cubicBezTo>
                      <a:pt x="30069" y="0"/>
                      <a:pt x="38741" y="8641"/>
                      <a:pt x="38741" y="19299"/>
                    </a:cubicBezTo>
                    <a:close/>
                  </a:path>
                </a:pathLst>
              </a:custGeom>
              <a:solidFill>
                <a:srgbClr val="0057A5"/>
              </a:solidFill>
              <a:ln w="0" cap="flat">
                <a:noFill/>
                <a:prstDash val="solid"/>
                <a:miter/>
              </a:ln>
            </p:spPr>
            <p:txBody>
              <a:bodyPr rtlCol="0" anchor="ctr"/>
              <a:lstStyle/>
              <a:p>
                <a:endParaRPr lang="en-US"/>
              </a:p>
            </p:txBody>
          </p:sp>
          <p:sp>
            <p:nvSpPr>
              <p:cNvPr id="2124" name="Freeform 2123">
                <a:extLst>
                  <a:ext uri="{FF2B5EF4-FFF2-40B4-BE49-F238E27FC236}">
                    <a16:creationId xmlns:a16="http://schemas.microsoft.com/office/drawing/2014/main" id="{63383FB7-AA02-303A-C864-3BA879069282}"/>
                  </a:ext>
                </a:extLst>
              </p:cNvPr>
              <p:cNvSpPr/>
              <p:nvPr/>
            </p:nvSpPr>
            <p:spPr>
              <a:xfrm>
                <a:off x="6390127" y="3322188"/>
                <a:ext cx="38741" cy="38598"/>
              </a:xfrm>
              <a:custGeom>
                <a:avLst/>
                <a:gdLst>
                  <a:gd name="connsiteX0" fmla="*/ 38741 w 38741"/>
                  <a:gd name="connsiteY0" fmla="*/ 19299 h 38598"/>
                  <a:gd name="connsiteX1" fmla="*/ 19371 w 38741"/>
                  <a:gd name="connsiteY1" fmla="*/ 38599 h 38598"/>
                  <a:gd name="connsiteX2" fmla="*/ 0 w 38741"/>
                  <a:gd name="connsiteY2" fmla="*/ 19299 h 38598"/>
                  <a:gd name="connsiteX3" fmla="*/ 19371 w 38741"/>
                  <a:gd name="connsiteY3" fmla="*/ 0 h 38598"/>
                  <a:gd name="connsiteX4" fmla="*/ 38741 w 38741"/>
                  <a:gd name="connsiteY4" fmla="*/ 19299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19299"/>
                    </a:moveTo>
                    <a:cubicBezTo>
                      <a:pt x="38741" y="29958"/>
                      <a:pt x="30069" y="38599"/>
                      <a:pt x="19371" y="38599"/>
                    </a:cubicBezTo>
                    <a:cubicBezTo>
                      <a:pt x="8672" y="38599"/>
                      <a:pt x="0" y="29958"/>
                      <a:pt x="0" y="19299"/>
                    </a:cubicBezTo>
                    <a:cubicBezTo>
                      <a:pt x="0" y="8640"/>
                      <a:pt x="8672" y="0"/>
                      <a:pt x="19371" y="0"/>
                    </a:cubicBezTo>
                    <a:cubicBezTo>
                      <a:pt x="30069" y="0"/>
                      <a:pt x="38741" y="8640"/>
                      <a:pt x="38741" y="19299"/>
                    </a:cubicBezTo>
                    <a:close/>
                  </a:path>
                </a:pathLst>
              </a:custGeom>
              <a:solidFill>
                <a:srgbClr val="0057A5"/>
              </a:solidFill>
              <a:ln w="0" cap="flat">
                <a:noFill/>
                <a:prstDash val="solid"/>
                <a:miter/>
              </a:ln>
            </p:spPr>
            <p:txBody>
              <a:bodyPr rtlCol="0" anchor="ctr"/>
              <a:lstStyle/>
              <a:p>
                <a:endParaRPr lang="en-US"/>
              </a:p>
            </p:txBody>
          </p:sp>
          <p:sp>
            <p:nvSpPr>
              <p:cNvPr id="2125" name="Freeform 2124">
                <a:extLst>
                  <a:ext uri="{FF2B5EF4-FFF2-40B4-BE49-F238E27FC236}">
                    <a16:creationId xmlns:a16="http://schemas.microsoft.com/office/drawing/2014/main" id="{A76BDB2D-B8C1-05B5-F667-24592BD68EF6}"/>
                  </a:ext>
                </a:extLst>
              </p:cNvPr>
              <p:cNvSpPr/>
              <p:nvPr/>
            </p:nvSpPr>
            <p:spPr>
              <a:xfrm>
                <a:off x="6184799" y="3295904"/>
                <a:ext cx="38741" cy="38598"/>
              </a:xfrm>
              <a:custGeom>
                <a:avLst/>
                <a:gdLst>
                  <a:gd name="connsiteX0" fmla="*/ 38741 w 38741"/>
                  <a:gd name="connsiteY0" fmla="*/ 19299 h 38598"/>
                  <a:gd name="connsiteX1" fmla="*/ 19371 w 38741"/>
                  <a:gd name="connsiteY1" fmla="*/ 38598 h 38598"/>
                  <a:gd name="connsiteX2" fmla="*/ 0 w 38741"/>
                  <a:gd name="connsiteY2" fmla="*/ 19299 h 38598"/>
                  <a:gd name="connsiteX3" fmla="*/ 19371 w 38741"/>
                  <a:gd name="connsiteY3" fmla="*/ 0 h 38598"/>
                  <a:gd name="connsiteX4" fmla="*/ 38741 w 38741"/>
                  <a:gd name="connsiteY4" fmla="*/ 19299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19299"/>
                    </a:moveTo>
                    <a:cubicBezTo>
                      <a:pt x="38741" y="29958"/>
                      <a:pt x="30069" y="38598"/>
                      <a:pt x="19371" y="38598"/>
                    </a:cubicBezTo>
                    <a:cubicBezTo>
                      <a:pt x="8672" y="38598"/>
                      <a:pt x="0" y="29958"/>
                      <a:pt x="0" y="19299"/>
                    </a:cubicBezTo>
                    <a:cubicBezTo>
                      <a:pt x="0" y="8640"/>
                      <a:pt x="8672" y="0"/>
                      <a:pt x="19371" y="0"/>
                    </a:cubicBezTo>
                    <a:cubicBezTo>
                      <a:pt x="30069" y="0"/>
                      <a:pt x="38741" y="8640"/>
                      <a:pt x="38741" y="19299"/>
                    </a:cubicBezTo>
                    <a:close/>
                  </a:path>
                </a:pathLst>
              </a:custGeom>
              <a:solidFill>
                <a:srgbClr val="0057A5"/>
              </a:solidFill>
              <a:ln w="0" cap="flat">
                <a:noFill/>
                <a:prstDash val="solid"/>
                <a:miter/>
              </a:ln>
            </p:spPr>
            <p:txBody>
              <a:bodyPr rtlCol="0" anchor="ctr"/>
              <a:lstStyle/>
              <a:p>
                <a:endParaRPr lang="en-US"/>
              </a:p>
            </p:txBody>
          </p:sp>
          <p:sp>
            <p:nvSpPr>
              <p:cNvPr id="2126" name="Freeform 2125">
                <a:extLst>
                  <a:ext uri="{FF2B5EF4-FFF2-40B4-BE49-F238E27FC236}">
                    <a16:creationId xmlns:a16="http://schemas.microsoft.com/office/drawing/2014/main" id="{114C44C4-2FFF-E194-42D7-321225C58A90}"/>
                  </a:ext>
                </a:extLst>
              </p:cNvPr>
              <p:cNvSpPr/>
              <p:nvPr/>
            </p:nvSpPr>
            <p:spPr>
              <a:xfrm>
                <a:off x="5776539" y="3230471"/>
                <a:ext cx="38741" cy="38598"/>
              </a:xfrm>
              <a:custGeom>
                <a:avLst/>
                <a:gdLst>
                  <a:gd name="connsiteX0" fmla="*/ 38741 w 38741"/>
                  <a:gd name="connsiteY0" fmla="*/ 19299 h 38598"/>
                  <a:gd name="connsiteX1" fmla="*/ 19371 w 38741"/>
                  <a:gd name="connsiteY1" fmla="*/ 38599 h 38598"/>
                  <a:gd name="connsiteX2" fmla="*/ 0 w 38741"/>
                  <a:gd name="connsiteY2" fmla="*/ 19299 h 38598"/>
                  <a:gd name="connsiteX3" fmla="*/ 19371 w 38741"/>
                  <a:gd name="connsiteY3" fmla="*/ 0 h 38598"/>
                  <a:gd name="connsiteX4" fmla="*/ 38741 w 38741"/>
                  <a:gd name="connsiteY4" fmla="*/ 19299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19299"/>
                    </a:moveTo>
                    <a:cubicBezTo>
                      <a:pt x="38741" y="29958"/>
                      <a:pt x="30069" y="38599"/>
                      <a:pt x="19371" y="38599"/>
                    </a:cubicBezTo>
                    <a:cubicBezTo>
                      <a:pt x="8672" y="38599"/>
                      <a:pt x="0" y="29958"/>
                      <a:pt x="0" y="19299"/>
                    </a:cubicBezTo>
                    <a:cubicBezTo>
                      <a:pt x="0" y="8641"/>
                      <a:pt x="8672" y="0"/>
                      <a:pt x="19371" y="0"/>
                    </a:cubicBezTo>
                    <a:cubicBezTo>
                      <a:pt x="30069" y="0"/>
                      <a:pt x="38741" y="8641"/>
                      <a:pt x="38741" y="19299"/>
                    </a:cubicBezTo>
                    <a:close/>
                  </a:path>
                </a:pathLst>
              </a:custGeom>
              <a:solidFill>
                <a:srgbClr val="0057A5"/>
              </a:solidFill>
              <a:ln w="0" cap="flat">
                <a:noFill/>
                <a:prstDash val="solid"/>
                <a:miter/>
              </a:ln>
            </p:spPr>
            <p:txBody>
              <a:bodyPr rtlCol="0" anchor="ctr"/>
              <a:lstStyle/>
              <a:p>
                <a:endParaRPr lang="en-US"/>
              </a:p>
            </p:txBody>
          </p:sp>
          <p:sp>
            <p:nvSpPr>
              <p:cNvPr id="2127" name="Freeform 2126">
                <a:extLst>
                  <a:ext uri="{FF2B5EF4-FFF2-40B4-BE49-F238E27FC236}">
                    <a16:creationId xmlns:a16="http://schemas.microsoft.com/office/drawing/2014/main" id="{2AFC9038-9E39-430D-05EB-63245E13A43E}"/>
                  </a:ext>
                </a:extLst>
              </p:cNvPr>
              <p:cNvSpPr/>
              <p:nvPr/>
            </p:nvSpPr>
            <p:spPr>
              <a:xfrm>
                <a:off x="5367173" y="2881063"/>
                <a:ext cx="38741" cy="38598"/>
              </a:xfrm>
              <a:custGeom>
                <a:avLst/>
                <a:gdLst>
                  <a:gd name="connsiteX0" fmla="*/ 38741 w 38741"/>
                  <a:gd name="connsiteY0" fmla="*/ 19299 h 38598"/>
                  <a:gd name="connsiteX1" fmla="*/ 19371 w 38741"/>
                  <a:gd name="connsiteY1" fmla="*/ 38598 h 38598"/>
                  <a:gd name="connsiteX2" fmla="*/ 0 w 38741"/>
                  <a:gd name="connsiteY2" fmla="*/ 19299 h 38598"/>
                  <a:gd name="connsiteX3" fmla="*/ 19371 w 38741"/>
                  <a:gd name="connsiteY3" fmla="*/ 0 h 38598"/>
                  <a:gd name="connsiteX4" fmla="*/ 38741 w 38741"/>
                  <a:gd name="connsiteY4" fmla="*/ 19299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19299"/>
                    </a:moveTo>
                    <a:cubicBezTo>
                      <a:pt x="38741" y="29958"/>
                      <a:pt x="30069" y="38598"/>
                      <a:pt x="19371" y="38598"/>
                    </a:cubicBezTo>
                    <a:cubicBezTo>
                      <a:pt x="8672" y="38598"/>
                      <a:pt x="0" y="29958"/>
                      <a:pt x="0" y="19299"/>
                    </a:cubicBezTo>
                    <a:cubicBezTo>
                      <a:pt x="0" y="8641"/>
                      <a:pt x="8672" y="0"/>
                      <a:pt x="19371" y="0"/>
                    </a:cubicBezTo>
                    <a:cubicBezTo>
                      <a:pt x="30069" y="0"/>
                      <a:pt x="38741" y="8641"/>
                      <a:pt x="38741" y="19299"/>
                    </a:cubicBezTo>
                    <a:close/>
                  </a:path>
                </a:pathLst>
              </a:custGeom>
              <a:solidFill>
                <a:srgbClr val="0057A5"/>
              </a:solidFill>
              <a:ln w="0" cap="flat">
                <a:noFill/>
                <a:prstDash val="solid"/>
                <a:miter/>
              </a:ln>
            </p:spPr>
            <p:txBody>
              <a:bodyPr rtlCol="0" anchor="ctr"/>
              <a:lstStyle/>
              <a:p>
                <a:endParaRPr lang="en-US"/>
              </a:p>
            </p:txBody>
          </p:sp>
          <p:sp>
            <p:nvSpPr>
              <p:cNvPr id="2128" name="Freeform 2127">
                <a:extLst>
                  <a:ext uri="{FF2B5EF4-FFF2-40B4-BE49-F238E27FC236}">
                    <a16:creationId xmlns:a16="http://schemas.microsoft.com/office/drawing/2014/main" id="{CEF8D35D-1963-C99B-FE43-5F68E73EF54F}"/>
                  </a:ext>
                </a:extLst>
              </p:cNvPr>
              <p:cNvSpPr/>
              <p:nvPr/>
            </p:nvSpPr>
            <p:spPr>
              <a:xfrm>
                <a:off x="5164427" y="2762694"/>
                <a:ext cx="38741" cy="38598"/>
              </a:xfrm>
              <a:custGeom>
                <a:avLst/>
                <a:gdLst>
                  <a:gd name="connsiteX0" fmla="*/ 38741 w 38741"/>
                  <a:gd name="connsiteY0" fmla="*/ 19299 h 38598"/>
                  <a:gd name="connsiteX1" fmla="*/ 19371 w 38741"/>
                  <a:gd name="connsiteY1" fmla="*/ 38598 h 38598"/>
                  <a:gd name="connsiteX2" fmla="*/ 0 w 38741"/>
                  <a:gd name="connsiteY2" fmla="*/ 19299 h 38598"/>
                  <a:gd name="connsiteX3" fmla="*/ 19371 w 38741"/>
                  <a:gd name="connsiteY3" fmla="*/ 0 h 38598"/>
                  <a:gd name="connsiteX4" fmla="*/ 38741 w 38741"/>
                  <a:gd name="connsiteY4" fmla="*/ 19299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19299"/>
                    </a:moveTo>
                    <a:cubicBezTo>
                      <a:pt x="38741" y="29958"/>
                      <a:pt x="30069" y="38598"/>
                      <a:pt x="19371" y="38598"/>
                    </a:cubicBezTo>
                    <a:cubicBezTo>
                      <a:pt x="8673" y="38598"/>
                      <a:pt x="0" y="29958"/>
                      <a:pt x="0" y="19299"/>
                    </a:cubicBezTo>
                    <a:cubicBezTo>
                      <a:pt x="0" y="8641"/>
                      <a:pt x="8673" y="0"/>
                      <a:pt x="19371" y="0"/>
                    </a:cubicBezTo>
                    <a:cubicBezTo>
                      <a:pt x="30069" y="0"/>
                      <a:pt x="38741" y="8641"/>
                      <a:pt x="38741" y="19299"/>
                    </a:cubicBezTo>
                    <a:close/>
                  </a:path>
                </a:pathLst>
              </a:custGeom>
              <a:solidFill>
                <a:srgbClr val="0057A5"/>
              </a:solidFill>
              <a:ln w="0" cap="flat">
                <a:noFill/>
                <a:prstDash val="solid"/>
                <a:miter/>
              </a:ln>
            </p:spPr>
            <p:txBody>
              <a:bodyPr rtlCol="0" anchor="ctr"/>
              <a:lstStyle/>
              <a:p>
                <a:endParaRPr lang="en-US"/>
              </a:p>
            </p:txBody>
          </p:sp>
          <p:sp>
            <p:nvSpPr>
              <p:cNvPr id="2129" name="Freeform 2128">
                <a:extLst>
                  <a:ext uri="{FF2B5EF4-FFF2-40B4-BE49-F238E27FC236}">
                    <a16:creationId xmlns:a16="http://schemas.microsoft.com/office/drawing/2014/main" id="{30574EA4-3FB2-350B-6B06-13AB8E44D219}"/>
                  </a:ext>
                </a:extLst>
              </p:cNvPr>
              <p:cNvSpPr/>
              <p:nvPr/>
            </p:nvSpPr>
            <p:spPr>
              <a:xfrm>
                <a:off x="4960390" y="2668220"/>
                <a:ext cx="38741" cy="38598"/>
              </a:xfrm>
              <a:custGeom>
                <a:avLst/>
                <a:gdLst>
                  <a:gd name="connsiteX0" fmla="*/ 38741 w 38741"/>
                  <a:gd name="connsiteY0" fmla="*/ 19299 h 38598"/>
                  <a:gd name="connsiteX1" fmla="*/ 19371 w 38741"/>
                  <a:gd name="connsiteY1" fmla="*/ 38598 h 38598"/>
                  <a:gd name="connsiteX2" fmla="*/ 0 w 38741"/>
                  <a:gd name="connsiteY2" fmla="*/ 19299 h 38598"/>
                  <a:gd name="connsiteX3" fmla="*/ 19371 w 38741"/>
                  <a:gd name="connsiteY3" fmla="*/ 0 h 38598"/>
                  <a:gd name="connsiteX4" fmla="*/ 38741 w 38741"/>
                  <a:gd name="connsiteY4" fmla="*/ 19299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19299"/>
                    </a:moveTo>
                    <a:cubicBezTo>
                      <a:pt x="38741" y="29958"/>
                      <a:pt x="30069" y="38598"/>
                      <a:pt x="19371" y="38598"/>
                    </a:cubicBezTo>
                    <a:cubicBezTo>
                      <a:pt x="8673" y="38598"/>
                      <a:pt x="0" y="29958"/>
                      <a:pt x="0" y="19299"/>
                    </a:cubicBezTo>
                    <a:cubicBezTo>
                      <a:pt x="0" y="8641"/>
                      <a:pt x="8673" y="0"/>
                      <a:pt x="19371" y="0"/>
                    </a:cubicBezTo>
                    <a:cubicBezTo>
                      <a:pt x="30069" y="0"/>
                      <a:pt x="38741" y="8641"/>
                      <a:pt x="38741" y="19299"/>
                    </a:cubicBezTo>
                    <a:close/>
                  </a:path>
                </a:pathLst>
              </a:custGeom>
              <a:solidFill>
                <a:srgbClr val="0057A5"/>
              </a:solidFill>
              <a:ln w="0" cap="flat">
                <a:noFill/>
                <a:prstDash val="solid"/>
                <a:miter/>
              </a:ln>
            </p:spPr>
            <p:txBody>
              <a:bodyPr rtlCol="0" anchor="ctr"/>
              <a:lstStyle/>
              <a:p>
                <a:endParaRPr lang="en-US"/>
              </a:p>
            </p:txBody>
          </p:sp>
          <p:sp>
            <p:nvSpPr>
              <p:cNvPr id="2130" name="Freeform 2129">
                <a:extLst>
                  <a:ext uri="{FF2B5EF4-FFF2-40B4-BE49-F238E27FC236}">
                    <a16:creationId xmlns:a16="http://schemas.microsoft.com/office/drawing/2014/main" id="{636C7E1E-9A2B-E749-AE9F-480B9CB529F4}"/>
                  </a:ext>
                </a:extLst>
              </p:cNvPr>
              <p:cNvSpPr/>
              <p:nvPr/>
            </p:nvSpPr>
            <p:spPr>
              <a:xfrm>
                <a:off x="4756721" y="2661052"/>
                <a:ext cx="38741" cy="38598"/>
              </a:xfrm>
              <a:custGeom>
                <a:avLst/>
                <a:gdLst>
                  <a:gd name="connsiteX0" fmla="*/ 38741 w 38741"/>
                  <a:gd name="connsiteY0" fmla="*/ 19299 h 38598"/>
                  <a:gd name="connsiteX1" fmla="*/ 19371 w 38741"/>
                  <a:gd name="connsiteY1" fmla="*/ 38598 h 38598"/>
                  <a:gd name="connsiteX2" fmla="*/ 0 w 38741"/>
                  <a:gd name="connsiteY2" fmla="*/ 19299 h 38598"/>
                  <a:gd name="connsiteX3" fmla="*/ 19371 w 38741"/>
                  <a:gd name="connsiteY3" fmla="*/ 0 h 38598"/>
                  <a:gd name="connsiteX4" fmla="*/ 38741 w 38741"/>
                  <a:gd name="connsiteY4" fmla="*/ 19299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19299"/>
                    </a:moveTo>
                    <a:cubicBezTo>
                      <a:pt x="38741" y="29958"/>
                      <a:pt x="30069" y="38598"/>
                      <a:pt x="19371" y="38598"/>
                    </a:cubicBezTo>
                    <a:cubicBezTo>
                      <a:pt x="8673" y="38598"/>
                      <a:pt x="0" y="29958"/>
                      <a:pt x="0" y="19299"/>
                    </a:cubicBezTo>
                    <a:cubicBezTo>
                      <a:pt x="0" y="8641"/>
                      <a:pt x="8673" y="0"/>
                      <a:pt x="19371" y="0"/>
                    </a:cubicBezTo>
                    <a:cubicBezTo>
                      <a:pt x="30069" y="0"/>
                      <a:pt x="38741" y="8641"/>
                      <a:pt x="38741" y="19299"/>
                    </a:cubicBezTo>
                    <a:close/>
                  </a:path>
                </a:pathLst>
              </a:custGeom>
              <a:solidFill>
                <a:srgbClr val="0057A5"/>
              </a:solidFill>
              <a:ln w="0" cap="flat">
                <a:noFill/>
                <a:prstDash val="solid"/>
                <a:miter/>
              </a:ln>
            </p:spPr>
            <p:txBody>
              <a:bodyPr rtlCol="0" anchor="ctr"/>
              <a:lstStyle/>
              <a:p>
                <a:endParaRPr lang="en-US"/>
              </a:p>
            </p:txBody>
          </p:sp>
          <p:sp>
            <p:nvSpPr>
              <p:cNvPr id="2131" name="Freeform 2130">
                <a:extLst>
                  <a:ext uri="{FF2B5EF4-FFF2-40B4-BE49-F238E27FC236}">
                    <a16:creationId xmlns:a16="http://schemas.microsoft.com/office/drawing/2014/main" id="{0FDF4438-4B3C-6873-C1D6-9C102DF76FEB}"/>
                  </a:ext>
                </a:extLst>
              </p:cNvPr>
              <p:cNvSpPr/>
              <p:nvPr/>
            </p:nvSpPr>
            <p:spPr>
              <a:xfrm>
                <a:off x="4552868" y="2639179"/>
                <a:ext cx="38741" cy="38598"/>
              </a:xfrm>
              <a:custGeom>
                <a:avLst/>
                <a:gdLst>
                  <a:gd name="connsiteX0" fmla="*/ 38741 w 38741"/>
                  <a:gd name="connsiteY0" fmla="*/ 19299 h 38598"/>
                  <a:gd name="connsiteX1" fmla="*/ 19371 w 38741"/>
                  <a:gd name="connsiteY1" fmla="*/ 38598 h 38598"/>
                  <a:gd name="connsiteX2" fmla="*/ 0 w 38741"/>
                  <a:gd name="connsiteY2" fmla="*/ 19299 h 38598"/>
                  <a:gd name="connsiteX3" fmla="*/ 19371 w 38741"/>
                  <a:gd name="connsiteY3" fmla="*/ 0 h 38598"/>
                  <a:gd name="connsiteX4" fmla="*/ 38741 w 38741"/>
                  <a:gd name="connsiteY4" fmla="*/ 19299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19299"/>
                    </a:moveTo>
                    <a:cubicBezTo>
                      <a:pt x="38741" y="29958"/>
                      <a:pt x="30069" y="38598"/>
                      <a:pt x="19371" y="38598"/>
                    </a:cubicBezTo>
                    <a:cubicBezTo>
                      <a:pt x="8673" y="38598"/>
                      <a:pt x="0" y="29958"/>
                      <a:pt x="0" y="19299"/>
                    </a:cubicBezTo>
                    <a:cubicBezTo>
                      <a:pt x="0" y="8641"/>
                      <a:pt x="8673" y="0"/>
                      <a:pt x="19371" y="0"/>
                    </a:cubicBezTo>
                    <a:cubicBezTo>
                      <a:pt x="30069" y="0"/>
                      <a:pt x="38741" y="8641"/>
                      <a:pt x="38741" y="19299"/>
                    </a:cubicBezTo>
                    <a:close/>
                  </a:path>
                </a:pathLst>
              </a:custGeom>
              <a:solidFill>
                <a:srgbClr val="0057A5"/>
              </a:solidFill>
              <a:ln w="0" cap="flat">
                <a:noFill/>
                <a:prstDash val="solid"/>
                <a:miter/>
              </a:ln>
            </p:spPr>
            <p:txBody>
              <a:bodyPr rtlCol="0" anchor="ctr"/>
              <a:lstStyle/>
              <a:p>
                <a:endParaRPr lang="en-US"/>
              </a:p>
            </p:txBody>
          </p:sp>
          <p:sp>
            <p:nvSpPr>
              <p:cNvPr id="2132" name="Freeform 2131">
                <a:extLst>
                  <a:ext uri="{FF2B5EF4-FFF2-40B4-BE49-F238E27FC236}">
                    <a16:creationId xmlns:a16="http://schemas.microsoft.com/office/drawing/2014/main" id="{3A75EAF2-798D-9C6B-05B2-4D19867DDF02}"/>
                  </a:ext>
                </a:extLst>
              </p:cNvPr>
              <p:cNvSpPr/>
              <p:nvPr/>
            </p:nvSpPr>
            <p:spPr>
              <a:xfrm>
                <a:off x="4262124" y="2677410"/>
                <a:ext cx="38741" cy="38598"/>
              </a:xfrm>
              <a:custGeom>
                <a:avLst/>
                <a:gdLst>
                  <a:gd name="connsiteX0" fmla="*/ 38741 w 38741"/>
                  <a:gd name="connsiteY0" fmla="*/ 19299 h 38598"/>
                  <a:gd name="connsiteX1" fmla="*/ 19371 w 38741"/>
                  <a:gd name="connsiteY1" fmla="*/ 38598 h 38598"/>
                  <a:gd name="connsiteX2" fmla="*/ 0 w 38741"/>
                  <a:gd name="connsiteY2" fmla="*/ 19299 h 38598"/>
                  <a:gd name="connsiteX3" fmla="*/ 19371 w 38741"/>
                  <a:gd name="connsiteY3" fmla="*/ 0 h 38598"/>
                  <a:gd name="connsiteX4" fmla="*/ 38741 w 38741"/>
                  <a:gd name="connsiteY4" fmla="*/ 19299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19299"/>
                    </a:moveTo>
                    <a:cubicBezTo>
                      <a:pt x="38741" y="29958"/>
                      <a:pt x="30069" y="38598"/>
                      <a:pt x="19371" y="38598"/>
                    </a:cubicBezTo>
                    <a:cubicBezTo>
                      <a:pt x="8673" y="38598"/>
                      <a:pt x="0" y="29958"/>
                      <a:pt x="0" y="19299"/>
                    </a:cubicBezTo>
                    <a:cubicBezTo>
                      <a:pt x="0" y="8641"/>
                      <a:pt x="8673" y="0"/>
                      <a:pt x="19371" y="0"/>
                    </a:cubicBezTo>
                    <a:cubicBezTo>
                      <a:pt x="30069" y="0"/>
                      <a:pt x="38741" y="8641"/>
                      <a:pt x="38741" y="19299"/>
                    </a:cubicBezTo>
                    <a:close/>
                  </a:path>
                </a:pathLst>
              </a:custGeom>
              <a:solidFill>
                <a:srgbClr val="0057A5"/>
              </a:solidFill>
              <a:ln w="0" cap="flat">
                <a:noFill/>
                <a:prstDash val="solid"/>
                <a:miter/>
              </a:ln>
            </p:spPr>
            <p:txBody>
              <a:bodyPr rtlCol="0" anchor="ctr"/>
              <a:lstStyle/>
              <a:p>
                <a:endParaRPr lang="en-US"/>
              </a:p>
            </p:txBody>
          </p:sp>
          <p:sp>
            <p:nvSpPr>
              <p:cNvPr id="2133" name="Freeform 2132">
                <a:extLst>
                  <a:ext uri="{FF2B5EF4-FFF2-40B4-BE49-F238E27FC236}">
                    <a16:creationId xmlns:a16="http://schemas.microsoft.com/office/drawing/2014/main" id="{45FBA02E-BDC5-3AE2-8D8B-02693F3E9D80}"/>
                  </a:ext>
                </a:extLst>
              </p:cNvPr>
              <p:cNvSpPr/>
              <p:nvPr/>
            </p:nvSpPr>
            <p:spPr>
              <a:xfrm>
                <a:off x="4173757" y="2976824"/>
                <a:ext cx="38741" cy="38598"/>
              </a:xfrm>
              <a:custGeom>
                <a:avLst/>
                <a:gdLst>
                  <a:gd name="connsiteX0" fmla="*/ 38741 w 38741"/>
                  <a:gd name="connsiteY0" fmla="*/ 19299 h 38598"/>
                  <a:gd name="connsiteX1" fmla="*/ 19371 w 38741"/>
                  <a:gd name="connsiteY1" fmla="*/ 38598 h 38598"/>
                  <a:gd name="connsiteX2" fmla="*/ 0 w 38741"/>
                  <a:gd name="connsiteY2" fmla="*/ 19299 h 38598"/>
                  <a:gd name="connsiteX3" fmla="*/ 19371 w 38741"/>
                  <a:gd name="connsiteY3" fmla="*/ 0 h 38598"/>
                  <a:gd name="connsiteX4" fmla="*/ 38741 w 38741"/>
                  <a:gd name="connsiteY4" fmla="*/ 19299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19299"/>
                    </a:moveTo>
                    <a:cubicBezTo>
                      <a:pt x="38741" y="29958"/>
                      <a:pt x="30069" y="38598"/>
                      <a:pt x="19371" y="38598"/>
                    </a:cubicBezTo>
                    <a:cubicBezTo>
                      <a:pt x="8673" y="38598"/>
                      <a:pt x="0" y="29958"/>
                      <a:pt x="0" y="19299"/>
                    </a:cubicBezTo>
                    <a:cubicBezTo>
                      <a:pt x="0" y="8641"/>
                      <a:pt x="8673" y="0"/>
                      <a:pt x="19371" y="0"/>
                    </a:cubicBezTo>
                    <a:cubicBezTo>
                      <a:pt x="30069" y="0"/>
                      <a:pt x="38741" y="8641"/>
                      <a:pt x="38741" y="19299"/>
                    </a:cubicBezTo>
                    <a:close/>
                  </a:path>
                </a:pathLst>
              </a:custGeom>
              <a:solidFill>
                <a:srgbClr val="0057A5"/>
              </a:solidFill>
              <a:ln w="0" cap="flat">
                <a:noFill/>
                <a:prstDash val="solid"/>
                <a:miter/>
              </a:ln>
            </p:spPr>
            <p:txBody>
              <a:bodyPr rtlCol="0" anchor="ctr"/>
              <a:lstStyle/>
              <a:p>
                <a:endParaRPr lang="en-US"/>
              </a:p>
            </p:txBody>
          </p:sp>
          <p:sp>
            <p:nvSpPr>
              <p:cNvPr id="2134" name="Freeform 2133">
                <a:extLst>
                  <a:ext uri="{FF2B5EF4-FFF2-40B4-BE49-F238E27FC236}">
                    <a16:creationId xmlns:a16="http://schemas.microsoft.com/office/drawing/2014/main" id="{F6AD7764-FECF-50CE-19BF-3CA8325900EE}"/>
                  </a:ext>
                </a:extLst>
              </p:cNvPr>
              <p:cNvSpPr/>
              <p:nvPr/>
            </p:nvSpPr>
            <p:spPr>
              <a:xfrm>
                <a:off x="4151619" y="3159891"/>
                <a:ext cx="38741" cy="38598"/>
              </a:xfrm>
              <a:custGeom>
                <a:avLst/>
                <a:gdLst>
                  <a:gd name="connsiteX0" fmla="*/ 38741 w 38741"/>
                  <a:gd name="connsiteY0" fmla="*/ 19299 h 38598"/>
                  <a:gd name="connsiteX1" fmla="*/ 19371 w 38741"/>
                  <a:gd name="connsiteY1" fmla="*/ 38598 h 38598"/>
                  <a:gd name="connsiteX2" fmla="*/ 0 w 38741"/>
                  <a:gd name="connsiteY2" fmla="*/ 19299 h 38598"/>
                  <a:gd name="connsiteX3" fmla="*/ 19371 w 38741"/>
                  <a:gd name="connsiteY3" fmla="*/ 0 h 38598"/>
                  <a:gd name="connsiteX4" fmla="*/ 38741 w 38741"/>
                  <a:gd name="connsiteY4" fmla="*/ 19299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19299"/>
                    </a:moveTo>
                    <a:cubicBezTo>
                      <a:pt x="38741" y="29958"/>
                      <a:pt x="30069" y="38598"/>
                      <a:pt x="19371" y="38598"/>
                    </a:cubicBezTo>
                    <a:cubicBezTo>
                      <a:pt x="8673" y="38598"/>
                      <a:pt x="0" y="29958"/>
                      <a:pt x="0" y="19299"/>
                    </a:cubicBezTo>
                    <a:cubicBezTo>
                      <a:pt x="0" y="8640"/>
                      <a:pt x="8673" y="0"/>
                      <a:pt x="19371" y="0"/>
                    </a:cubicBezTo>
                    <a:cubicBezTo>
                      <a:pt x="30069" y="0"/>
                      <a:pt x="38741" y="8640"/>
                      <a:pt x="38741" y="19299"/>
                    </a:cubicBezTo>
                    <a:close/>
                  </a:path>
                </a:pathLst>
              </a:custGeom>
              <a:solidFill>
                <a:srgbClr val="0057A5"/>
              </a:solidFill>
              <a:ln w="0" cap="flat">
                <a:noFill/>
                <a:prstDash val="solid"/>
                <a:miter/>
              </a:ln>
            </p:spPr>
            <p:txBody>
              <a:bodyPr rtlCol="0" anchor="ctr"/>
              <a:lstStyle/>
              <a:p>
                <a:endParaRPr lang="en-US"/>
              </a:p>
            </p:txBody>
          </p:sp>
          <p:sp>
            <p:nvSpPr>
              <p:cNvPr id="2135" name="Freeform 2134">
                <a:extLst>
                  <a:ext uri="{FF2B5EF4-FFF2-40B4-BE49-F238E27FC236}">
                    <a16:creationId xmlns:a16="http://schemas.microsoft.com/office/drawing/2014/main" id="{760E9ECD-8694-23F8-41B7-E3B3E1EBC43C}"/>
                  </a:ext>
                </a:extLst>
              </p:cNvPr>
              <p:cNvSpPr/>
              <p:nvPr/>
            </p:nvSpPr>
            <p:spPr>
              <a:xfrm>
                <a:off x="4348831" y="2614550"/>
                <a:ext cx="38741" cy="38598"/>
              </a:xfrm>
              <a:custGeom>
                <a:avLst/>
                <a:gdLst>
                  <a:gd name="connsiteX0" fmla="*/ 38741 w 38741"/>
                  <a:gd name="connsiteY0" fmla="*/ 19299 h 38598"/>
                  <a:gd name="connsiteX1" fmla="*/ 19371 w 38741"/>
                  <a:gd name="connsiteY1" fmla="*/ 38598 h 38598"/>
                  <a:gd name="connsiteX2" fmla="*/ 0 w 38741"/>
                  <a:gd name="connsiteY2" fmla="*/ 19299 h 38598"/>
                  <a:gd name="connsiteX3" fmla="*/ 19371 w 38741"/>
                  <a:gd name="connsiteY3" fmla="*/ 0 h 38598"/>
                  <a:gd name="connsiteX4" fmla="*/ 38741 w 38741"/>
                  <a:gd name="connsiteY4" fmla="*/ 19299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19299"/>
                    </a:moveTo>
                    <a:cubicBezTo>
                      <a:pt x="38741" y="29958"/>
                      <a:pt x="30069" y="38598"/>
                      <a:pt x="19371" y="38598"/>
                    </a:cubicBezTo>
                    <a:cubicBezTo>
                      <a:pt x="8673" y="38598"/>
                      <a:pt x="0" y="29958"/>
                      <a:pt x="0" y="19299"/>
                    </a:cubicBezTo>
                    <a:cubicBezTo>
                      <a:pt x="0" y="8641"/>
                      <a:pt x="8673" y="0"/>
                      <a:pt x="19371" y="0"/>
                    </a:cubicBezTo>
                    <a:cubicBezTo>
                      <a:pt x="30069" y="0"/>
                      <a:pt x="38741" y="8641"/>
                      <a:pt x="38741" y="19299"/>
                    </a:cubicBezTo>
                    <a:close/>
                  </a:path>
                </a:pathLst>
              </a:custGeom>
              <a:solidFill>
                <a:srgbClr val="0057A5"/>
              </a:solidFill>
              <a:ln w="0" cap="flat">
                <a:noFill/>
                <a:prstDash val="solid"/>
                <a:miter/>
              </a:ln>
            </p:spPr>
            <p:txBody>
              <a:bodyPr rtlCol="0" anchor="ctr"/>
              <a:lstStyle/>
              <a:p>
                <a:endParaRPr lang="en-US"/>
              </a:p>
            </p:txBody>
          </p:sp>
          <p:sp>
            <p:nvSpPr>
              <p:cNvPr id="2136" name="Freeform 2135">
                <a:extLst>
                  <a:ext uri="{FF2B5EF4-FFF2-40B4-BE49-F238E27FC236}">
                    <a16:creationId xmlns:a16="http://schemas.microsoft.com/office/drawing/2014/main" id="{C7129FDF-AE60-08E1-2CC8-325D0CE61EA2}"/>
                  </a:ext>
                </a:extLst>
              </p:cNvPr>
              <p:cNvSpPr/>
              <p:nvPr/>
            </p:nvSpPr>
            <p:spPr>
              <a:xfrm>
                <a:off x="4205304" y="2821327"/>
                <a:ext cx="38741" cy="38598"/>
              </a:xfrm>
              <a:custGeom>
                <a:avLst/>
                <a:gdLst>
                  <a:gd name="connsiteX0" fmla="*/ 38741 w 38741"/>
                  <a:gd name="connsiteY0" fmla="*/ 19299 h 38598"/>
                  <a:gd name="connsiteX1" fmla="*/ 19371 w 38741"/>
                  <a:gd name="connsiteY1" fmla="*/ 38598 h 38598"/>
                  <a:gd name="connsiteX2" fmla="*/ 0 w 38741"/>
                  <a:gd name="connsiteY2" fmla="*/ 19299 h 38598"/>
                  <a:gd name="connsiteX3" fmla="*/ 19371 w 38741"/>
                  <a:gd name="connsiteY3" fmla="*/ 0 h 38598"/>
                  <a:gd name="connsiteX4" fmla="*/ 38741 w 38741"/>
                  <a:gd name="connsiteY4" fmla="*/ 19299 h 38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 h="38598">
                    <a:moveTo>
                      <a:pt x="38741" y="19299"/>
                    </a:moveTo>
                    <a:cubicBezTo>
                      <a:pt x="38741" y="29958"/>
                      <a:pt x="30069" y="38598"/>
                      <a:pt x="19371" y="38598"/>
                    </a:cubicBezTo>
                    <a:cubicBezTo>
                      <a:pt x="8673" y="38598"/>
                      <a:pt x="0" y="29958"/>
                      <a:pt x="0" y="19299"/>
                    </a:cubicBezTo>
                    <a:cubicBezTo>
                      <a:pt x="0" y="8641"/>
                      <a:pt x="8673" y="0"/>
                      <a:pt x="19371" y="0"/>
                    </a:cubicBezTo>
                    <a:cubicBezTo>
                      <a:pt x="30069" y="0"/>
                      <a:pt x="38741" y="8641"/>
                      <a:pt x="38741" y="19299"/>
                    </a:cubicBezTo>
                    <a:close/>
                  </a:path>
                </a:pathLst>
              </a:custGeom>
              <a:solidFill>
                <a:srgbClr val="0057A5"/>
              </a:solidFill>
              <a:ln w="0" cap="flat">
                <a:noFill/>
                <a:prstDash val="solid"/>
                <a:miter/>
              </a:ln>
            </p:spPr>
            <p:txBody>
              <a:bodyPr rtlCol="0" anchor="ctr"/>
              <a:lstStyle/>
              <a:p>
                <a:endParaRPr lang="en-US"/>
              </a:p>
            </p:txBody>
          </p:sp>
          <p:sp>
            <p:nvSpPr>
              <p:cNvPr id="2137" name="Freeform 2136">
                <a:extLst>
                  <a:ext uri="{FF2B5EF4-FFF2-40B4-BE49-F238E27FC236}">
                    <a16:creationId xmlns:a16="http://schemas.microsoft.com/office/drawing/2014/main" id="{99A463FF-576D-FEC1-5D74-0D8AF4BDCAC3}"/>
                  </a:ext>
                </a:extLst>
              </p:cNvPr>
              <p:cNvSpPr/>
              <p:nvPr/>
            </p:nvSpPr>
            <p:spPr>
              <a:xfrm>
                <a:off x="4168961" y="2632379"/>
                <a:ext cx="2447526" cy="709660"/>
              </a:xfrm>
              <a:custGeom>
                <a:avLst/>
                <a:gdLst>
                  <a:gd name="connsiteX0" fmla="*/ 2447526 w 2447526"/>
                  <a:gd name="connsiteY0" fmla="*/ 703411 h 709660"/>
                  <a:gd name="connsiteX1" fmla="*/ 2232051 w 2447526"/>
                  <a:gd name="connsiteY1" fmla="*/ 709660 h 709660"/>
                  <a:gd name="connsiteX2" fmla="*/ 2028752 w 2447526"/>
                  <a:gd name="connsiteY2" fmla="*/ 680619 h 709660"/>
                  <a:gd name="connsiteX3" fmla="*/ 1620123 w 2447526"/>
                  <a:gd name="connsiteY3" fmla="*/ 617208 h 709660"/>
                  <a:gd name="connsiteX4" fmla="*/ 1209650 w 2447526"/>
                  <a:gd name="connsiteY4" fmla="*/ 262837 h 709660"/>
                  <a:gd name="connsiteX5" fmla="*/ 1003215 w 2447526"/>
                  <a:gd name="connsiteY5" fmla="*/ 143733 h 709660"/>
                  <a:gd name="connsiteX6" fmla="*/ 802498 w 2447526"/>
                  <a:gd name="connsiteY6" fmla="*/ 52016 h 709660"/>
                  <a:gd name="connsiteX7" fmla="*/ 602335 w 2447526"/>
                  <a:gd name="connsiteY7" fmla="*/ 48708 h 709660"/>
                  <a:gd name="connsiteX8" fmla="*/ 397744 w 2447526"/>
                  <a:gd name="connsiteY8" fmla="*/ 25365 h 709660"/>
                  <a:gd name="connsiteX9" fmla="*/ 191862 w 2447526"/>
                  <a:gd name="connsiteY9" fmla="*/ 0 h 709660"/>
                  <a:gd name="connsiteX10" fmla="*/ 106631 w 2447526"/>
                  <a:gd name="connsiteY10" fmla="*/ 67823 h 709660"/>
                  <a:gd name="connsiteX11" fmla="*/ 50733 w 2447526"/>
                  <a:gd name="connsiteY11" fmla="*/ 216519 h 709660"/>
                  <a:gd name="connsiteX12" fmla="*/ 21584 w 2447526"/>
                  <a:gd name="connsiteY12" fmla="*/ 371097 h 709660"/>
                  <a:gd name="connsiteX13" fmla="*/ 0 w 2447526"/>
                  <a:gd name="connsiteY13" fmla="*/ 553428 h 70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7526" h="709660">
                    <a:moveTo>
                      <a:pt x="2447526" y="703411"/>
                    </a:moveTo>
                    <a:lnTo>
                      <a:pt x="2232051" y="709660"/>
                    </a:lnTo>
                    <a:lnTo>
                      <a:pt x="2028752" y="680619"/>
                    </a:lnTo>
                    <a:lnTo>
                      <a:pt x="1620123" y="617208"/>
                    </a:lnTo>
                    <a:lnTo>
                      <a:pt x="1209650" y="262837"/>
                    </a:lnTo>
                    <a:lnTo>
                      <a:pt x="1003215" y="143733"/>
                    </a:lnTo>
                    <a:lnTo>
                      <a:pt x="802498" y="52016"/>
                    </a:lnTo>
                    <a:lnTo>
                      <a:pt x="602335" y="48708"/>
                    </a:lnTo>
                    <a:lnTo>
                      <a:pt x="397744" y="25365"/>
                    </a:lnTo>
                    <a:lnTo>
                      <a:pt x="191862" y="0"/>
                    </a:lnTo>
                    <a:lnTo>
                      <a:pt x="106631" y="67823"/>
                    </a:lnTo>
                    <a:lnTo>
                      <a:pt x="50733" y="216519"/>
                    </a:lnTo>
                    <a:lnTo>
                      <a:pt x="21584" y="371097"/>
                    </a:lnTo>
                    <a:lnTo>
                      <a:pt x="0" y="553428"/>
                    </a:lnTo>
                  </a:path>
                </a:pathLst>
              </a:custGeom>
              <a:noFill/>
              <a:ln w="9221" cap="flat">
                <a:solidFill>
                  <a:srgbClr val="0057A5"/>
                </a:solidFill>
                <a:prstDash val="solid"/>
                <a:miter/>
              </a:ln>
            </p:spPr>
            <p:txBody>
              <a:bodyPr rtlCol="0" anchor="ctr"/>
              <a:lstStyle/>
              <a:p>
                <a:endParaRPr lang="en-US"/>
              </a:p>
            </p:txBody>
          </p:sp>
          <p:sp>
            <p:nvSpPr>
              <p:cNvPr id="2138" name="Freeform 2137">
                <a:extLst>
                  <a:ext uri="{FF2B5EF4-FFF2-40B4-BE49-F238E27FC236}">
                    <a16:creationId xmlns:a16="http://schemas.microsoft.com/office/drawing/2014/main" id="{6DE63E49-812F-6CE2-DACB-6394361A7D2F}"/>
                  </a:ext>
                </a:extLst>
              </p:cNvPr>
              <p:cNvSpPr/>
              <p:nvPr/>
            </p:nvSpPr>
            <p:spPr>
              <a:xfrm>
                <a:off x="6595272" y="3203636"/>
                <a:ext cx="28594" cy="269086"/>
              </a:xfrm>
              <a:custGeom>
                <a:avLst/>
                <a:gdLst>
                  <a:gd name="connsiteX0" fmla="*/ 0 w 28594"/>
                  <a:gd name="connsiteY0" fmla="*/ 0 h 269086"/>
                  <a:gd name="connsiteX1" fmla="*/ 28595 w 28594"/>
                  <a:gd name="connsiteY1" fmla="*/ 0 h 269086"/>
                  <a:gd name="connsiteX2" fmla="*/ 14390 w 28594"/>
                  <a:gd name="connsiteY2" fmla="*/ 133992 h 269086"/>
                  <a:gd name="connsiteX3" fmla="*/ 14390 w 28594"/>
                  <a:gd name="connsiteY3" fmla="*/ 0 h 269086"/>
                  <a:gd name="connsiteX4" fmla="*/ 14390 w 28594"/>
                  <a:gd name="connsiteY4" fmla="*/ 133992 h 269086"/>
                  <a:gd name="connsiteX5" fmla="*/ 14390 w 28594"/>
                  <a:gd name="connsiteY5" fmla="*/ 269086 h 269086"/>
                  <a:gd name="connsiteX6" fmla="*/ 0 w 28594"/>
                  <a:gd name="connsiteY6" fmla="*/ 268903 h 269086"/>
                  <a:gd name="connsiteX7" fmla="*/ 28595 w 28594"/>
                  <a:gd name="connsiteY7" fmla="*/ 268903 h 2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269086">
                    <a:moveTo>
                      <a:pt x="0" y="0"/>
                    </a:moveTo>
                    <a:lnTo>
                      <a:pt x="28595" y="0"/>
                    </a:lnTo>
                    <a:moveTo>
                      <a:pt x="14390" y="133992"/>
                    </a:moveTo>
                    <a:lnTo>
                      <a:pt x="14390" y="0"/>
                    </a:lnTo>
                    <a:moveTo>
                      <a:pt x="14390" y="133992"/>
                    </a:moveTo>
                    <a:lnTo>
                      <a:pt x="14390" y="269086"/>
                    </a:lnTo>
                    <a:moveTo>
                      <a:pt x="0" y="268903"/>
                    </a:moveTo>
                    <a:lnTo>
                      <a:pt x="28595" y="268903"/>
                    </a:lnTo>
                  </a:path>
                </a:pathLst>
              </a:custGeom>
              <a:noFill/>
              <a:ln w="9221" cap="flat">
                <a:solidFill>
                  <a:srgbClr val="0057A5"/>
                </a:solidFill>
                <a:prstDash val="solid"/>
                <a:miter/>
              </a:ln>
            </p:spPr>
            <p:txBody>
              <a:bodyPr rtlCol="0" anchor="ctr"/>
              <a:lstStyle/>
              <a:p>
                <a:endParaRPr lang="en-US"/>
              </a:p>
            </p:txBody>
          </p:sp>
          <p:sp>
            <p:nvSpPr>
              <p:cNvPr id="2139" name="Freeform 2138">
                <a:extLst>
                  <a:ext uri="{FF2B5EF4-FFF2-40B4-BE49-F238E27FC236}">
                    <a16:creationId xmlns:a16="http://schemas.microsoft.com/office/drawing/2014/main" id="{F0C27425-E27B-F528-0B8A-6A9285314D22}"/>
                  </a:ext>
                </a:extLst>
              </p:cNvPr>
              <p:cNvSpPr/>
              <p:nvPr/>
            </p:nvSpPr>
            <p:spPr>
              <a:xfrm>
                <a:off x="6394924" y="3222200"/>
                <a:ext cx="28594" cy="236737"/>
              </a:xfrm>
              <a:custGeom>
                <a:avLst/>
                <a:gdLst>
                  <a:gd name="connsiteX0" fmla="*/ 0 w 28594"/>
                  <a:gd name="connsiteY0" fmla="*/ 0 h 236737"/>
                  <a:gd name="connsiteX1" fmla="*/ 28595 w 28594"/>
                  <a:gd name="connsiteY1" fmla="*/ 0 h 236737"/>
                  <a:gd name="connsiteX2" fmla="*/ 14390 w 28594"/>
                  <a:gd name="connsiteY2" fmla="*/ 118001 h 236737"/>
                  <a:gd name="connsiteX3" fmla="*/ 14390 w 28594"/>
                  <a:gd name="connsiteY3" fmla="*/ 184 h 236737"/>
                  <a:gd name="connsiteX4" fmla="*/ 14390 w 28594"/>
                  <a:gd name="connsiteY4" fmla="*/ 118001 h 236737"/>
                  <a:gd name="connsiteX5" fmla="*/ 14390 w 28594"/>
                  <a:gd name="connsiteY5" fmla="*/ 236737 h 236737"/>
                  <a:gd name="connsiteX6" fmla="*/ 0 w 28594"/>
                  <a:gd name="connsiteY6" fmla="*/ 236737 h 236737"/>
                  <a:gd name="connsiteX7" fmla="*/ 28595 w 28594"/>
                  <a:gd name="connsiteY7" fmla="*/ 236737 h 23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236737">
                    <a:moveTo>
                      <a:pt x="0" y="0"/>
                    </a:moveTo>
                    <a:lnTo>
                      <a:pt x="28595" y="0"/>
                    </a:lnTo>
                    <a:moveTo>
                      <a:pt x="14390" y="118001"/>
                    </a:moveTo>
                    <a:lnTo>
                      <a:pt x="14390" y="184"/>
                    </a:lnTo>
                    <a:moveTo>
                      <a:pt x="14390" y="118001"/>
                    </a:moveTo>
                    <a:lnTo>
                      <a:pt x="14390" y="236737"/>
                    </a:lnTo>
                    <a:moveTo>
                      <a:pt x="0" y="236737"/>
                    </a:moveTo>
                    <a:lnTo>
                      <a:pt x="28595" y="236737"/>
                    </a:lnTo>
                  </a:path>
                </a:pathLst>
              </a:custGeom>
              <a:noFill/>
              <a:ln w="9221" cap="flat">
                <a:solidFill>
                  <a:srgbClr val="0057A5"/>
                </a:solidFill>
                <a:prstDash val="solid"/>
                <a:miter/>
              </a:ln>
            </p:spPr>
            <p:txBody>
              <a:bodyPr rtlCol="0" anchor="ctr"/>
              <a:lstStyle/>
              <a:p>
                <a:endParaRPr lang="en-US"/>
              </a:p>
            </p:txBody>
          </p:sp>
          <p:sp>
            <p:nvSpPr>
              <p:cNvPr id="2140" name="Freeform 2139">
                <a:extLst>
                  <a:ext uri="{FF2B5EF4-FFF2-40B4-BE49-F238E27FC236}">
                    <a16:creationId xmlns:a16="http://schemas.microsoft.com/office/drawing/2014/main" id="{7F9427A8-8A0F-7E47-4790-E4288730930A}"/>
                  </a:ext>
                </a:extLst>
              </p:cNvPr>
              <p:cNvSpPr/>
              <p:nvPr/>
            </p:nvSpPr>
            <p:spPr>
              <a:xfrm>
                <a:off x="6189226" y="3147208"/>
                <a:ext cx="28594" cy="333968"/>
              </a:xfrm>
              <a:custGeom>
                <a:avLst/>
                <a:gdLst>
                  <a:gd name="connsiteX0" fmla="*/ 0 w 28594"/>
                  <a:gd name="connsiteY0" fmla="*/ 0 h 333968"/>
                  <a:gd name="connsiteX1" fmla="*/ 28595 w 28594"/>
                  <a:gd name="connsiteY1" fmla="*/ 0 h 333968"/>
                  <a:gd name="connsiteX2" fmla="*/ 14390 w 28594"/>
                  <a:gd name="connsiteY2" fmla="*/ 166341 h 333968"/>
                  <a:gd name="connsiteX3" fmla="*/ 14390 w 28594"/>
                  <a:gd name="connsiteY3" fmla="*/ 0 h 333968"/>
                  <a:gd name="connsiteX4" fmla="*/ 14390 w 28594"/>
                  <a:gd name="connsiteY4" fmla="*/ 166341 h 333968"/>
                  <a:gd name="connsiteX5" fmla="*/ 14390 w 28594"/>
                  <a:gd name="connsiteY5" fmla="*/ 333968 h 333968"/>
                  <a:gd name="connsiteX6" fmla="*/ 0 w 28594"/>
                  <a:gd name="connsiteY6" fmla="*/ 333968 h 333968"/>
                  <a:gd name="connsiteX7" fmla="*/ 28595 w 28594"/>
                  <a:gd name="connsiteY7" fmla="*/ 333968 h 33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333968">
                    <a:moveTo>
                      <a:pt x="0" y="0"/>
                    </a:moveTo>
                    <a:lnTo>
                      <a:pt x="28595" y="0"/>
                    </a:lnTo>
                    <a:moveTo>
                      <a:pt x="14390" y="166341"/>
                    </a:moveTo>
                    <a:lnTo>
                      <a:pt x="14390" y="0"/>
                    </a:lnTo>
                    <a:moveTo>
                      <a:pt x="14390" y="166341"/>
                    </a:moveTo>
                    <a:lnTo>
                      <a:pt x="14390" y="333968"/>
                    </a:lnTo>
                    <a:moveTo>
                      <a:pt x="0" y="333968"/>
                    </a:moveTo>
                    <a:lnTo>
                      <a:pt x="28595" y="333968"/>
                    </a:lnTo>
                  </a:path>
                </a:pathLst>
              </a:custGeom>
              <a:noFill/>
              <a:ln w="9221" cap="flat">
                <a:solidFill>
                  <a:srgbClr val="0057A5"/>
                </a:solidFill>
                <a:prstDash val="solid"/>
                <a:miter/>
              </a:ln>
            </p:spPr>
            <p:txBody>
              <a:bodyPr rtlCol="0" anchor="ctr"/>
              <a:lstStyle/>
              <a:p>
                <a:endParaRPr lang="en-US"/>
              </a:p>
            </p:txBody>
          </p:sp>
          <p:sp>
            <p:nvSpPr>
              <p:cNvPr id="2141" name="Freeform 2140">
                <a:extLst>
                  <a:ext uri="{FF2B5EF4-FFF2-40B4-BE49-F238E27FC236}">
                    <a16:creationId xmlns:a16="http://schemas.microsoft.com/office/drawing/2014/main" id="{FC9C9357-3447-8FE4-2EA9-C2CE2D022A44}"/>
                  </a:ext>
                </a:extLst>
              </p:cNvPr>
              <p:cNvSpPr/>
              <p:nvPr/>
            </p:nvSpPr>
            <p:spPr>
              <a:xfrm>
                <a:off x="5781336" y="3073871"/>
                <a:ext cx="28594" cy="355105"/>
              </a:xfrm>
              <a:custGeom>
                <a:avLst/>
                <a:gdLst>
                  <a:gd name="connsiteX0" fmla="*/ 0 w 28594"/>
                  <a:gd name="connsiteY0" fmla="*/ 0 h 355105"/>
                  <a:gd name="connsiteX1" fmla="*/ 28595 w 28594"/>
                  <a:gd name="connsiteY1" fmla="*/ 0 h 355105"/>
                  <a:gd name="connsiteX2" fmla="*/ 14390 w 28594"/>
                  <a:gd name="connsiteY2" fmla="*/ 176818 h 355105"/>
                  <a:gd name="connsiteX3" fmla="*/ 14390 w 28594"/>
                  <a:gd name="connsiteY3" fmla="*/ 0 h 355105"/>
                  <a:gd name="connsiteX4" fmla="*/ 14390 w 28594"/>
                  <a:gd name="connsiteY4" fmla="*/ 176818 h 355105"/>
                  <a:gd name="connsiteX5" fmla="*/ 14390 w 28594"/>
                  <a:gd name="connsiteY5" fmla="*/ 355106 h 355105"/>
                  <a:gd name="connsiteX6" fmla="*/ 0 w 28594"/>
                  <a:gd name="connsiteY6" fmla="*/ 355106 h 355105"/>
                  <a:gd name="connsiteX7" fmla="*/ 28595 w 28594"/>
                  <a:gd name="connsiteY7" fmla="*/ 355106 h 35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355105">
                    <a:moveTo>
                      <a:pt x="0" y="0"/>
                    </a:moveTo>
                    <a:lnTo>
                      <a:pt x="28595" y="0"/>
                    </a:lnTo>
                    <a:moveTo>
                      <a:pt x="14390" y="176818"/>
                    </a:moveTo>
                    <a:lnTo>
                      <a:pt x="14390" y="0"/>
                    </a:lnTo>
                    <a:moveTo>
                      <a:pt x="14390" y="176818"/>
                    </a:moveTo>
                    <a:lnTo>
                      <a:pt x="14390" y="355106"/>
                    </a:lnTo>
                    <a:moveTo>
                      <a:pt x="0" y="355106"/>
                    </a:moveTo>
                    <a:lnTo>
                      <a:pt x="28595" y="355106"/>
                    </a:lnTo>
                  </a:path>
                </a:pathLst>
              </a:custGeom>
              <a:noFill/>
              <a:ln w="9221" cap="flat">
                <a:solidFill>
                  <a:srgbClr val="0057A5"/>
                </a:solidFill>
                <a:prstDash val="solid"/>
                <a:miter/>
              </a:ln>
            </p:spPr>
            <p:txBody>
              <a:bodyPr rtlCol="0" anchor="ctr"/>
              <a:lstStyle/>
              <a:p>
                <a:endParaRPr lang="en-US"/>
              </a:p>
            </p:txBody>
          </p:sp>
          <p:sp>
            <p:nvSpPr>
              <p:cNvPr id="2142" name="Freeform 2141">
                <a:extLst>
                  <a:ext uri="{FF2B5EF4-FFF2-40B4-BE49-F238E27FC236}">
                    <a16:creationId xmlns:a16="http://schemas.microsoft.com/office/drawing/2014/main" id="{6F35D52A-39E6-1D21-BCDE-09E0F83C7316}"/>
                  </a:ext>
                </a:extLst>
              </p:cNvPr>
              <p:cNvSpPr/>
              <p:nvPr/>
            </p:nvSpPr>
            <p:spPr>
              <a:xfrm>
                <a:off x="5371047" y="2578708"/>
                <a:ext cx="28594" cy="644042"/>
              </a:xfrm>
              <a:custGeom>
                <a:avLst/>
                <a:gdLst>
                  <a:gd name="connsiteX0" fmla="*/ 0 w 28594"/>
                  <a:gd name="connsiteY0" fmla="*/ 0 h 644042"/>
                  <a:gd name="connsiteX1" fmla="*/ 28595 w 28594"/>
                  <a:gd name="connsiteY1" fmla="*/ 0 h 644042"/>
                  <a:gd name="connsiteX2" fmla="*/ 14205 w 28594"/>
                  <a:gd name="connsiteY2" fmla="*/ 320735 h 644042"/>
                  <a:gd name="connsiteX3" fmla="*/ 14205 w 28594"/>
                  <a:gd name="connsiteY3" fmla="*/ 0 h 644042"/>
                  <a:gd name="connsiteX4" fmla="*/ 14205 w 28594"/>
                  <a:gd name="connsiteY4" fmla="*/ 320735 h 644042"/>
                  <a:gd name="connsiteX5" fmla="*/ 14205 w 28594"/>
                  <a:gd name="connsiteY5" fmla="*/ 644043 h 644042"/>
                  <a:gd name="connsiteX6" fmla="*/ 0 w 28594"/>
                  <a:gd name="connsiteY6" fmla="*/ 644043 h 644042"/>
                  <a:gd name="connsiteX7" fmla="*/ 28595 w 28594"/>
                  <a:gd name="connsiteY7" fmla="*/ 644043 h 64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644042">
                    <a:moveTo>
                      <a:pt x="0" y="0"/>
                    </a:moveTo>
                    <a:lnTo>
                      <a:pt x="28595" y="0"/>
                    </a:lnTo>
                    <a:moveTo>
                      <a:pt x="14205" y="320735"/>
                    </a:moveTo>
                    <a:lnTo>
                      <a:pt x="14205" y="0"/>
                    </a:lnTo>
                    <a:moveTo>
                      <a:pt x="14205" y="320735"/>
                    </a:moveTo>
                    <a:lnTo>
                      <a:pt x="14205" y="644043"/>
                    </a:lnTo>
                    <a:moveTo>
                      <a:pt x="0" y="644043"/>
                    </a:moveTo>
                    <a:lnTo>
                      <a:pt x="28595" y="644043"/>
                    </a:lnTo>
                  </a:path>
                </a:pathLst>
              </a:custGeom>
              <a:noFill/>
              <a:ln w="9221" cap="flat">
                <a:solidFill>
                  <a:srgbClr val="0057A5"/>
                </a:solidFill>
                <a:prstDash val="solid"/>
                <a:miter/>
              </a:ln>
            </p:spPr>
            <p:txBody>
              <a:bodyPr rtlCol="0" anchor="ctr"/>
              <a:lstStyle/>
              <a:p>
                <a:endParaRPr lang="en-US"/>
              </a:p>
            </p:txBody>
          </p:sp>
          <p:sp>
            <p:nvSpPr>
              <p:cNvPr id="2143" name="Freeform 2142">
                <a:extLst>
                  <a:ext uri="{FF2B5EF4-FFF2-40B4-BE49-F238E27FC236}">
                    <a16:creationId xmlns:a16="http://schemas.microsoft.com/office/drawing/2014/main" id="{D5ABA6D4-02FB-881E-63C2-5F35A824A938}"/>
                  </a:ext>
                </a:extLst>
              </p:cNvPr>
              <p:cNvSpPr/>
              <p:nvPr/>
            </p:nvSpPr>
            <p:spPr>
              <a:xfrm>
                <a:off x="5169777" y="2471919"/>
                <a:ext cx="28594" cy="618126"/>
              </a:xfrm>
              <a:custGeom>
                <a:avLst/>
                <a:gdLst>
                  <a:gd name="connsiteX0" fmla="*/ 0 w 28594"/>
                  <a:gd name="connsiteY0" fmla="*/ 0 h 618126"/>
                  <a:gd name="connsiteX1" fmla="*/ 28595 w 28594"/>
                  <a:gd name="connsiteY1" fmla="*/ 0 h 618126"/>
                  <a:gd name="connsiteX2" fmla="*/ 14205 w 28594"/>
                  <a:gd name="connsiteY2" fmla="*/ 307869 h 618126"/>
                  <a:gd name="connsiteX3" fmla="*/ 14205 w 28594"/>
                  <a:gd name="connsiteY3" fmla="*/ 0 h 618126"/>
                  <a:gd name="connsiteX4" fmla="*/ 14205 w 28594"/>
                  <a:gd name="connsiteY4" fmla="*/ 307869 h 618126"/>
                  <a:gd name="connsiteX5" fmla="*/ 14205 w 28594"/>
                  <a:gd name="connsiteY5" fmla="*/ 618127 h 618126"/>
                  <a:gd name="connsiteX6" fmla="*/ 0 w 28594"/>
                  <a:gd name="connsiteY6" fmla="*/ 618127 h 618126"/>
                  <a:gd name="connsiteX7" fmla="*/ 28595 w 28594"/>
                  <a:gd name="connsiteY7" fmla="*/ 618127 h 61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618126">
                    <a:moveTo>
                      <a:pt x="0" y="0"/>
                    </a:moveTo>
                    <a:lnTo>
                      <a:pt x="28595" y="0"/>
                    </a:lnTo>
                    <a:moveTo>
                      <a:pt x="14205" y="307869"/>
                    </a:moveTo>
                    <a:lnTo>
                      <a:pt x="14205" y="0"/>
                    </a:lnTo>
                    <a:moveTo>
                      <a:pt x="14205" y="307869"/>
                    </a:moveTo>
                    <a:lnTo>
                      <a:pt x="14205" y="618127"/>
                    </a:lnTo>
                    <a:moveTo>
                      <a:pt x="0" y="618127"/>
                    </a:moveTo>
                    <a:lnTo>
                      <a:pt x="28595" y="618127"/>
                    </a:lnTo>
                  </a:path>
                </a:pathLst>
              </a:custGeom>
              <a:noFill/>
              <a:ln w="9221" cap="flat">
                <a:solidFill>
                  <a:srgbClr val="0057A5"/>
                </a:solidFill>
                <a:prstDash val="solid"/>
                <a:miter/>
              </a:ln>
            </p:spPr>
            <p:txBody>
              <a:bodyPr rtlCol="0" anchor="ctr"/>
              <a:lstStyle/>
              <a:p>
                <a:endParaRPr lang="en-US"/>
              </a:p>
            </p:txBody>
          </p:sp>
          <p:sp>
            <p:nvSpPr>
              <p:cNvPr id="2144" name="Freeform 2143">
                <a:extLst>
                  <a:ext uri="{FF2B5EF4-FFF2-40B4-BE49-F238E27FC236}">
                    <a16:creationId xmlns:a16="http://schemas.microsoft.com/office/drawing/2014/main" id="{8F604332-B5E2-7CFA-B25C-13562E822E28}"/>
                  </a:ext>
                </a:extLst>
              </p:cNvPr>
              <p:cNvSpPr/>
              <p:nvPr/>
            </p:nvSpPr>
            <p:spPr>
              <a:xfrm>
                <a:off x="4966109" y="2334987"/>
                <a:ext cx="28594" cy="703594"/>
              </a:xfrm>
              <a:custGeom>
                <a:avLst/>
                <a:gdLst>
                  <a:gd name="connsiteX0" fmla="*/ 0 w 28594"/>
                  <a:gd name="connsiteY0" fmla="*/ 0 h 703594"/>
                  <a:gd name="connsiteX1" fmla="*/ 28595 w 28594"/>
                  <a:gd name="connsiteY1" fmla="*/ 0 h 703594"/>
                  <a:gd name="connsiteX2" fmla="*/ 14205 w 28594"/>
                  <a:gd name="connsiteY2" fmla="*/ 350327 h 703594"/>
                  <a:gd name="connsiteX3" fmla="*/ 14205 w 28594"/>
                  <a:gd name="connsiteY3" fmla="*/ 0 h 703594"/>
                  <a:gd name="connsiteX4" fmla="*/ 14205 w 28594"/>
                  <a:gd name="connsiteY4" fmla="*/ 350327 h 703594"/>
                  <a:gd name="connsiteX5" fmla="*/ 14205 w 28594"/>
                  <a:gd name="connsiteY5" fmla="*/ 703411 h 703594"/>
                  <a:gd name="connsiteX6" fmla="*/ 0 w 28594"/>
                  <a:gd name="connsiteY6" fmla="*/ 703595 h 703594"/>
                  <a:gd name="connsiteX7" fmla="*/ 28595 w 28594"/>
                  <a:gd name="connsiteY7" fmla="*/ 703595 h 70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703594">
                    <a:moveTo>
                      <a:pt x="0" y="0"/>
                    </a:moveTo>
                    <a:lnTo>
                      <a:pt x="28595" y="0"/>
                    </a:lnTo>
                    <a:moveTo>
                      <a:pt x="14205" y="350327"/>
                    </a:moveTo>
                    <a:lnTo>
                      <a:pt x="14205" y="0"/>
                    </a:lnTo>
                    <a:moveTo>
                      <a:pt x="14205" y="350327"/>
                    </a:moveTo>
                    <a:lnTo>
                      <a:pt x="14205" y="703411"/>
                    </a:lnTo>
                    <a:moveTo>
                      <a:pt x="0" y="703595"/>
                    </a:moveTo>
                    <a:lnTo>
                      <a:pt x="28595" y="703595"/>
                    </a:lnTo>
                  </a:path>
                </a:pathLst>
              </a:custGeom>
              <a:noFill/>
              <a:ln w="9221" cap="flat">
                <a:solidFill>
                  <a:srgbClr val="0057A5"/>
                </a:solidFill>
                <a:prstDash val="solid"/>
                <a:miter/>
              </a:ln>
            </p:spPr>
            <p:txBody>
              <a:bodyPr rtlCol="0" anchor="ctr"/>
              <a:lstStyle/>
              <a:p>
                <a:endParaRPr lang="en-US"/>
              </a:p>
            </p:txBody>
          </p:sp>
          <p:sp>
            <p:nvSpPr>
              <p:cNvPr id="2145" name="Freeform 2144">
                <a:extLst>
                  <a:ext uri="{FF2B5EF4-FFF2-40B4-BE49-F238E27FC236}">
                    <a16:creationId xmlns:a16="http://schemas.microsoft.com/office/drawing/2014/main" id="{6D779DC6-ECF7-AC08-7FFA-F43180797C33}"/>
                  </a:ext>
                </a:extLst>
              </p:cNvPr>
              <p:cNvSpPr/>
              <p:nvPr/>
            </p:nvSpPr>
            <p:spPr>
              <a:xfrm>
                <a:off x="4760595" y="2348220"/>
                <a:ext cx="28594" cy="658930"/>
              </a:xfrm>
              <a:custGeom>
                <a:avLst/>
                <a:gdLst>
                  <a:gd name="connsiteX0" fmla="*/ 0 w 28594"/>
                  <a:gd name="connsiteY0" fmla="*/ 0 h 658930"/>
                  <a:gd name="connsiteX1" fmla="*/ 28595 w 28594"/>
                  <a:gd name="connsiteY1" fmla="*/ 0 h 658930"/>
                  <a:gd name="connsiteX2" fmla="*/ 14390 w 28594"/>
                  <a:gd name="connsiteY2" fmla="*/ 328087 h 658930"/>
                  <a:gd name="connsiteX3" fmla="*/ 14390 w 28594"/>
                  <a:gd name="connsiteY3" fmla="*/ 0 h 658930"/>
                  <a:gd name="connsiteX4" fmla="*/ 14390 w 28594"/>
                  <a:gd name="connsiteY4" fmla="*/ 328087 h 658930"/>
                  <a:gd name="connsiteX5" fmla="*/ 14390 w 28594"/>
                  <a:gd name="connsiteY5" fmla="*/ 658747 h 658930"/>
                  <a:gd name="connsiteX6" fmla="*/ 0 w 28594"/>
                  <a:gd name="connsiteY6" fmla="*/ 658931 h 658930"/>
                  <a:gd name="connsiteX7" fmla="*/ 28595 w 28594"/>
                  <a:gd name="connsiteY7" fmla="*/ 658931 h 65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658930">
                    <a:moveTo>
                      <a:pt x="0" y="0"/>
                    </a:moveTo>
                    <a:lnTo>
                      <a:pt x="28595" y="0"/>
                    </a:lnTo>
                    <a:moveTo>
                      <a:pt x="14390" y="328087"/>
                    </a:moveTo>
                    <a:lnTo>
                      <a:pt x="14390" y="0"/>
                    </a:lnTo>
                    <a:moveTo>
                      <a:pt x="14390" y="328087"/>
                    </a:moveTo>
                    <a:lnTo>
                      <a:pt x="14390" y="658747"/>
                    </a:lnTo>
                    <a:moveTo>
                      <a:pt x="0" y="658931"/>
                    </a:moveTo>
                    <a:lnTo>
                      <a:pt x="28595" y="658931"/>
                    </a:lnTo>
                  </a:path>
                </a:pathLst>
              </a:custGeom>
              <a:noFill/>
              <a:ln w="9221" cap="flat">
                <a:solidFill>
                  <a:srgbClr val="0057A5"/>
                </a:solidFill>
                <a:prstDash val="solid"/>
                <a:miter/>
              </a:ln>
            </p:spPr>
            <p:txBody>
              <a:bodyPr rtlCol="0" anchor="ctr"/>
              <a:lstStyle/>
              <a:p>
                <a:endParaRPr lang="en-US"/>
              </a:p>
            </p:txBody>
          </p:sp>
          <p:sp>
            <p:nvSpPr>
              <p:cNvPr id="2146" name="Freeform 2145">
                <a:extLst>
                  <a:ext uri="{FF2B5EF4-FFF2-40B4-BE49-F238E27FC236}">
                    <a16:creationId xmlns:a16="http://schemas.microsoft.com/office/drawing/2014/main" id="{7A03A4F0-1C32-2695-671E-A7E6DD5298B6}"/>
                  </a:ext>
                </a:extLst>
              </p:cNvPr>
              <p:cNvSpPr/>
              <p:nvPr/>
            </p:nvSpPr>
            <p:spPr>
              <a:xfrm>
                <a:off x="4557480" y="2267164"/>
                <a:ext cx="28594" cy="778034"/>
              </a:xfrm>
              <a:custGeom>
                <a:avLst/>
                <a:gdLst>
                  <a:gd name="connsiteX0" fmla="*/ 0 w 28594"/>
                  <a:gd name="connsiteY0" fmla="*/ 0 h 778034"/>
                  <a:gd name="connsiteX1" fmla="*/ 28595 w 28594"/>
                  <a:gd name="connsiteY1" fmla="*/ 0 h 778034"/>
                  <a:gd name="connsiteX2" fmla="*/ 14390 w 28594"/>
                  <a:gd name="connsiteY2" fmla="*/ 387455 h 778034"/>
                  <a:gd name="connsiteX3" fmla="*/ 14390 w 28594"/>
                  <a:gd name="connsiteY3" fmla="*/ 0 h 778034"/>
                  <a:gd name="connsiteX4" fmla="*/ 14390 w 28594"/>
                  <a:gd name="connsiteY4" fmla="*/ 387455 h 778034"/>
                  <a:gd name="connsiteX5" fmla="*/ 14390 w 28594"/>
                  <a:gd name="connsiteY5" fmla="*/ 778035 h 778034"/>
                  <a:gd name="connsiteX6" fmla="*/ 0 w 28594"/>
                  <a:gd name="connsiteY6" fmla="*/ 778035 h 778034"/>
                  <a:gd name="connsiteX7" fmla="*/ 28595 w 28594"/>
                  <a:gd name="connsiteY7" fmla="*/ 778035 h 77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778034">
                    <a:moveTo>
                      <a:pt x="0" y="0"/>
                    </a:moveTo>
                    <a:lnTo>
                      <a:pt x="28595" y="0"/>
                    </a:lnTo>
                    <a:moveTo>
                      <a:pt x="14390" y="387455"/>
                    </a:moveTo>
                    <a:lnTo>
                      <a:pt x="14390" y="0"/>
                    </a:lnTo>
                    <a:moveTo>
                      <a:pt x="14390" y="387455"/>
                    </a:moveTo>
                    <a:lnTo>
                      <a:pt x="14390" y="778035"/>
                    </a:lnTo>
                    <a:moveTo>
                      <a:pt x="0" y="778035"/>
                    </a:moveTo>
                    <a:lnTo>
                      <a:pt x="28595" y="778035"/>
                    </a:lnTo>
                  </a:path>
                </a:pathLst>
              </a:custGeom>
              <a:noFill/>
              <a:ln w="9221" cap="flat">
                <a:solidFill>
                  <a:srgbClr val="0057A5"/>
                </a:solidFill>
                <a:prstDash val="solid"/>
                <a:miter/>
              </a:ln>
            </p:spPr>
            <p:txBody>
              <a:bodyPr rtlCol="0" anchor="ctr"/>
              <a:lstStyle/>
              <a:p>
                <a:endParaRPr lang="en-US"/>
              </a:p>
            </p:txBody>
          </p:sp>
          <p:sp>
            <p:nvSpPr>
              <p:cNvPr id="2147" name="Freeform 2146">
                <a:extLst>
                  <a:ext uri="{FF2B5EF4-FFF2-40B4-BE49-F238E27FC236}">
                    <a16:creationId xmlns:a16="http://schemas.microsoft.com/office/drawing/2014/main" id="{2F201F19-15B4-2A80-CFA5-82A3D0DAB6F4}"/>
                  </a:ext>
                </a:extLst>
              </p:cNvPr>
              <p:cNvSpPr/>
              <p:nvPr/>
            </p:nvSpPr>
            <p:spPr>
              <a:xfrm>
                <a:off x="4353259" y="2252092"/>
                <a:ext cx="28594" cy="758735"/>
              </a:xfrm>
              <a:custGeom>
                <a:avLst/>
                <a:gdLst>
                  <a:gd name="connsiteX0" fmla="*/ 0 w 28594"/>
                  <a:gd name="connsiteY0" fmla="*/ 0 h 758735"/>
                  <a:gd name="connsiteX1" fmla="*/ 28595 w 28594"/>
                  <a:gd name="connsiteY1" fmla="*/ 0 h 758735"/>
                  <a:gd name="connsiteX2" fmla="*/ 14390 w 28594"/>
                  <a:gd name="connsiteY2" fmla="*/ 377897 h 758735"/>
                  <a:gd name="connsiteX3" fmla="*/ 14390 w 28594"/>
                  <a:gd name="connsiteY3" fmla="*/ 0 h 758735"/>
                  <a:gd name="connsiteX4" fmla="*/ 14390 w 28594"/>
                  <a:gd name="connsiteY4" fmla="*/ 377897 h 758735"/>
                  <a:gd name="connsiteX5" fmla="*/ 14390 w 28594"/>
                  <a:gd name="connsiteY5" fmla="*/ 758735 h 758735"/>
                  <a:gd name="connsiteX6" fmla="*/ 0 w 28594"/>
                  <a:gd name="connsiteY6" fmla="*/ 758735 h 758735"/>
                  <a:gd name="connsiteX7" fmla="*/ 28595 w 28594"/>
                  <a:gd name="connsiteY7" fmla="*/ 758735 h 75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758735">
                    <a:moveTo>
                      <a:pt x="0" y="0"/>
                    </a:moveTo>
                    <a:lnTo>
                      <a:pt x="28595" y="0"/>
                    </a:lnTo>
                    <a:moveTo>
                      <a:pt x="14390" y="377897"/>
                    </a:moveTo>
                    <a:lnTo>
                      <a:pt x="14390" y="0"/>
                    </a:lnTo>
                    <a:moveTo>
                      <a:pt x="14390" y="377897"/>
                    </a:moveTo>
                    <a:lnTo>
                      <a:pt x="14390" y="758735"/>
                    </a:lnTo>
                    <a:moveTo>
                      <a:pt x="0" y="758735"/>
                    </a:moveTo>
                    <a:lnTo>
                      <a:pt x="28595" y="758735"/>
                    </a:lnTo>
                  </a:path>
                </a:pathLst>
              </a:custGeom>
              <a:noFill/>
              <a:ln w="9221" cap="flat">
                <a:solidFill>
                  <a:srgbClr val="0057A5"/>
                </a:solidFill>
                <a:prstDash val="solid"/>
                <a:miter/>
              </a:ln>
            </p:spPr>
            <p:txBody>
              <a:bodyPr rtlCol="0" anchor="ctr"/>
              <a:lstStyle/>
              <a:p>
                <a:endParaRPr lang="en-US"/>
              </a:p>
            </p:txBody>
          </p:sp>
          <p:sp>
            <p:nvSpPr>
              <p:cNvPr id="2148" name="Freeform 2147">
                <a:extLst>
                  <a:ext uri="{FF2B5EF4-FFF2-40B4-BE49-F238E27FC236}">
                    <a16:creationId xmlns:a16="http://schemas.microsoft.com/office/drawing/2014/main" id="{A9389C94-6408-6F8A-2928-FDFA0677B556}"/>
                  </a:ext>
                </a:extLst>
              </p:cNvPr>
              <p:cNvSpPr/>
              <p:nvPr/>
            </p:nvSpPr>
            <p:spPr>
              <a:xfrm>
                <a:off x="4266552" y="2420822"/>
                <a:ext cx="28594" cy="557655"/>
              </a:xfrm>
              <a:custGeom>
                <a:avLst/>
                <a:gdLst>
                  <a:gd name="connsiteX0" fmla="*/ 0 w 28594"/>
                  <a:gd name="connsiteY0" fmla="*/ 0 h 557655"/>
                  <a:gd name="connsiteX1" fmla="*/ 28595 w 28594"/>
                  <a:gd name="connsiteY1" fmla="*/ 0 h 557655"/>
                  <a:gd name="connsiteX2" fmla="*/ 14205 w 28594"/>
                  <a:gd name="connsiteY2" fmla="*/ 277725 h 557655"/>
                  <a:gd name="connsiteX3" fmla="*/ 14205 w 28594"/>
                  <a:gd name="connsiteY3" fmla="*/ 0 h 557655"/>
                  <a:gd name="connsiteX4" fmla="*/ 14205 w 28594"/>
                  <a:gd name="connsiteY4" fmla="*/ 277725 h 557655"/>
                  <a:gd name="connsiteX5" fmla="*/ 14205 w 28594"/>
                  <a:gd name="connsiteY5" fmla="*/ 557656 h 557655"/>
                  <a:gd name="connsiteX6" fmla="*/ 0 w 28594"/>
                  <a:gd name="connsiteY6" fmla="*/ 557656 h 557655"/>
                  <a:gd name="connsiteX7" fmla="*/ 28595 w 28594"/>
                  <a:gd name="connsiteY7" fmla="*/ 557656 h 55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557655">
                    <a:moveTo>
                      <a:pt x="0" y="0"/>
                    </a:moveTo>
                    <a:lnTo>
                      <a:pt x="28595" y="0"/>
                    </a:lnTo>
                    <a:moveTo>
                      <a:pt x="14205" y="277725"/>
                    </a:moveTo>
                    <a:lnTo>
                      <a:pt x="14205" y="0"/>
                    </a:lnTo>
                    <a:moveTo>
                      <a:pt x="14205" y="277725"/>
                    </a:moveTo>
                    <a:lnTo>
                      <a:pt x="14205" y="557656"/>
                    </a:lnTo>
                    <a:moveTo>
                      <a:pt x="0" y="557656"/>
                    </a:moveTo>
                    <a:lnTo>
                      <a:pt x="28595" y="557656"/>
                    </a:lnTo>
                  </a:path>
                </a:pathLst>
              </a:custGeom>
              <a:noFill/>
              <a:ln w="9221" cap="flat">
                <a:solidFill>
                  <a:srgbClr val="0057A5"/>
                </a:solidFill>
                <a:prstDash val="solid"/>
                <a:miter/>
              </a:ln>
            </p:spPr>
            <p:txBody>
              <a:bodyPr rtlCol="0" anchor="ctr"/>
              <a:lstStyle/>
              <a:p>
                <a:endParaRPr lang="en-US"/>
              </a:p>
            </p:txBody>
          </p:sp>
          <p:sp>
            <p:nvSpPr>
              <p:cNvPr id="2149" name="Freeform 2148">
                <a:extLst>
                  <a:ext uri="{FF2B5EF4-FFF2-40B4-BE49-F238E27FC236}">
                    <a16:creationId xmlns:a16="http://schemas.microsoft.com/office/drawing/2014/main" id="{4564BA42-FBFC-524C-7A9B-E8CA08AF24A2}"/>
                  </a:ext>
                </a:extLst>
              </p:cNvPr>
              <p:cNvSpPr/>
              <p:nvPr/>
            </p:nvSpPr>
            <p:spPr>
              <a:xfrm>
                <a:off x="4208625" y="2578708"/>
                <a:ext cx="28594" cy="520527"/>
              </a:xfrm>
              <a:custGeom>
                <a:avLst/>
                <a:gdLst>
                  <a:gd name="connsiteX0" fmla="*/ 0 w 28594"/>
                  <a:gd name="connsiteY0" fmla="*/ 0 h 520527"/>
                  <a:gd name="connsiteX1" fmla="*/ 28595 w 28594"/>
                  <a:gd name="connsiteY1" fmla="*/ 0 h 520527"/>
                  <a:gd name="connsiteX2" fmla="*/ 14390 w 28594"/>
                  <a:gd name="connsiteY2" fmla="*/ 259161 h 520527"/>
                  <a:gd name="connsiteX3" fmla="*/ 14390 w 28594"/>
                  <a:gd name="connsiteY3" fmla="*/ 0 h 520527"/>
                  <a:gd name="connsiteX4" fmla="*/ 14390 w 28594"/>
                  <a:gd name="connsiteY4" fmla="*/ 259161 h 520527"/>
                  <a:gd name="connsiteX5" fmla="*/ 14390 w 28594"/>
                  <a:gd name="connsiteY5" fmla="*/ 520344 h 520527"/>
                  <a:gd name="connsiteX6" fmla="*/ 0 w 28594"/>
                  <a:gd name="connsiteY6" fmla="*/ 520528 h 520527"/>
                  <a:gd name="connsiteX7" fmla="*/ 28595 w 28594"/>
                  <a:gd name="connsiteY7" fmla="*/ 520528 h 52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520527">
                    <a:moveTo>
                      <a:pt x="0" y="0"/>
                    </a:moveTo>
                    <a:lnTo>
                      <a:pt x="28595" y="0"/>
                    </a:lnTo>
                    <a:moveTo>
                      <a:pt x="14390" y="259161"/>
                    </a:moveTo>
                    <a:lnTo>
                      <a:pt x="14390" y="0"/>
                    </a:lnTo>
                    <a:moveTo>
                      <a:pt x="14390" y="259161"/>
                    </a:moveTo>
                    <a:lnTo>
                      <a:pt x="14390" y="520344"/>
                    </a:lnTo>
                    <a:moveTo>
                      <a:pt x="0" y="520528"/>
                    </a:moveTo>
                    <a:lnTo>
                      <a:pt x="28595" y="520528"/>
                    </a:lnTo>
                  </a:path>
                </a:pathLst>
              </a:custGeom>
              <a:noFill/>
              <a:ln w="9221" cap="flat">
                <a:solidFill>
                  <a:srgbClr val="0057A5"/>
                </a:solidFill>
                <a:prstDash val="solid"/>
                <a:miter/>
              </a:ln>
            </p:spPr>
            <p:txBody>
              <a:bodyPr rtlCol="0" anchor="ctr"/>
              <a:lstStyle/>
              <a:p>
                <a:endParaRPr lang="en-US"/>
              </a:p>
            </p:txBody>
          </p:sp>
          <p:sp>
            <p:nvSpPr>
              <p:cNvPr id="2150" name="Freeform 2149">
                <a:extLst>
                  <a:ext uri="{FF2B5EF4-FFF2-40B4-BE49-F238E27FC236}">
                    <a16:creationId xmlns:a16="http://schemas.microsoft.com/office/drawing/2014/main" id="{D0D26C99-E9BA-6119-632D-5A92C0CE2A5E}"/>
                  </a:ext>
                </a:extLst>
              </p:cNvPr>
              <p:cNvSpPr/>
              <p:nvPr/>
            </p:nvSpPr>
            <p:spPr>
              <a:xfrm>
                <a:off x="4156232" y="3006784"/>
                <a:ext cx="28594" cy="348672"/>
              </a:xfrm>
              <a:custGeom>
                <a:avLst/>
                <a:gdLst>
                  <a:gd name="connsiteX0" fmla="*/ 0 w 28594"/>
                  <a:gd name="connsiteY0" fmla="*/ 0 h 348672"/>
                  <a:gd name="connsiteX1" fmla="*/ 28595 w 28594"/>
                  <a:gd name="connsiteY1" fmla="*/ 0 h 348672"/>
                  <a:gd name="connsiteX2" fmla="*/ 14390 w 28594"/>
                  <a:gd name="connsiteY2" fmla="*/ 173693 h 348672"/>
                  <a:gd name="connsiteX3" fmla="*/ 14390 w 28594"/>
                  <a:gd name="connsiteY3" fmla="*/ 0 h 348672"/>
                  <a:gd name="connsiteX4" fmla="*/ 14390 w 28594"/>
                  <a:gd name="connsiteY4" fmla="*/ 173693 h 348672"/>
                  <a:gd name="connsiteX5" fmla="*/ 14390 w 28594"/>
                  <a:gd name="connsiteY5" fmla="*/ 348673 h 348672"/>
                  <a:gd name="connsiteX6" fmla="*/ 0 w 28594"/>
                  <a:gd name="connsiteY6" fmla="*/ 348673 h 348672"/>
                  <a:gd name="connsiteX7" fmla="*/ 28595 w 28594"/>
                  <a:gd name="connsiteY7" fmla="*/ 348673 h 34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348672">
                    <a:moveTo>
                      <a:pt x="0" y="0"/>
                    </a:moveTo>
                    <a:lnTo>
                      <a:pt x="28595" y="0"/>
                    </a:lnTo>
                    <a:moveTo>
                      <a:pt x="14390" y="173693"/>
                    </a:moveTo>
                    <a:lnTo>
                      <a:pt x="14390" y="0"/>
                    </a:lnTo>
                    <a:moveTo>
                      <a:pt x="14390" y="173693"/>
                    </a:moveTo>
                    <a:lnTo>
                      <a:pt x="14390" y="348673"/>
                    </a:lnTo>
                    <a:moveTo>
                      <a:pt x="0" y="348673"/>
                    </a:moveTo>
                    <a:lnTo>
                      <a:pt x="28595" y="348673"/>
                    </a:lnTo>
                  </a:path>
                </a:pathLst>
              </a:custGeom>
              <a:noFill/>
              <a:ln w="9221" cap="flat">
                <a:solidFill>
                  <a:srgbClr val="0057A5"/>
                </a:solidFill>
                <a:prstDash val="solid"/>
                <a:miter/>
              </a:ln>
            </p:spPr>
            <p:txBody>
              <a:bodyPr rtlCol="0" anchor="ctr"/>
              <a:lstStyle/>
              <a:p>
                <a:endParaRPr lang="en-US"/>
              </a:p>
            </p:txBody>
          </p:sp>
          <p:sp>
            <p:nvSpPr>
              <p:cNvPr id="2151" name="Freeform 2150">
                <a:extLst>
                  <a:ext uri="{FF2B5EF4-FFF2-40B4-BE49-F238E27FC236}">
                    <a16:creationId xmlns:a16="http://schemas.microsoft.com/office/drawing/2014/main" id="{645C9BF1-EB39-E5A2-1E57-DAD9A078DF6E}"/>
                  </a:ext>
                </a:extLst>
              </p:cNvPr>
              <p:cNvSpPr/>
              <p:nvPr/>
            </p:nvSpPr>
            <p:spPr>
              <a:xfrm>
                <a:off x="4178554" y="2799087"/>
                <a:ext cx="28594" cy="390211"/>
              </a:xfrm>
              <a:custGeom>
                <a:avLst/>
                <a:gdLst>
                  <a:gd name="connsiteX0" fmla="*/ 0 w 28594"/>
                  <a:gd name="connsiteY0" fmla="*/ 0 h 390211"/>
                  <a:gd name="connsiteX1" fmla="*/ 28595 w 28594"/>
                  <a:gd name="connsiteY1" fmla="*/ 0 h 390211"/>
                  <a:gd name="connsiteX2" fmla="*/ 14390 w 28594"/>
                  <a:gd name="connsiteY2" fmla="*/ 194279 h 390211"/>
                  <a:gd name="connsiteX3" fmla="*/ 14390 w 28594"/>
                  <a:gd name="connsiteY3" fmla="*/ 0 h 390211"/>
                  <a:gd name="connsiteX4" fmla="*/ 14390 w 28594"/>
                  <a:gd name="connsiteY4" fmla="*/ 194279 h 390211"/>
                  <a:gd name="connsiteX5" fmla="*/ 14390 w 28594"/>
                  <a:gd name="connsiteY5" fmla="*/ 390212 h 390211"/>
                  <a:gd name="connsiteX6" fmla="*/ 0 w 28594"/>
                  <a:gd name="connsiteY6" fmla="*/ 390028 h 390211"/>
                  <a:gd name="connsiteX7" fmla="*/ 28595 w 28594"/>
                  <a:gd name="connsiteY7" fmla="*/ 390028 h 39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94" h="390211">
                    <a:moveTo>
                      <a:pt x="0" y="0"/>
                    </a:moveTo>
                    <a:lnTo>
                      <a:pt x="28595" y="0"/>
                    </a:lnTo>
                    <a:moveTo>
                      <a:pt x="14390" y="194279"/>
                    </a:moveTo>
                    <a:lnTo>
                      <a:pt x="14390" y="0"/>
                    </a:lnTo>
                    <a:moveTo>
                      <a:pt x="14390" y="194279"/>
                    </a:moveTo>
                    <a:lnTo>
                      <a:pt x="14390" y="390212"/>
                    </a:lnTo>
                    <a:moveTo>
                      <a:pt x="0" y="390028"/>
                    </a:moveTo>
                    <a:lnTo>
                      <a:pt x="28595" y="390028"/>
                    </a:lnTo>
                  </a:path>
                </a:pathLst>
              </a:custGeom>
              <a:noFill/>
              <a:ln w="9221" cap="flat">
                <a:solidFill>
                  <a:srgbClr val="0057A5"/>
                </a:solidFill>
                <a:prstDash val="solid"/>
                <a:miter/>
              </a:ln>
            </p:spPr>
            <p:txBody>
              <a:bodyPr rtlCol="0" anchor="ctr"/>
              <a:lstStyle/>
              <a:p>
                <a:endParaRPr lang="en-US"/>
              </a:p>
            </p:txBody>
          </p:sp>
        </p:grpSp>
      </p:grpSp>
      <p:grpSp>
        <p:nvGrpSpPr>
          <p:cNvPr id="2473" name="Group 2472">
            <a:extLst>
              <a:ext uri="{FF2B5EF4-FFF2-40B4-BE49-F238E27FC236}">
                <a16:creationId xmlns:a16="http://schemas.microsoft.com/office/drawing/2014/main" id="{05F6BF05-4A03-CDDC-7F3C-83E4B6FCD28C}"/>
              </a:ext>
            </a:extLst>
          </p:cNvPr>
          <p:cNvGrpSpPr/>
          <p:nvPr/>
        </p:nvGrpSpPr>
        <p:grpSpPr>
          <a:xfrm>
            <a:off x="6183509" y="1757752"/>
            <a:ext cx="2673701" cy="2047318"/>
            <a:chOff x="6183848" y="1647021"/>
            <a:chExt cx="2673701" cy="2047318"/>
          </a:xfrm>
        </p:grpSpPr>
        <p:sp>
          <p:nvSpPr>
            <p:cNvPr id="2294" name="Freeform 2293">
              <a:extLst>
                <a:ext uri="{FF2B5EF4-FFF2-40B4-BE49-F238E27FC236}">
                  <a16:creationId xmlns:a16="http://schemas.microsoft.com/office/drawing/2014/main" id="{8BBED330-01E4-EA8F-13D6-0A12FA21ED3D}"/>
                </a:ext>
              </a:extLst>
            </p:cNvPr>
            <p:cNvSpPr/>
            <p:nvPr/>
          </p:nvSpPr>
          <p:spPr>
            <a:xfrm>
              <a:off x="6543907" y="1864092"/>
              <a:ext cx="2304334" cy="1499810"/>
            </a:xfrm>
            <a:custGeom>
              <a:avLst/>
              <a:gdLst>
                <a:gd name="connsiteX0" fmla="*/ 2304334 w 2304334"/>
                <a:gd name="connsiteY0" fmla="*/ 1499732 h 1499810"/>
                <a:gd name="connsiteX1" fmla="*/ 0 w 2304334"/>
                <a:gd name="connsiteY1" fmla="*/ 1499732 h 1499810"/>
                <a:gd name="connsiteX2" fmla="*/ 0 w 2304334"/>
                <a:gd name="connsiteY2" fmla="*/ 0 h 1499810"/>
                <a:gd name="connsiteX3" fmla="*/ 2304334 w 2304334"/>
                <a:gd name="connsiteY3" fmla="*/ 0 h 1499810"/>
                <a:gd name="connsiteX4" fmla="*/ 2304334 w 2304334"/>
                <a:gd name="connsiteY4" fmla="*/ 1499732 h 149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334" h="1499810">
                  <a:moveTo>
                    <a:pt x="2304334" y="1499732"/>
                  </a:moveTo>
                  <a:lnTo>
                    <a:pt x="0" y="1499732"/>
                  </a:lnTo>
                  <a:lnTo>
                    <a:pt x="0" y="0"/>
                  </a:lnTo>
                  <a:lnTo>
                    <a:pt x="2304334" y="0"/>
                  </a:lnTo>
                  <a:cubicBezTo>
                    <a:pt x="2304334" y="0"/>
                    <a:pt x="2302508" y="1512306"/>
                    <a:pt x="2304334" y="1499732"/>
                  </a:cubicBezTo>
                  <a:close/>
                </a:path>
              </a:pathLst>
            </a:custGeom>
            <a:noFill/>
            <a:ln w="8275" cap="flat">
              <a:solidFill>
                <a:srgbClr val="010101"/>
              </a:solidFill>
              <a:prstDash val="solid"/>
              <a:miter/>
            </a:ln>
          </p:spPr>
          <p:txBody>
            <a:bodyPr rtlCol="0" anchor="ctr"/>
            <a:lstStyle/>
            <a:p>
              <a:endParaRPr lang="en-US"/>
            </a:p>
          </p:txBody>
        </p:sp>
        <p:grpSp>
          <p:nvGrpSpPr>
            <p:cNvPr id="2158" name="Group 2157">
              <a:extLst>
                <a:ext uri="{FF2B5EF4-FFF2-40B4-BE49-F238E27FC236}">
                  <a16:creationId xmlns:a16="http://schemas.microsoft.com/office/drawing/2014/main" id="{A68E3A98-821C-9D5B-B6C0-F1A66DB3A8F5}"/>
                </a:ext>
              </a:extLst>
            </p:cNvPr>
            <p:cNvGrpSpPr/>
            <p:nvPr/>
          </p:nvGrpSpPr>
          <p:grpSpPr>
            <a:xfrm>
              <a:off x="7717876" y="1897293"/>
              <a:ext cx="1139673" cy="323165"/>
              <a:chOff x="2221348" y="1925046"/>
              <a:chExt cx="1266060" cy="359003"/>
            </a:xfrm>
          </p:grpSpPr>
          <p:sp>
            <p:nvSpPr>
              <p:cNvPr id="2279" name="TextBox 2278">
                <a:extLst>
                  <a:ext uri="{FF2B5EF4-FFF2-40B4-BE49-F238E27FC236}">
                    <a16:creationId xmlns:a16="http://schemas.microsoft.com/office/drawing/2014/main" id="{30C6AAF7-9989-FF9E-EA35-CF4043A2A1DD}"/>
                  </a:ext>
                </a:extLst>
              </p:cNvPr>
              <p:cNvSpPr txBox="1"/>
              <p:nvPr/>
            </p:nvSpPr>
            <p:spPr>
              <a:xfrm>
                <a:off x="2412890" y="1925046"/>
                <a:ext cx="1074518" cy="359003"/>
              </a:xfrm>
              <a:prstGeom prst="rect">
                <a:avLst/>
              </a:prstGeom>
              <a:noFill/>
            </p:spPr>
            <p:txBody>
              <a:bodyPr wrap="none" lIns="68580" tIns="0" rIns="68580" bIns="0" rtlCol="0">
                <a:spAutoFit/>
              </a:bodyPr>
              <a:lstStyle/>
              <a:p>
                <a:pPr>
                  <a:spcAft>
                    <a:spcPts val="40"/>
                  </a:spcAft>
                  <a:defRPr/>
                </a:pPr>
                <a:r>
                  <a:rPr lang="en-US" sz="700" dirty="0" err="1">
                    <a:solidFill>
                      <a:schemeClr val="tx2"/>
                    </a:solidFill>
                    <a:cs typeface="Arial" panose="020B0604020202020204" pitchFamily="34" charset="0"/>
                  </a:rPr>
                  <a:t>Biosim</a:t>
                </a:r>
                <a:r>
                  <a:rPr lang="en-US" sz="700" dirty="0">
                    <a:solidFill>
                      <a:schemeClr val="tx2"/>
                    </a:solidFill>
                    <a:cs typeface="Arial" panose="020B0604020202020204" pitchFamily="34" charset="0"/>
                  </a:rPr>
                  <a:t>-NTZ (n=126)</a:t>
                </a:r>
              </a:p>
              <a:p>
                <a:pPr>
                  <a:spcAft>
                    <a:spcPts val="40"/>
                  </a:spcAft>
                  <a:defRPr/>
                </a:pPr>
                <a:r>
                  <a:rPr lang="en-US" sz="700" dirty="0">
                    <a:solidFill>
                      <a:schemeClr val="tx2"/>
                    </a:solidFill>
                    <a:cs typeface="Arial" panose="020B0604020202020204" pitchFamily="34" charset="0"/>
                  </a:rPr>
                  <a:t>EU-ref-NTZ (n=137)</a:t>
                </a:r>
              </a:p>
              <a:p>
                <a:pPr>
                  <a:spcAft>
                    <a:spcPts val="40"/>
                  </a:spcAft>
                  <a:defRPr/>
                </a:pPr>
                <a:r>
                  <a:rPr lang="en-US" sz="700" dirty="0">
                    <a:solidFill>
                      <a:schemeClr val="tx2"/>
                    </a:solidFill>
                    <a:cs typeface="Arial" panose="020B0604020202020204" pitchFamily="34" charset="0"/>
                  </a:rPr>
                  <a:t>US-ref-NZ (n=126)</a:t>
                </a:r>
                <a:endParaRPr lang="en-GB" sz="700" dirty="0">
                  <a:solidFill>
                    <a:schemeClr val="tx2"/>
                  </a:solidFill>
                  <a:cs typeface="Arial" panose="020B0604020202020204" pitchFamily="34" charset="0"/>
                </a:endParaRPr>
              </a:p>
            </p:txBody>
          </p:sp>
          <p:grpSp>
            <p:nvGrpSpPr>
              <p:cNvPr id="2280" name="Group 2279">
                <a:extLst>
                  <a:ext uri="{FF2B5EF4-FFF2-40B4-BE49-F238E27FC236}">
                    <a16:creationId xmlns:a16="http://schemas.microsoft.com/office/drawing/2014/main" id="{5817716C-86A7-7B00-AD0A-01B93B18EF2F}"/>
                  </a:ext>
                </a:extLst>
              </p:cNvPr>
              <p:cNvGrpSpPr/>
              <p:nvPr/>
            </p:nvGrpSpPr>
            <p:grpSpPr>
              <a:xfrm>
                <a:off x="2221348" y="1962609"/>
                <a:ext cx="202951" cy="290213"/>
                <a:chOff x="1642450" y="1985934"/>
                <a:chExt cx="202951" cy="290213"/>
              </a:xfrm>
            </p:grpSpPr>
            <p:sp>
              <p:nvSpPr>
                <p:cNvPr id="2281" name="Freeform 2280">
                  <a:extLst>
                    <a:ext uri="{FF2B5EF4-FFF2-40B4-BE49-F238E27FC236}">
                      <a16:creationId xmlns:a16="http://schemas.microsoft.com/office/drawing/2014/main" id="{93BF65E0-4B3F-B137-3756-C90534425E07}"/>
                    </a:ext>
                  </a:extLst>
                </p:cNvPr>
                <p:cNvSpPr/>
                <p:nvPr/>
              </p:nvSpPr>
              <p:spPr>
                <a:xfrm>
                  <a:off x="1724758" y="2233230"/>
                  <a:ext cx="39462" cy="39514"/>
                </a:xfrm>
                <a:custGeom>
                  <a:avLst/>
                  <a:gdLst>
                    <a:gd name="connsiteX0" fmla="*/ 39463 w 39462"/>
                    <a:gd name="connsiteY0" fmla="*/ 39514 h 39514"/>
                    <a:gd name="connsiteX1" fmla="*/ 0 w 39462"/>
                    <a:gd name="connsiteY1" fmla="*/ 39514 h 39514"/>
                    <a:gd name="connsiteX2" fmla="*/ 19544 w 39462"/>
                    <a:gd name="connsiteY2" fmla="*/ 0 h 39514"/>
                    <a:gd name="connsiteX3" fmla="*/ 39463 w 39462"/>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462" h="39514">
                      <a:moveTo>
                        <a:pt x="39463" y="39514"/>
                      </a:moveTo>
                      <a:lnTo>
                        <a:pt x="0" y="39514"/>
                      </a:lnTo>
                      <a:lnTo>
                        <a:pt x="19544" y="0"/>
                      </a:lnTo>
                      <a:lnTo>
                        <a:pt x="39463" y="39514"/>
                      </a:lnTo>
                    </a:path>
                  </a:pathLst>
                </a:custGeom>
                <a:solidFill>
                  <a:srgbClr val="F3D47B"/>
                </a:solidFill>
                <a:ln w="0" cap="flat">
                  <a:noFill/>
                  <a:prstDash val="solid"/>
                  <a:miter/>
                </a:ln>
              </p:spPr>
              <p:txBody>
                <a:bodyPr rtlCol="0" anchor="ctr"/>
                <a:lstStyle/>
                <a:p>
                  <a:endParaRPr lang="en-US" sz="700"/>
                </a:p>
              </p:txBody>
            </p:sp>
            <p:sp>
              <p:nvSpPr>
                <p:cNvPr id="2282" name="Freeform 2281">
                  <a:extLst>
                    <a:ext uri="{FF2B5EF4-FFF2-40B4-BE49-F238E27FC236}">
                      <a16:creationId xmlns:a16="http://schemas.microsoft.com/office/drawing/2014/main" id="{62ADB585-7110-1CD1-4B40-A06EE50635CD}"/>
                    </a:ext>
                  </a:extLst>
                </p:cNvPr>
                <p:cNvSpPr/>
                <p:nvPr/>
              </p:nvSpPr>
              <p:spPr>
                <a:xfrm>
                  <a:off x="1642450" y="2257241"/>
                  <a:ext cx="202951" cy="18906"/>
                </a:xfrm>
                <a:custGeom>
                  <a:avLst/>
                  <a:gdLst>
                    <a:gd name="connsiteX0" fmla="*/ 0 w 202951"/>
                    <a:gd name="connsiteY0" fmla="*/ 0 h 18906"/>
                    <a:gd name="connsiteX1" fmla="*/ 202952 w 202951"/>
                    <a:gd name="connsiteY1" fmla="*/ 0 h 18906"/>
                  </a:gdLst>
                  <a:ahLst/>
                  <a:cxnLst>
                    <a:cxn ang="0">
                      <a:pos x="connsiteX0" y="connsiteY0"/>
                    </a:cxn>
                    <a:cxn ang="0">
                      <a:pos x="connsiteX1" y="connsiteY1"/>
                    </a:cxn>
                  </a:cxnLst>
                  <a:rect l="l" t="t" r="r" b="b"/>
                  <a:pathLst>
                    <a:path w="202951" h="18906">
                      <a:moveTo>
                        <a:pt x="0" y="0"/>
                      </a:moveTo>
                      <a:lnTo>
                        <a:pt x="202952" y="0"/>
                      </a:lnTo>
                    </a:path>
                  </a:pathLst>
                </a:custGeom>
                <a:ln w="9381" cap="flat">
                  <a:solidFill>
                    <a:srgbClr val="F3D47B"/>
                  </a:solidFill>
                  <a:prstDash val="solid"/>
                  <a:miter/>
                </a:ln>
              </p:spPr>
              <p:txBody>
                <a:bodyPr rtlCol="0" anchor="ctr"/>
                <a:lstStyle/>
                <a:p>
                  <a:endParaRPr lang="en-US" sz="700"/>
                </a:p>
              </p:txBody>
            </p:sp>
            <p:sp>
              <p:nvSpPr>
                <p:cNvPr id="2283" name="Freeform 2282">
                  <a:extLst>
                    <a:ext uri="{FF2B5EF4-FFF2-40B4-BE49-F238E27FC236}">
                      <a16:creationId xmlns:a16="http://schemas.microsoft.com/office/drawing/2014/main" id="{ED52128E-BDAB-A746-F4FD-B6455FBE779F}"/>
                    </a:ext>
                  </a:extLst>
                </p:cNvPr>
                <p:cNvSpPr/>
                <p:nvPr/>
              </p:nvSpPr>
              <p:spPr>
                <a:xfrm>
                  <a:off x="1724758" y="2111850"/>
                  <a:ext cx="39274" cy="39514"/>
                </a:xfrm>
                <a:custGeom>
                  <a:avLst/>
                  <a:gdLst>
                    <a:gd name="connsiteX0" fmla="*/ 0 w 39274"/>
                    <a:gd name="connsiteY0" fmla="*/ 0 h 39514"/>
                    <a:gd name="connsiteX1" fmla="*/ 39275 w 39274"/>
                    <a:gd name="connsiteY1" fmla="*/ 0 h 39514"/>
                    <a:gd name="connsiteX2" fmla="*/ 39275 w 39274"/>
                    <a:gd name="connsiteY2" fmla="*/ 39514 h 39514"/>
                    <a:gd name="connsiteX3" fmla="*/ 0 w 39274"/>
                    <a:gd name="connsiteY3" fmla="*/ 39514 h 39514"/>
                  </a:gdLst>
                  <a:ahLst/>
                  <a:cxnLst>
                    <a:cxn ang="0">
                      <a:pos x="connsiteX0" y="connsiteY0"/>
                    </a:cxn>
                    <a:cxn ang="0">
                      <a:pos x="connsiteX1" y="connsiteY1"/>
                    </a:cxn>
                    <a:cxn ang="0">
                      <a:pos x="connsiteX2" y="connsiteY2"/>
                    </a:cxn>
                    <a:cxn ang="0">
                      <a:pos x="connsiteX3" y="connsiteY3"/>
                    </a:cxn>
                  </a:cxnLst>
                  <a:rect l="l" t="t" r="r" b="b"/>
                  <a:pathLst>
                    <a:path w="39274" h="39514">
                      <a:moveTo>
                        <a:pt x="0" y="0"/>
                      </a:moveTo>
                      <a:lnTo>
                        <a:pt x="39275" y="0"/>
                      </a:lnTo>
                      <a:lnTo>
                        <a:pt x="39275" y="39514"/>
                      </a:lnTo>
                      <a:lnTo>
                        <a:pt x="0" y="39514"/>
                      </a:lnTo>
                      <a:close/>
                    </a:path>
                  </a:pathLst>
                </a:custGeom>
                <a:solidFill>
                  <a:srgbClr val="F99F5B"/>
                </a:solidFill>
                <a:ln w="0" cap="flat">
                  <a:noFill/>
                  <a:prstDash val="solid"/>
                  <a:miter/>
                </a:ln>
              </p:spPr>
              <p:txBody>
                <a:bodyPr rtlCol="0" anchor="ctr"/>
                <a:lstStyle/>
                <a:p>
                  <a:endParaRPr lang="en-US" sz="700"/>
                </a:p>
              </p:txBody>
            </p:sp>
            <p:sp>
              <p:nvSpPr>
                <p:cNvPr id="2284" name="Freeform 2283">
                  <a:extLst>
                    <a:ext uri="{FF2B5EF4-FFF2-40B4-BE49-F238E27FC236}">
                      <a16:creationId xmlns:a16="http://schemas.microsoft.com/office/drawing/2014/main" id="{10D16495-BD10-7BEB-C9B9-B512D6E7E2B3}"/>
                    </a:ext>
                  </a:extLst>
                </p:cNvPr>
                <p:cNvSpPr/>
                <p:nvPr/>
              </p:nvSpPr>
              <p:spPr>
                <a:xfrm>
                  <a:off x="1642450" y="2131702"/>
                  <a:ext cx="202951" cy="18906"/>
                </a:xfrm>
                <a:custGeom>
                  <a:avLst/>
                  <a:gdLst>
                    <a:gd name="connsiteX0" fmla="*/ 0 w 202951"/>
                    <a:gd name="connsiteY0" fmla="*/ 0 h 18906"/>
                    <a:gd name="connsiteX1" fmla="*/ 202952 w 202951"/>
                    <a:gd name="connsiteY1" fmla="*/ 0 h 18906"/>
                  </a:gdLst>
                  <a:ahLst/>
                  <a:cxnLst>
                    <a:cxn ang="0">
                      <a:pos x="connsiteX0" y="connsiteY0"/>
                    </a:cxn>
                    <a:cxn ang="0">
                      <a:pos x="connsiteX1" y="connsiteY1"/>
                    </a:cxn>
                  </a:cxnLst>
                  <a:rect l="l" t="t" r="r" b="b"/>
                  <a:pathLst>
                    <a:path w="202951" h="18906">
                      <a:moveTo>
                        <a:pt x="0" y="0"/>
                      </a:moveTo>
                      <a:lnTo>
                        <a:pt x="202952" y="0"/>
                      </a:lnTo>
                    </a:path>
                  </a:pathLst>
                </a:custGeom>
                <a:ln w="9381" cap="flat">
                  <a:solidFill>
                    <a:srgbClr val="F99F5B"/>
                  </a:solidFill>
                  <a:prstDash val="solid"/>
                  <a:miter/>
                </a:ln>
              </p:spPr>
              <p:txBody>
                <a:bodyPr rtlCol="0" anchor="ctr"/>
                <a:lstStyle/>
                <a:p>
                  <a:endParaRPr lang="en-US" sz="700"/>
                </a:p>
              </p:txBody>
            </p:sp>
            <p:sp>
              <p:nvSpPr>
                <p:cNvPr id="2285" name="Freeform 2284">
                  <a:extLst>
                    <a:ext uri="{FF2B5EF4-FFF2-40B4-BE49-F238E27FC236}">
                      <a16:creationId xmlns:a16="http://schemas.microsoft.com/office/drawing/2014/main" id="{0BB9B4F8-F87B-BC6C-4677-A42C56000EB4}"/>
                    </a:ext>
                  </a:extLst>
                </p:cNvPr>
                <p:cNvSpPr/>
                <p:nvPr/>
              </p:nvSpPr>
              <p:spPr>
                <a:xfrm>
                  <a:off x="1724006" y="1985934"/>
                  <a:ext cx="39462" cy="39703"/>
                </a:xfrm>
                <a:custGeom>
                  <a:avLst/>
                  <a:gdLst>
                    <a:gd name="connsiteX0" fmla="*/ 39463 w 39462"/>
                    <a:gd name="connsiteY0" fmla="*/ 19852 h 39703"/>
                    <a:gd name="connsiteX1" fmla="*/ 19731 w 39462"/>
                    <a:gd name="connsiteY1" fmla="*/ 39703 h 39703"/>
                    <a:gd name="connsiteX2" fmla="*/ 0 w 39462"/>
                    <a:gd name="connsiteY2" fmla="*/ 19852 h 39703"/>
                    <a:gd name="connsiteX3" fmla="*/ 19731 w 39462"/>
                    <a:gd name="connsiteY3" fmla="*/ 0 h 39703"/>
                    <a:gd name="connsiteX4" fmla="*/ 39463 w 39462"/>
                    <a:gd name="connsiteY4" fmla="*/ 19852 h 39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9703">
                      <a:moveTo>
                        <a:pt x="39463" y="19852"/>
                      </a:moveTo>
                      <a:cubicBezTo>
                        <a:pt x="39463" y="30817"/>
                        <a:pt x="30631" y="39703"/>
                        <a:pt x="19731" y="39703"/>
                      </a:cubicBezTo>
                      <a:cubicBezTo>
                        <a:pt x="8832" y="39703"/>
                        <a:pt x="0" y="30817"/>
                        <a:pt x="0" y="19852"/>
                      </a:cubicBezTo>
                      <a:cubicBezTo>
                        <a:pt x="0" y="8886"/>
                        <a:pt x="8832" y="0"/>
                        <a:pt x="19731" y="0"/>
                      </a:cubicBezTo>
                      <a:cubicBezTo>
                        <a:pt x="30631" y="0"/>
                        <a:pt x="39463" y="8886"/>
                        <a:pt x="39463" y="19852"/>
                      </a:cubicBezTo>
                    </a:path>
                  </a:pathLst>
                </a:custGeom>
                <a:solidFill>
                  <a:srgbClr val="0062AF"/>
                </a:solidFill>
                <a:ln w="0" cap="flat">
                  <a:noFill/>
                  <a:prstDash val="solid"/>
                  <a:miter/>
                </a:ln>
              </p:spPr>
              <p:txBody>
                <a:bodyPr rtlCol="0" anchor="ctr"/>
                <a:lstStyle/>
                <a:p>
                  <a:endParaRPr lang="en-US" sz="700"/>
                </a:p>
              </p:txBody>
            </p:sp>
            <p:sp>
              <p:nvSpPr>
                <p:cNvPr id="2286" name="Freeform 2285">
                  <a:extLst>
                    <a:ext uri="{FF2B5EF4-FFF2-40B4-BE49-F238E27FC236}">
                      <a16:creationId xmlns:a16="http://schemas.microsoft.com/office/drawing/2014/main" id="{169334B6-2404-8966-AD8D-5960138539A3}"/>
                    </a:ext>
                  </a:extLst>
                </p:cNvPr>
                <p:cNvSpPr/>
                <p:nvPr/>
              </p:nvSpPr>
              <p:spPr>
                <a:xfrm>
                  <a:off x="1642450" y="2007109"/>
                  <a:ext cx="202951" cy="18906"/>
                </a:xfrm>
                <a:custGeom>
                  <a:avLst/>
                  <a:gdLst>
                    <a:gd name="connsiteX0" fmla="*/ 0 w 202951"/>
                    <a:gd name="connsiteY0" fmla="*/ 0 h 18906"/>
                    <a:gd name="connsiteX1" fmla="*/ 202952 w 202951"/>
                    <a:gd name="connsiteY1" fmla="*/ 0 h 18906"/>
                  </a:gdLst>
                  <a:ahLst/>
                  <a:cxnLst>
                    <a:cxn ang="0">
                      <a:pos x="connsiteX0" y="connsiteY0"/>
                    </a:cxn>
                    <a:cxn ang="0">
                      <a:pos x="connsiteX1" y="connsiteY1"/>
                    </a:cxn>
                  </a:cxnLst>
                  <a:rect l="l" t="t" r="r" b="b"/>
                  <a:pathLst>
                    <a:path w="202951" h="18906">
                      <a:moveTo>
                        <a:pt x="0" y="0"/>
                      </a:moveTo>
                      <a:lnTo>
                        <a:pt x="202952" y="0"/>
                      </a:lnTo>
                    </a:path>
                  </a:pathLst>
                </a:custGeom>
                <a:ln w="9381" cap="flat">
                  <a:solidFill>
                    <a:srgbClr val="0062AF"/>
                  </a:solidFill>
                  <a:prstDash val="solid"/>
                  <a:miter/>
                </a:ln>
              </p:spPr>
              <p:txBody>
                <a:bodyPr rtlCol="0" anchor="ctr"/>
                <a:lstStyle/>
                <a:p>
                  <a:endParaRPr lang="en-US" sz="700"/>
                </a:p>
              </p:txBody>
            </p:sp>
          </p:grpSp>
        </p:grpSp>
        <p:sp>
          <p:nvSpPr>
            <p:cNvPr id="2159" name="TextBox 2158">
              <a:extLst>
                <a:ext uri="{FF2B5EF4-FFF2-40B4-BE49-F238E27FC236}">
                  <a16:creationId xmlns:a16="http://schemas.microsoft.com/office/drawing/2014/main" id="{06F61EBB-A629-9FD2-BCF0-A5383B60754A}"/>
                </a:ext>
              </a:extLst>
            </p:cNvPr>
            <p:cNvSpPr txBox="1"/>
            <p:nvPr/>
          </p:nvSpPr>
          <p:spPr>
            <a:xfrm rot="16200000">
              <a:off x="5785342" y="2567005"/>
              <a:ext cx="920124" cy="123111"/>
            </a:xfrm>
            <a:prstGeom prst="rect">
              <a:avLst/>
            </a:prstGeom>
            <a:noFill/>
          </p:spPr>
          <p:txBody>
            <a:bodyPr wrap="none" lIns="0" tIns="0" rIns="0" bIns="0" rtlCol="0">
              <a:spAutoFit/>
            </a:bodyPr>
            <a:lstStyle/>
            <a:p>
              <a:pPr algn="ctr">
                <a:defRPr/>
              </a:pPr>
              <a:r>
                <a:rPr lang="en-US" sz="800" b="1">
                  <a:solidFill>
                    <a:schemeClr val="tx2"/>
                  </a:solidFill>
                  <a:cs typeface="Arial" panose="020B0604020202020204" pitchFamily="34" charset="0"/>
                </a:rPr>
                <a:t>Absolute value (%)</a:t>
              </a:r>
            </a:p>
          </p:txBody>
        </p:sp>
        <p:grpSp>
          <p:nvGrpSpPr>
            <p:cNvPr id="2160" name="Group 2159">
              <a:extLst>
                <a:ext uri="{FF2B5EF4-FFF2-40B4-BE49-F238E27FC236}">
                  <a16:creationId xmlns:a16="http://schemas.microsoft.com/office/drawing/2014/main" id="{28914C0C-6BC3-FEAC-B92F-7F5C468837D0}"/>
                </a:ext>
              </a:extLst>
            </p:cNvPr>
            <p:cNvGrpSpPr/>
            <p:nvPr/>
          </p:nvGrpSpPr>
          <p:grpSpPr>
            <a:xfrm>
              <a:off x="6335066" y="1647021"/>
              <a:ext cx="2408008" cy="2047318"/>
              <a:chOff x="4186022" y="1647020"/>
              <a:chExt cx="2675049" cy="2274360"/>
            </a:xfrm>
          </p:grpSpPr>
          <p:sp>
            <p:nvSpPr>
              <p:cNvPr id="2265" name="TextBox 2264">
                <a:extLst>
                  <a:ext uri="{FF2B5EF4-FFF2-40B4-BE49-F238E27FC236}">
                    <a16:creationId xmlns:a16="http://schemas.microsoft.com/office/drawing/2014/main" id="{325524CA-1B29-EB4E-DD97-17ABFC42CED8}"/>
                  </a:ext>
                </a:extLst>
              </p:cNvPr>
              <p:cNvSpPr txBox="1"/>
              <p:nvPr/>
            </p:nvSpPr>
            <p:spPr>
              <a:xfrm>
                <a:off x="4418587" y="1647020"/>
                <a:ext cx="2364865" cy="136764"/>
              </a:xfrm>
              <a:prstGeom prst="rect">
                <a:avLst/>
              </a:prstGeom>
              <a:noFill/>
            </p:spPr>
            <p:txBody>
              <a:bodyPr wrap="none" lIns="0" tIns="0" rIns="0" bIns="0" rtlCol="0">
                <a:spAutoFit/>
              </a:bodyPr>
              <a:lstStyle/>
              <a:p>
                <a:pPr>
                  <a:defRPr/>
                </a:pPr>
                <a:r>
                  <a:rPr lang="en-US" sz="800" b="1">
                    <a:solidFill>
                      <a:schemeClr val="tx2"/>
                    </a:solidFill>
                    <a:cs typeface="Arial" panose="020B0604020202020204" pitchFamily="34" charset="0"/>
                  </a:rPr>
                  <a:t>b) Blood </a:t>
                </a:r>
                <a:r>
                  <a:rPr lang="el-GR" sz="800" b="1">
                    <a:solidFill>
                      <a:schemeClr val="tx2"/>
                    </a:solidFill>
                    <a:cs typeface="Arial" panose="020B0604020202020204" pitchFamily="34" charset="0"/>
                  </a:rPr>
                  <a:t>α4-</a:t>
                </a:r>
                <a:r>
                  <a:rPr lang="en-US" sz="800" b="1">
                    <a:solidFill>
                      <a:schemeClr val="tx2"/>
                    </a:solidFill>
                    <a:cs typeface="Arial" panose="020B0604020202020204" pitchFamily="34" charset="0"/>
                  </a:rPr>
                  <a:t>integrin receptor saturation (%)</a:t>
                </a:r>
              </a:p>
            </p:txBody>
          </p:sp>
          <p:grpSp>
            <p:nvGrpSpPr>
              <p:cNvPr id="2266" name="Group 2265">
                <a:extLst>
                  <a:ext uri="{FF2B5EF4-FFF2-40B4-BE49-F238E27FC236}">
                    <a16:creationId xmlns:a16="http://schemas.microsoft.com/office/drawing/2014/main" id="{464A1D8C-15F5-BB41-FB7F-E35A962E85F5}"/>
                  </a:ext>
                </a:extLst>
              </p:cNvPr>
              <p:cNvGrpSpPr/>
              <p:nvPr/>
            </p:nvGrpSpPr>
            <p:grpSpPr>
              <a:xfrm>
                <a:off x="4186022" y="2064665"/>
                <a:ext cx="165612" cy="1498103"/>
                <a:chOff x="4186022" y="2064665"/>
                <a:chExt cx="165612" cy="1498103"/>
              </a:xfrm>
            </p:grpSpPr>
            <p:sp>
              <p:nvSpPr>
                <p:cNvPr id="2274" name="TextBox 2273">
                  <a:extLst>
                    <a:ext uri="{FF2B5EF4-FFF2-40B4-BE49-F238E27FC236}">
                      <a16:creationId xmlns:a16="http://schemas.microsoft.com/office/drawing/2014/main" id="{C7BC5DED-1186-C282-2CF9-9A2719124719}"/>
                    </a:ext>
                  </a:extLst>
                </p:cNvPr>
                <p:cNvSpPr txBox="1"/>
                <p:nvPr/>
              </p:nvSpPr>
              <p:spPr>
                <a:xfrm>
                  <a:off x="4186022" y="2064665"/>
                  <a:ext cx="165612" cy="119668"/>
                </a:xfrm>
                <a:prstGeom prst="rect">
                  <a:avLst/>
                </a:prstGeom>
                <a:noFill/>
              </p:spPr>
              <p:txBody>
                <a:bodyPr wrap="none" lIns="0" tIns="0" rIns="0" bIns="0" rtlCol="0">
                  <a:spAutoFit/>
                </a:bodyPr>
                <a:lstStyle/>
                <a:p>
                  <a:pPr algn="r">
                    <a:defRPr/>
                  </a:pPr>
                  <a:r>
                    <a:rPr lang="en-US" sz="700">
                      <a:solidFill>
                        <a:schemeClr val="tx2"/>
                      </a:solidFill>
                      <a:cs typeface="Arial" panose="020B0604020202020204" pitchFamily="34" charset="0"/>
                    </a:rPr>
                    <a:t>125</a:t>
                  </a:r>
                  <a:endParaRPr lang="en-GB" sz="700">
                    <a:solidFill>
                      <a:schemeClr val="tx2"/>
                    </a:solidFill>
                    <a:cs typeface="Arial" panose="020B0604020202020204" pitchFamily="34" charset="0"/>
                  </a:endParaRPr>
                </a:p>
              </p:txBody>
            </p:sp>
            <p:sp>
              <p:nvSpPr>
                <p:cNvPr id="2275" name="TextBox 2274">
                  <a:extLst>
                    <a:ext uri="{FF2B5EF4-FFF2-40B4-BE49-F238E27FC236}">
                      <a16:creationId xmlns:a16="http://schemas.microsoft.com/office/drawing/2014/main" id="{09B7D7EB-4A6C-5471-69AC-CF160E0C652C}"/>
                    </a:ext>
                  </a:extLst>
                </p:cNvPr>
                <p:cNvSpPr txBox="1"/>
                <p:nvPr/>
              </p:nvSpPr>
              <p:spPr>
                <a:xfrm>
                  <a:off x="4186022" y="2340352"/>
                  <a:ext cx="165612" cy="119668"/>
                </a:xfrm>
                <a:prstGeom prst="rect">
                  <a:avLst/>
                </a:prstGeom>
                <a:noFill/>
              </p:spPr>
              <p:txBody>
                <a:bodyPr wrap="none" lIns="0" tIns="0" rIns="0" bIns="0" rtlCol="0">
                  <a:spAutoFit/>
                </a:bodyPr>
                <a:lstStyle/>
                <a:p>
                  <a:pPr algn="r">
                    <a:defRPr/>
                  </a:pPr>
                  <a:r>
                    <a:rPr lang="en-US" sz="700">
                      <a:solidFill>
                        <a:schemeClr val="tx2"/>
                      </a:solidFill>
                      <a:cs typeface="Arial" panose="020B0604020202020204" pitchFamily="34" charset="0"/>
                    </a:rPr>
                    <a:t>100</a:t>
                  </a:r>
                  <a:endParaRPr lang="en-GB" sz="700">
                    <a:solidFill>
                      <a:schemeClr val="tx2"/>
                    </a:solidFill>
                    <a:cs typeface="Arial" panose="020B0604020202020204" pitchFamily="34" charset="0"/>
                  </a:endParaRPr>
                </a:p>
              </p:txBody>
            </p:sp>
            <p:sp>
              <p:nvSpPr>
                <p:cNvPr id="2276" name="TextBox 2275">
                  <a:extLst>
                    <a:ext uri="{FF2B5EF4-FFF2-40B4-BE49-F238E27FC236}">
                      <a16:creationId xmlns:a16="http://schemas.microsoft.com/office/drawing/2014/main" id="{1BA26611-90D3-A753-573E-8954546C80E4}"/>
                    </a:ext>
                  </a:extLst>
                </p:cNvPr>
                <p:cNvSpPr txBox="1"/>
                <p:nvPr/>
              </p:nvSpPr>
              <p:spPr>
                <a:xfrm>
                  <a:off x="4241226" y="2891726"/>
                  <a:ext cx="110408" cy="119668"/>
                </a:xfrm>
                <a:prstGeom prst="rect">
                  <a:avLst/>
                </a:prstGeom>
                <a:noFill/>
              </p:spPr>
              <p:txBody>
                <a:bodyPr wrap="none" lIns="0" tIns="0" rIns="0" bIns="0" rtlCol="0">
                  <a:spAutoFit/>
                </a:bodyPr>
                <a:lstStyle/>
                <a:p>
                  <a:pPr algn="r">
                    <a:defRPr/>
                  </a:pPr>
                  <a:r>
                    <a:rPr lang="en-US" sz="700">
                      <a:solidFill>
                        <a:schemeClr val="tx2"/>
                      </a:solidFill>
                      <a:cs typeface="Arial" panose="020B0604020202020204" pitchFamily="34" charset="0"/>
                    </a:rPr>
                    <a:t>50</a:t>
                  </a:r>
                  <a:endParaRPr lang="en-GB" sz="700">
                    <a:solidFill>
                      <a:schemeClr val="tx2"/>
                    </a:solidFill>
                    <a:cs typeface="Arial" panose="020B0604020202020204" pitchFamily="34" charset="0"/>
                  </a:endParaRPr>
                </a:p>
              </p:txBody>
            </p:sp>
            <p:sp>
              <p:nvSpPr>
                <p:cNvPr id="2277" name="TextBox 2276">
                  <a:extLst>
                    <a:ext uri="{FF2B5EF4-FFF2-40B4-BE49-F238E27FC236}">
                      <a16:creationId xmlns:a16="http://schemas.microsoft.com/office/drawing/2014/main" id="{82F9452B-27C0-A28A-4408-554CEA9CC08D}"/>
                    </a:ext>
                  </a:extLst>
                </p:cNvPr>
                <p:cNvSpPr txBox="1"/>
                <p:nvPr/>
              </p:nvSpPr>
              <p:spPr>
                <a:xfrm>
                  <a:off x="4241226" y="2616039"/>
                  <a:ext cx="110408" cy="119668"/>
                </a:xfrm>
                <a:prstGeom prst="rect">
                  <a:avLst/>
                </a:prstGeom>
                <a:noFill/>
              </p:spPr>
              <p:txBody>
                <a:bodyPr wrap="none" lIns="0" tIns="0" rIns="0" bIns="0" rtlCol="0">
                  <a:spAutoFit/>
                </a:bodyPr>
                <a:lstStyle/>
                <a:p>
                  <a:pPr algn="r">
                    <a:defRPr/>
                  </a:pPr>
                  <a:r>
                    <a:rPr lang="en-US" sz="700">
                      <a:solidFill>
                        <a:schemeClr val="tx2"/>
                      </a:solidFill>
                      <a:cs typeface="Arial" panose="020B0604020202020204" pitchFamily="34" charset="0"/>
                    </a:rPr>
                    <a:t>75</a:t>
                  </a:r>
                  <a:endParaRPr lang="en-GB" sz="700">
                    <a:solidFill>
                      <a:schemeClr val="tx2"/>
                    </a:solidFill>
                    <a:cs typeface="Arial" panose="020B0604020202020204" pitchFamily="34" charset="0"/>
                  </a:endParaRPr>
                </a:p>
              </p:txBody>
            </p:sp>
            <p:sp>
              <p:nvSpPr>
                <p:cNvPr id="2278" name="TextBox 2277">
                  <a:extLst>
                    <a:ext uri="{FF2B5EF4-FFF2-40B4-BE49-F238E27FC236}">
                      <a16:creationId xmlns:a16="http://schemas.microsoft.com/office/drawing/2014/main" id="{D4C2E511-4FA7-C8CC-26CF-B9E69669E87A}"/>
                    </a:ext>
                  </a:extLst>
                </p:cNvPr>
                <p:cNvSpPr txBox="1"/>
                <p:nvPr/>
              </p:nvSpPr>
              <p:spPr>
                <a:xfrm>
                  <a:off x="4241226" y="3167413"/>
                  <a:ext cx="110408" cy="119668"/>
                </a:xfrm>
                <a:prstGeom prst="rect">
                  <a:avLst/>
                </a:prstGeom>
                <a:noFill/>
              </p:spPr>
              <p:txBody>
                <a:bodyPr wrap="none" lIns="0" tIns="0" rIns="0" bIns="0" rtlCol="0">
                  <a:spAutoFit/>
                </a:bodyPr>
                <a:lstStyle/>
                <a:p>
                  <a:pPr algn="r">
                    <a:defRPr/>
                  </a:pPr>
                  <a:r>
                    <a:rPr lang="en-US" sz="700">
                      <a:solidFill>
                        <a:schemeClr val="tx2"/>
                      </a:solidFill>
                      <a:cs typeface="Arial" panose="020B0604020202020204" pitchFamily="34" charset="0"/>
                    </a:rPr>
                    <a:t>25</a:t>
                  </a:r>
                  <a:endParaRPr lang="en-GB" sz="700">
                    <a:solidFill>
                      <a:schemeClr val="tx2"/>
                    </a:solidFill>
                    <a:cs typeface="Arial" panose="020B0604020202020204" pitchFamily="34" charset="0"/>
                  </a:endParaRPr>
                </a:p>
              </p:txBody>
            </p:sp>
            <p:sp>
              <p:nvSpPr>
                <p:cNvPr id="2472" name="TextBox 2471">
                  <a:extLst>
                    <a:ext uri="{FF2B5EF4-FFF2-40B4-BE49-F238E27FC236}">
                      <a16:creationId xmlns:a16="http://schemas.microsoft.com/office/drawing/2014/main" id="{4D66C2B4-99AC-DD9E-704B-1494E80750DB}"/>
                    </a:ext>
                  </a:extLst>
                </p:cNvPr>
                <p:cNvSpPr txBox="1"/>
                <p:nvPr/>
              </p:nvSpPr>
              <p:spPr>
                <a:xfrm>
                  <a:off x="4296430" y="3443100"/>
                  <a:ext cx="55204" cy="119668"/>
                </a:xfrm>
                <a:prstGeom prst="rect">
                  <a:avLst/>
                </a:prstGeom>
                <a:noFill/>
              </p:spPr>
              <p:txBody>
                <a:bodyPr wrap="none" lIns="0" tIns="0" rIns="0" bIns="0" rtlCol="0">
                  <a:spAutoFit/>
                </a:bodyPr>
                <a:lstStyle/>
                <a:p>
                  <a:pPr algn="r">
                    <a:defRPr/>
                  </a:pPr>
                  <a:r>
                    <a:rPr lang="en-US" sz="700">
                      <a:solidFill>
                        <a:schemeClr val="tx2"/>
                      </a:solidFill>
                      <a:cs typeface="Arial" panose="020B0604020202020204" pitchFamily="34" charset="0"/>
                    </a:rPr>
                    <a:t>0</a:t>
                  </a:r>
                  <a:endParaRPr lang="en-GB" sz="700">
                    <a:solidFill>
                      <a:schemeClr val="tx2"/>
                    </a:solidFill>
                    <a:cs typeface="Arial" panose="020B0604020202020204" pitchFamily="34" charset="0"/>
                  </a:endParaRPr>
                </a:p>
              </p:txBody>
            </p:sp>
          </p:grpSp>
          <p:grpSp>
            <p:nvGrpSpPr>
              <p:cNvPr id="2267" name="Group 2266">
                <a:extLst>
                  <a:ext uri="{FF2B5EF4-FFF2-40B4-BE49-F238E27FC236}">
                    <a16:creationId xmlns:a16="http://schemas.microsoft.com/office/drawing/2014/main" id="{2EDBA798-CEDD-173E-FE0C-860687E5E750}"/>
                  </a:ext>
                </a:extLst>
              </p:cNvPr>
              <p:cNvGrpSpPr/>
              <p:nvPr/>
            </p:nvGrpSpPr>
            <p:grpSpPr>
              <a:xfrm>
                <a:off x="4438504" y="3634833"/>
                <a:ext cx="2422567" cy="286547"/>
                <a:chOff x="4438504" y="3634833"/>
                <a:chExt cx="2422567" cy="286547"/>
              </a:xfrm>
            </p:grpSpPr>
            <p:sp>
              <p:nvSpPr>
                <p:cNvPr id="2268" name="TextBox 2267">
                  <a:extLst>
                    <a:ext uri="{FF2B5EF4-FFF2-40B4-BE49-F238E27FC236}">
                      <a16:creationId xmlns:a16="http://schemas.microsoft.com/office/drawing/2014/main" id="{A8AF2871-A894-1028-107F-32D872B6D75D}"/>
                    </a:ext>
                  </a:extLst>
                </p:cNvPr>
                <p:cNvSpPr txBox="1"/>
                <p:nvPr/>
              </p:nvSpPr>
              <p:spPr>
                <a:xfrm>
                  <a:off x="4438504" y="3634833"/>
                  <a:ext cx="49694"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0</a:t>
                  </a:r>
                  <a:endParaRPr lang="en-GB" sz="700">
                    <a:solidFill>
                      <a:schemeClr val="tx2"/>
                    </a:solidFill>
                    <a:cs typeface="Arial" panose="020B0604020202020204" pitchFamily="34" charset="0"/>
                  </a:endParaRPr>
                </a:p>
              </p:txBody>
            </p:sp>
            <p:sp>
              <p:nvSpPr>
                <p:cNvPr id="2269" name="TextBox 2268">
                  <a:extLst>
                    <a:ext uri="{FF2B5EF4-FFF2-40B4-BE49-F238E27FC236}">
                      <a16:creationId xmlns:a16="http://schemas.microsoft.com/office/drawing/2014/main" id="{94779718-61C6-FCDC-B302-270508051976}"/>
                    </a:ext>
                  </a:extLst>
                </p:cNvPr>
                <p:cNvSpPr txBox="1"/>
                <p:nvPr/>
              </p:nvSpPr>
              <p:spPr>
                <a:xfrm>
                  <a:off x="4991192"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20</a:t>
                  </a:r>
                  <a:endParaRPr lang="en-GB" sz="700">
                    <a:solidFill>
                      <a:schemeClr val="tx2"/>
                    </a:solidFill>
                    <a:cs typeface="Arial" panose="020B0604020202020204" pitchFamily="34" charset="0"/>
                  </a:endParaRPr>
                </a:p>
              </p:txBody>
            </p:sp>
            <p:sp>
              <p:nvSpPr>
                <p:cNvPr id="2270" name="TextBox 2269">
                  <a:extLst>
                    <a:ext uri="{FF2B5EF4-FFF2-40B4-BE49-F238E27FC236}">
                      <a16:creationId xmlns:a16="http://schemas.microsoft.com/office/drawing/2014/main" id="{808DA5B6-0EDD-68BB-4CEC-2CC5C163AF6F}"/>
                    </a:ext>
                  </a:extLst>
                </p:cNvPr>
                <p:cNvSpPr txBox="1"/>
                <p:nvPr/>
              </p:nvSpPr>
              <p:spPr>
                <a:xfrm>
                  <a:off x="5578286"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40</a:t>
                  </a:r>
                  <a:endParaRPr lang="en-GB" sz="700">
                    <a:solidFill>
                      <a:schemeClr val="tx2"/>
                    </a:solidFill>
                    <a:cs typeface="Arial" panose="020B0604020202020204" pitchFamily="34" charset="0"/>
                  </a:endParaRPr>
                </a:p>
              </p:txBody>
            </p:sp>
            <p:sp>
              <p:nvSpPr>
                <p:cNvPr id="2271" name="TextBox 2270">
                  <a:extLst>
                    <a:ext uri="{FF2B5EF4-FFF2-40B4-BE49-F238E27FC236}">
                      <a16:creationId xmlns:a16="http://schemas.microsoft.com/office/drawing/2014/main" id="{FF1912DA-F826-AF55-0999-FF1CFB93415B}"/>
                    </a:ext>
                  </a:extLst>
                </p:cNvPr>
                <p:cNvSpPr txBox="1"/>
                <p:nvPr/>
              </p:nvSpPr>
              <p:spPr>
                <a:xfrm>
                  <a:off x="6165380"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60</a:t>
                  </a:r>
                  <a:endParaRPr lang="en-GB" sz="700">
                    <a:solidFill>
                      <a:schemeClr val="tx2"/>
                    </a:solidFill>
                    <a:cs typeface="Arial" panose="020B0604020202020204" pitchFamily="34" charset="0"/>
                  </a:endParaRPr>
                </a:p>
              </p:txBody>
            </p:sp>
            <p:sp>
              <p:nvSpPr>
                <p:cNvPr id="2272" name="TextBox 2271">
                  <a:extLst>
                    <a:ext uri="{FF2B5EF4-FFF2-40B4-BE49-F238E27FC236}">
                      <a16:creationId xmlns:a16="http://schemas.microsoft.com/office/drawing/2014/main" id="{3902D015-2D17-490A-FF45-F1D66AA56033}"/>
                    </a:ext>
                  </a:extLst>
                </p:cNvPr>
                <p:cNvSpPr txBox="1"/>
                <p:nvPr/>
              </p:nvSpPr>
              <p:spPr>
                <a:xfrm>
                  <a:off x="6761685" y="3634833"/>
                  <a:ext cx="99386" cy="107722"/>
                </a:xfrm>
                <a:prstGeom prst="rect">
                  <a:avLst/>
                </a:prstGeom>
                <a:noFill/>
              </p:spPr>
              <p:txBody>
                <a:bodyPr wrap="none" lIns="0" tIns="0" rIns="0" bIns="0" rtlCol="0">
                  <a:spAutoFit/>
                </a:bodyPr>
                <a:lstStyle/>
                <a:p>
                  <a:pPr algn="ctr">
                    <a:defRPr/>
                  </a:pPr>
                  <a:r>
                    <a:rPr lang="en-US" sz="700">
                      <a:solidFill>
                        <a:schemeClr val="tx2"/>
                      </a:solidFill>
                      <a:cs typeface="Arial" panose="020B0604020202020204" pitchFamily="34" charset="0"/>
                    </a:rPr>
                    <a:t>80</a:t>
                  </a:r>
                  <a:endParaRPr lang="en-GB" sz="700">
                    <a:solidFill>
                      <a:schemeClr val="tx2"/>
                    </a:solidFill>
                    <a:cs typeface="Arial" panose="020B0604020202020204" pitchFamily="34" charset="0"/>
                  </a:endParaRPr>
                </a:p>
              </p:txBody>
            </p:sp>
            <p:sp>
              <p:nvSpPr>
                <p:cNvPr id="2273" name="TextBox 2272">
                  <a:extLst>
                    <a:ext uri="{FF2B5EF4-FFF2-40B4-BE49-F238E27FC236}">
                      <a16:creationId xmlns:a16="http://schemas.microsoft.com/office/drawing/2014/main" id="{5C6F6632-75D8-6C13-D158-D536E968050D}"/>
                    </a:ext>
                  </a:extLst>
                </p:cNvPr>
                <p:cNvSpPr txBox="1"/>
                <p:nvPr/>
              </p:nvSpPr>
              <p:spPr>
                <a:xfrm>
                  <a:off x="5034484" y="3798269"/>
                  <a:ext cx="1189429" cy="123111"/>
                </a:xfrm>
                <a:prstGeom prst="rect">
                  <a:avLst/>
                </a:prstGeom>
                <a:noFill/>
              </p:spPr>
              <p:txBody>
                <a:bodyPr wrap="none" lIns="0" tIns="0" rIns="0" bIns="0" rtlCol="0">
                  <a:spAutoFit/>
                </a:bodyPr>
                <a:lstStyle/>
                <a:p>
                  <a:pPr algn="ctr">
                    <a:defRPr/>
                  </a:pPr>
                  <a:r>
                    <a:rPr lang="en-US" sz="800" b="1">
                      <a:solidFill>
                        <a:schemeClr val="tx2"/>
                      </a:solidFill>
                      <a:cs typeface="Arial" panose="020B0604020202020204" pitchFamily="34" charset="0"/>
                    </a:rPr>
                    <a:t>Time (days after dosing)</a:t>
                  </a:r>
                  <a:endParaRPr lang="en-GB" sz="800" b="1">
                    <a:solidFill>
                      <a:schemeClr val="tx2"/>
                    </a:solidFill>
                    <a:cs typeface="Arial" panose="020B0604020202020204" pitchFamily="34" charset="0"/>
                  </a:endParaRPr>
                </a:p>
              </p:txBody>
            </p:sp>
          </p:grpSp>
        </p:grpSp>
        <p:sp>
          <p:nvSpPr>
            <p:cNvPr id="2295" name="Freeform 2294">
              <a:extLst>
                <a:ext uri="{FF2B5EF4-FFF2-40B4-BE49-F238E27FC236}">
                  <a16:creationId xmlns:a16="http://schemas.microsoft.com/office/drawing/2014/main" id="{F7697EB9-6EBC-A103-B5C5-3AA06CED2CD6}"/>
                </a:ext>
              </a:extLst>
            </p:cNvPr>
            <p:cNvSpPr/>
            <p:nvPr/>
          </p:nvSpPr>
          <p:spPr>
            <a:xfrm>
              <a:off x="6591564" y="3362996"/>
              <a:ext cx="16605" cy="33915"/>
            </a:xfrm>
            <a:custGeom>
              <a:avLst/>
              <a:gdLst>
                <a:gd name="connsiteX0" fmla="*/ 0 w 16605"/>
                <a:gd name="connsiteY0" fmla="*/ 0 h 33915"/>
                <a:gd name="connsiteX1" fmla="*/ 0 w 16605"/>
                <a:gd name="connsiteY1" fmla="*/ 33916 h 33915"/>
              </a:gdLst>
              <a:ahLst/>
              <a:cxnLst>
                <a:cxn ang="0">
                  <a:pos x="connsiteX0" y="connsiteY0"/>
                </a:cxn>
                <a:cxn ang="0">
                  <a:pos x="connsiteX1" y="connsiteY1"/>
                </a:cxn>
              </a:cxnLst>
              <a:rect l="l" t="t" r="r" b="b"/>
              <a:pathLst>
                <a:path w="16605" h="33915">
                  <a:moveTo>
                    <a:pt x="0" y="0"/>
                  </a:moveTo>
                  <a:lnTo>
                    <a:pt x="0" y="33916"/>
                  </a:lnTo>
                </a:path>
              </a:pathLst>
            </a:custGeom>
            <a:ln w="8275" cap="flat">
              <a:solidFill>
                <a:srgbClr val="010101"/>
              </a:solidFill>
              <a:prstDash val="solid"/>
              <a:miter/>
            </a:ln>
          </p:spPr>
          <p:txBody>
            <a:bodyPr rtlCol="0" anchor="ctr"/>
            <a:lstStyle/>
            <a:p>
              <a:endParaRPr lang="en-US"/>
            </a:p>
          </p:txBody>
        </p:sp>
        <p:sp>
          <p:nvSpPr>
            <p:cNvPr id="2296" name="Freeform 2295">
              <a:extLst>
                <a:ext uri="{FF2B5EF4-FFF2-40B4-BE49-F238E27FC236}">
                  <a16:creationId xmlns:a16="http://schemas.microsoft.com/office/drawing/2014/main" id="{3720C6F3-9DD1-EA3E-0E50-F5E941BA2AC9}"/>
                </a:ext>
              </a:extLst>
            </p:cNvPr>
            <p:cNvSpPr/>
            <p:nvPr/>
          </p:nvSpPr>
          <p:spPr>
            <a:xfrm>
              <a:off x="6507043" y="3312371"/>
              <a:ext cx="34041" cy="16544"/>
            </a:xfrm>
            <a:custGeom>
              <a:avLst/>
              <a:gdLst>
                <a:gd name="connsiteX0" fmla="*/ 0 w 34041"/>
                <a:gd name="connsiteY0" fmla="*/ 0 h 16544"/>
                <a:gd name="connsiteX1" fmla="*/ 34041 w 34041"/>
                <a:gd name="connsiteY1" fmla="*/ 0 h 16544"/>
              </a:gdLst>
              <a:ahLst/>
              <a:cxnLst>
                <a:cxn ang="0">
                  <a:pos x="connsiteX0" y="connsiteY0"/>
                </a:cxn>
                <a:cxn ang="0">
                  <a:pos x="connsiteX1" y="connsiteY1"/>
                </a:cxn>
              </a:cxnLst>
              <a:rect l="l" t="t" r="r" b="b"/>
              <a:pathLst>
                <a:path w="34041" h="16544">
                  <a:moveTo>
                    <a:pt x="0" y="0"/>
                  </a:moveTo>
                  <a:lnTo>
                    <a:pt x="34041" y="0"/>
                  </a:lnTo>
                </a:path>
              </a:pathLst>
            </a:custGeom>
            <a:ln w="8275" cap="flat">
              <a:solidFill>
                <a:srgbClr val="010101"/>
              </a:solidFill>
              <a:prstDash val="solid"/>
              <a:miter/>
            </a:ln>
          </p:spPr>
          <p:txBody>
            <a:bodyPr rtlCol="0" anchor="ctr"/>
            <a:lstStyle/>
            <a:p>
              <a:endParaRPr lang="en-US"/>
            </a:p>
          </p:txBody>
        </p:sp>
        <p:sp>
          <p:nvSpPr>
            <p:cNvPr id="2297" name="Freeform 2296">
              <a:extLst>
                <a:ext uri="{FF2B5EF4-FFF2-40B4-BE49-F238E27FC236}">
                  <a16:creationId xmlns:a16="http://schemas.microsoft.com/office/drawing/2014/main" id="{0EE8B5E3-E125-D7C5-6EB3-FF87C3A965F3}"/>
                </a:ext>
              </a:extLst>
            </p:cNvPr>
            <p:cNvSpPr/>
            <p:nvPr/>
          </p:nvSpPr>
          <p:spPr>
            <a:xfrm>
              <a:off x="6507043" y="3063546"/>
              <a:ext cx="34041" cy="16544"/>
            </a:xfrm>
            <a:custGeom>
              <a:avLst/>
              <a:gdLst>
                <a:gd name="connsiteX0" fmla="*/ 0 w 34041"/>
                <a:gd name="connsiteY0" fmla="*/ 0 h 16544"/>
                <a:gd name="connsiteX1" fmla="*/ 34041 w 34041"/>
                <a:gd name="connsiteY1" fmla="*/ 0 h 16544"/>
              </a:gdLst>
              <a:ahLst/>
              <a:cxnLst>
                <a:cxn ang="0">
                  <a:pos x="connsiteX0" y="connsiteY0"/>
                </a:cxn>
                <a:cxn ang="0">
                  <a:pos x="connsiteX1" y="connsiteY1"/>
                </a:cxn>
              </a:cxnLst>
              <a:rect l="l" t="t" r="r" b="b"/>
              <a:pathLst>
                <a:path w="34041" h="16544">
                  <a:moveTo>
                    <a:pt x="0" y="0"/>
                  </a:moveTo>
                  <a:lnTo>
                    <a:pt x="34041" y="0"/>
                  </a:lnTo>
                </a:path>
              </a:pathLst>
            </a:custGeom>
            <a:ln w="8275" cap="flat">
              <a:solidFill>
                <a:srgbClr val="010101"/>
              </a:solidFill>
              <a:prstDash val="solid"/>
              <a:miter/>
            </a:ln>
          </p:spPr>
          <p:txBody>
            <a:bodyPr rtlCol="0" anchor="ctr"/>
            <a:lstStyle/>
            <a:p>
              <a:endParaRPr lang="en-US"/>
            </a:p>
          </p:txBody>
        </p:sp>
        <p:sp>
          <p:nvSpPr>
            <p:cNvPr id="2298" name="Freeform 2297">
              <a:extLst>
                <a:ext uri="{FF2B5EF4-FFF2-40B4-BE49-F238E27FC236}">
                  <a16:creationId xmlns:a16="http://schemas.microsoft.com/office/drawing/2014/main" id="{407FF32C-C73E-D9D5-8AA1-3F345CE660DD}"/>
                </a:ext>
              </a:extLst>
            </p:cNvPr>
            <p:cNvSpPr/>
            <p:nvPr/>
          </p:nvSpPr>
          <p:spPr>
            <a:xfrm>
              <a:off x="6507043" y="2817865"/>
              <a:ext cx="34041" cy="16544"/>
            </a:xfrm>
            <a:custGeom>
              <a:avLst/>
              <a:gdLst>
                <a:gd name="connsiteX0" fmla="*/ 0 w 34041"/>
                <a:gd name="connsiteY0" fmla="*/ 0 h 16544"/>
                <a:gd name="connsiteX1" fmla="*/ 34041 w 34041"/>
                <a:gd name="connsiteY1" fmla="*/ 0 h 16544"/>
              </a:gdLst>
              <a:ahLst/>
              <a:cxnLst>
                <a:cxn ang="0">
                  <a:pos x="connsiteX0" y="connsiteY0"/>
                </a:cxn>
                <a:cxn ang="0">
                  <a:pos x="connsiteX1" y="connsiteY1"/>
                </a:cxn>
              </a:cxnLst>
              <a:rect l="l" t="t" r="r" b="b"/>
              <a:pathLst>
                <a:path w="34041" h="16544">
                  <a:moveTo>
                    <a:pt x="0" y="0"/>
                  </a:moveTo>
                  <a:lnTo>
                    <a:pt x="34041" y="0"/>
                  </a:lnTo>
                </a:path>
              </a:pathLst>
            </a:custGeom>
            <a:ln w="8275" cap="flat">
              <a:solidFill>
                <a:srgbClr val="010101"/>
              </a:solidFill>
              <a:prstDash val="solid"/>
              <a:miter/>
            </a:ln>
          </p:spPr>
          <p:txBody>
            <a:bodyPr rtlCol="0" anchor="ctr"/>
            <a:lstStyle/>
            <a:p>
              <a:endParaRPr lang="en-US"/>
            </a:p>
          </p:txBody>
        </p:sp>
        <p:sp>
          <p:nvSpPr>
            <p:cNvPr id="2299" name="Freeform 2298">
              <a:extLst>
                <a:ext uri="{FF2B5EF4-FFF2-40B4-BE49-F238E27FC236}">
                  <a16:creationId xmlns:a16="http://schemas.microsoft.com/office/drawing/2014/main" id="{83745D64-5B6E-5AB9-822C-60B3DC56A326}"/>
                </a:ext>
              </a:extLst>
            </p:cNvPr>
            <p:cNvSpPr/>
            <p:nvPr/>
          </p:nvSpPr>
          <p:spPr>
            <a:xfrm>
              <a:off x="6507043" y="2572349"/>
              <a:ext cx="34041" cy="16544"/>
            </a:xfrm>
            <a:custGeom>
              <a:avLst/>
              <a:gdLst>
                <a:gd name="connsiteX0" fmla="*/ 0 w 34041"/>
                <a:gd name="connsiteY0" fmla="*/ 0 h 16544"/>
                <a:gd name="connsiteX1" fmla="*/ 34041 w 34041"/>
                <a:gd name="connsiteY1" fmla="*/ 0 h 16544"/>
              </a:gdLst>
              <a:ahLst/>
              <a:cxnLst>
                <a:cxn ang="0">
                  <a:pos x="connsiteX0" y="connsiteY0"/>
                </a:cxn>
                <a:cxn ang="0">
                  <a:pos x="connsiteX1" y="connsiteY1"/>
                </a:cxn>
              </a:cxnLst>
              <a:rect l="l" t="t" r="r" b="b"/>
              <a:pathLst>
                <a:path w="34041" h="16544">
                  <a:moveTo>
                    <a:pt x="0" y="0"/>
                  </a:moveTo>
                  <a:lnTo>
                    <a:pt x="34041" y="0"/>
                  </a:lnTo>
                </a:path>
              </a:pathLst>
            </a:custGeom>
            <a:ln w="8275" cap="flat">
              <a:solidFill>
                <a:srgbClr val="010101"/>
              </a:solidFill>
              <a:prstDash val="solid"/>
              <a:miter/>
            </a:ln>
          </p:spPr>
          <p:txBody>
            <a:bodyPr rtlCol="0" anchor="ctr"/>
            <a:lstStyle/>
            <a:p>
              <a:endParaRPr lang="en-US"/>
            </a:p>
          </p:txBody>
        </p:sp>
        <p:sp>
          <p:nvSpPr>
            <p:cNvPr id="2300" name="Freeform 2299">
              <a:extLst>
                <a:ext uri="{FF2B5EF4-FFF2-40B4-BE49-F238E27FC236}">
                  <a16:creationId xmlns:a16="http://schemas.microsoft.com/office/drawing/2014/main" id="{B349C062-69EC-674C-2E4A-9FCAEB50D05D}"/>
                </a:ext>
              </a:extLst>
            </p:cNvPr>
            <p:cNvSpPr/>
            <p:nvPr/>
          </p:nvSpPr>
          <p:spPr>
            <a:xfrm>
              <a:off x="6507043" y="2326833"/>
              <a:ext cx="34041" cy="16544"/>
            </a:xfrm>
            <a:custGeom>
              <a:avLst/>
              <a:gdLst>
                <a:gd name="connsiteX0" fmla="*/ 0 w 34041"/>
                <a:gd name="connsiteY0" fmla="*/ 0 h 16544"/>
                <a:gd name="connsiteX1" fmla="*/ 34041 w 34041"/>
                <a:gd name="connsiteY1" fmla="*/ 0 h 16544"/>
              </a:gdLst>
              <a:ahLst/>
              <a:cxnLst>
                <a:cxn ang="0">
                  <a:pos x="connsiteX0" y="connsiteY0"/>
                </a:cxn>
                <a:cxn ang="0">
                  <a:pos x="connsiteX1" y="connsiteY1"/>
                </a:cxn>
              </a:cxnLst>
              <a:rect l="l" t="t" r="r" b="b"/>
              <a:pathLst>
                <a:path w="34041" h="16544">
                  <a:moveTo>
                    <a:pt x="0" y="0"/>
                  </a:moveTo>
                  <a:lnTo>
                    <a:pt x="34041" y="0"/>
                  </a:lnTo>
                </a:path>
              </a:pathLst>
            </a:custGeom>
            <a:ln w="8275" cap="flat">
              <a:solidFill>
                <a:srgbClr val="010101"/>
              </a:solidFill>
              <a:prstDash val="solid"/>
              <a:miter/>
            </a:ln>
          </p:spPr>
          <p:txBody>
            <a:bodyPr rtlCol="0" anchor="ctr"/>
            <a:lstStyle/>
            <a:p>
              <a:endParaRPr lang="en-US"/>
            </a:p>
          </p:txBody>
        </p:sp>
        <p:sp>
          <p:nvSpPr>
            <p:cNvPr id="2301" name="Freeform 2300">
              <a:extLst>
                <a:ext uri="{FF2B5EF4-FFF2-40B4-BE49-F238E27FC236}">
                  <a16:creationId xmlns:a16="http://schemas.microsoft.com/office/drawing/2014/main" id="{60E24304-2CE7-8B27-FC69-F3C2775CFC91}"/>
                </a:ext>
              </a:extLst>
            </p:cNvPr>
            <p:cNvSpPr/>
            <p:nvPr/>
          </p:nvSpPr>
          <p:spPr>
            <a:xfrm>
              <a:off x="6507043" y="2081317"/>
              <a:ext cx="34041" cy="16544"/>
            </a:xfrm>
            <a:custGeom>
              <a:avLst/>
              <a:gdLst>
                <a:gd name="connsiteX0" fmla="*/ 0 w 34041"/>
                <a:gd name="connsiteY0" fmla="*/ 0 h 16544"/>
                <a:gd name="connsiteX1" fmla="*/ 34041 w 34041"/>
                <a:gd name="connsiteY1" fmla="*/ 0 h 16544"/>
              </a:gdLst>
              <a:ahLst/>
              <a:cxnLst>
                <a:cxn ang="0">
                  <a:pos x="connsiteX0" y="connsiteY0"/>
                </a:cxn>
                <a:cxn ang="0">
                  <a:pos x="connsiteX1" y="connsiteY1"/>
                </a:cxn>
              </a:cxnLst>
              <a:rect l="l" t="t" r="r" b="b"/>
              <a:pathLst>
                <a:path w="34041" h="16544">
                  <a:moveTo>
                    <a:pt x="0" y="0"/>
                  </a:moveTo>
                  <a:lnTo>
                    <a:pt x="34041" y="0"/>
                  </a:lnTo>
                </a:path>
              </a:pathLst>
            </a:custGeom>
            <a:ln w="8275" cap="flat">
              <a:solidFill>
                <a:srgbClr val="010101"/>
              </a:solidFill>
              <a:prstDash val="solid"/>
              <a:miter/>
            </a:ln>
          </p:spPr>
          <p:txBody>
            <a:bodyPr rtlCol="0" anchor="ctr"/>
            <a:lstStyle/>
            <a:p>
              <a:endParaRPr lang="en-US"/>
            </a:p>
          </p:txBody>
        </p:sp>
        <p:sp>
          <p:nvSpPr>
            <p:cNvPr id="2302" name="Freeform 2301">
              <a:extLst>
                <a:ext uri="{FF2B5EF4-FFF2-40B4-BE49-F238E27FC236}">
                  <a16:creationId xmlns:a16="http://schemas.microsoft.com/office/drawing/2014/main" id="{74160E01-19AF-3FE2-4316-010ACEB834AD}"/>
                </a:ext>
              </a:extLst>
            </p:cNvPr>
            <p:cNvSpPr/>
            <p:nvPr/>
          </p:nvSpPr>
          <p:spPr>
            <a:xfrm>
              <a:off x="7114469" y="3362996"/>
              <a:ext cx="16605" cy="33915"/>
            </a:xfrm>
            <a:custGeom>
              <a:avLst/>
              <a:gdLst>
                <a:gd name="connsiteX0" fmla="*/ 0 w 16605"/>
                <a:gd name="connsiteY0" fmla="*/ 0 h 33915"/>
                <a:gd name="connsiteX1" fmla="*/ 0 w 16605"/>
                <a:gd name="connsiteY1" fmla="*/ 33916 h 33915"/>
              </a:gdLst>
              <a:ahLst/>
              <a:cxnLst>
                <a:cxn ang="0">
                  <a:pos x="connsiteX0" y="connsiteY0"/>
                </a:cxn>
                <a:cxn ang="0">
                  <a:pos x="connsiteX1" y="connsiteY1"/>
                </a:cxn>
              </a:cxnLst>
              <a:rect l="l" t="t" r="r" b="b"/>
              <a:pathLst>
                <a:path w="16605" h="33915">
                  <a:moveTo>
                    <a:pt x="0" y="0"/>
                  </a:moveTo>
                  <a:lnTo>
                    <a:pt x="0" y="33916"/>
                  </a:lnTo>
                </a:path>
              </a:pathLst>
            </a:custGeom>
            <a:ln w="8275" cap="flat">
              <a:solidFill>
                <a:srgbClr val="010101"/>
              </a:solidFill>
              <a:prstDash val="solid"/>
              <a:miter/>
            </a:ln>
          </p:spPr>
          <p:txBody>
            <a:bodyPr rtlCol="0" anchor="ctr"/>
            <a:lstStyle/>
            <a:p>
              <a:endParaRPr lang="en-US"/>
            </a:p>
          </p:txBody>
        </p:sp>
        <p:sp>
          <p:nvSpPr>
            <p:cNvPr id="2303" name="Freeform 2302">
              <a:extLst>
                <a:ext uri="{FF2B5EF4-FFF2-40B4-BE49-F238E27FC236}">
                  <a16:creationId xmlns:a16="http://schemas.microsoft.com/office/drawing/2014/main" id="{ECED29B3-871B-B0F7-0881-E51381787DF5}"/>
                </a:ext>
              </a:extLst>
            </p:cNvPr>
            <p:cNvSpPr/>
            <p:nvPr/>
          </p:nvSpPr>
          <p:spPr>
            <a:xfrm>
              <a:off x="7641359" y="3362996"/>
              <a:ext cx="16605" cy="33915"/>
            </a:xfrm>
            <a:custGeom>
              <a:avLst/>
              <a:gdLst>
                <a:gd name="connsiteX0" fmla="*/ 0 w 16605"/>
                <a:gd name="connsiteY0" fmla="*/ 0 h 33915"/>
                <a:gd name="connsiteX1" fmla="*/ 0 w 16605"/>
                <a:gd name="connsiteY1" fmla="*/ 33916 h 33915"/>
              </a:gdLst>
              <a:ahLst/>
              <a:cxnLst>
                <a:cxn ang="0">
                  <a:pos x="connsiteX0" y="connsiteY0"/>
                </a:cxn>
                <a:cxn ang="0">
                  <a:pos x="connsiteX1" y="connsiteY1"/>
                </a:cxn>
              </a:cxnLst>
              <a:rect l="l" t="t" r="r" b="b"/>
              <a:pathLst>
                <a:path w="16605" h="33915">
                  <a:moveTo>
                    <a:pt x="0" y="0"/>
                  </a:moveTo>
                  <a:lnTo>
                    <a:pt x="0" y="33916"/>
                  </a:lnTo>
                </a:path>
              </a:pathLst>
            </a:custGeom>
            <a:ln w="8275" cap="flat">
              <a:solidFill>
                <a:srgbClr val="010101"/>
              </a:solidFill>
              <a:prstDash val="solid"/>
              <a:miter/>
            </a:ln>
          </p:spPr>
          <p:txBody>
            <a:bodyPr rtlCol="0" anchor="ctr"/>
            <a:lstStyle/>
            <a:p>
              <a:endParaRPr lang="en-US"/>
            </a:p>
          </p:txBody>
        </p:sp>
        <p:sp>
          <p:nvSpPr>
            <p:cNvPr id="2304" name="Freeform 2303">
              <a:extLst>
                <a:ext uri="{FF2B5EF4-FFF2-40B4-BE49-F238E27FC236}">
                  <a16:creationId xmlns:a16="http://schemas.microsoft.com/office/drawing/2014/main" id="{2C7D954B-3639-890D-4773-344AB6D60629}"/>
                </a:ext>
              </a:extLst>
            </p:cNvPr>
            <p:cNvSpPr/>
            <p:nvPr/>
          </p:nvSpPr>
          <p:spPr>
            <a:xfrm>
              <a:off x="8165758" y="3362996"/>
              <a:ext cx="16605" cy="33915"/>
            </a:xfrm>
            <a:custGeom>
              <a:avLst/>
              <a:gdLst>
                <a:gd name="connsiteX0" fmla="*/ 0 w 16605"/>
                <a:gd name="connsiteY0" fmla="*/ 0 h 33915"/>
                <a:gd name="connsiteX1" fmla="*/ 0 w 16605"/>
                <a:gd name="connsiteY1" fmla="*/ 33916 h 33915"/>
              </a:gdLst>
              <a:ahLst/>
              <a:cxnLst>
                <a:cxn ang="0">
                  <a:pos x="connsiteX0" y="connsiteY0"/>
                </a:cxn>
                <a:cxn ang="0">
                  <a:pos x="connsiteX1" y="connsiteY1"/>
                </a:cxn>
              </a:cxnLst>
              <a:rect l="l" t="t" r="r" b="b"/>
              <a:pathLst>
                <a:path w="16605" h="33915">
                  <a:moveTo>
                    <a:pt x="0" y="0"/>
                  </a:moveTo>
                  <a:lnTo>
                    <a:pt x="0" y="33916"/>
                  </a:lnTo>
                </a:path>
              </a:pathLst>
            </a:custGeom>
            <a:ln w="8275" cap="flat">
              <a:solidFill>
                <a:srgbClr val="010101"/>
              </a:solidFill>
              <a:prstDash val="solid"/>
              <a:miter/>
            </a:ln>
          </p:spPr>
          <p:txBody>
            <a:bodyPr rtlCol="0" anchor="ctr"/>
            <a:lstStyle/>
            <a:p>
              <a:endParaRPr lang="en-US"/>
            </a:p>
          </p:txBody>
        </p:sp>
        <p:sp>
          <p:nvSpPr>
            <p:cNvPr id="2305" name="Freeform 2304">
              <a:extLst>
                <a:ext uri="{FF2B5EF4-FFF2-40B4-BE49-F238E27FC236}">
                  <a16:creationId xmlns:a16="http://schemas.microsoft.com/office/drawing/2014/main" id="{DF333A51-9E8D-EC37-7861-924D7A48B117}"/>
                </a:ext>
              </a:extLst>
            </p:cNvPr>
            <p:cNvSpPr/>
            <p:nvPr/>
          </p:nvSpPr>
          <p:spPr>
            <a:xfrm>
              <a:off x="8690157" y="3362996"/>
              <a:ext cx="16605" cy="33915"/>
            </a:xfrm>
            <a:custGeom>
              <a:avLst/>
              <a:gdLst>
                <a:gd name="connsiteX0" fmla="*/ 0 w 16605"/>
                <a:gd name="connsiteY0" fmla="*/ 0 h 33915"/>
                <a:gd name="connsiteX1" fmla="*/ 0 w 16605"/>
                <a:gd name="connsiteY1" fmla="*/ 33916 h 33915"/>
              </a:gdLst>
              <a:ahLst/>
              <a:cxnLst>
                <a:cxn ang="0">
                  <a:pos x="connsiteX0" y="connsiteY0"/>
                </a:cxn>
                <a:cxn ang="0">
                  <a:pos x="connsiteX1" y="connsiteY1"/>
                </a:cxn>
              </a:cxnLst>
              <a:rect l="l" t="t" r="r" b="b"/>
              <a:pathLst>
                <a:path w="16605" h="33915">
                  <a:moveTo>
                    <a:pt x="0" y="0"/>
                  </a:moveTo>
                  <a:lnTo>
                    <a:pt x="0" y="33916"/>
                  </a:lnTo>
                </a:path>
              </a:pathLst>
            </a:custGeom>
            <a:ln w="8275" cap="flat">
              <a:solidFill>
                <a:srgbClr val="010101"/>
              </a:solidFill>
              <a:prstDash val="solid"/>
              <a:miter/>
            </a:ln>
          </p:spPr>
          <p:txBody>
            <a:bodyPr rtlCol="0" anchor="ctr"/>
            <a:lstStyle/>
            <a:p>
              <a:endParaRPr lang="en-US"/>
            </a:p>
          </p:txBody>
        </p:sp>
        <p:sp>
          <p:nvSpPr>
            <p:cNvPr id="2378" name="Freeform 2377">
              <a:extLst>
                <a:ext uri="{FF2B5EF4-FFF2-40B4-BE49-F238E27FC236}">
                  <a16:creationId xmlns:a16="http://schemas.microsoft.com/office/drawing/2014/main" id="{53F6D2C1-95C6-5A99-81A8-074257A53915}"/>
                </a:ext>
              </a:extLst>
            </p:cNvPr>
            <p:cNvSpPr/>
            <p:nvPr/>
          </p:nvSpPr>
          <p:spPr>
            <a:xfrm>
              <a:off x="8777335" y="3258106"/>
              <a:ext cx="34705" cy="34577"/>
            </a:xfrm>
            <a:custGeom>
              <a:avLst/>
              <a:gdLst>
                <a:gd name="connsiteX0" fmla="*/ 34705 w 34705"/>
                <a:gd name="connsiteY0" fmla="*/ 34577 h 34577"/>
                <a:gd name="connsiteX1" fmla="*/ 0 w 34705"/>
                <a:gd name="connsiteY1" fmla="*/ 34577 h 34577"/>
                <a:gd name="connsiteX2" fmla="*/ 17104 w 34705"/>
                <a:gd name="connsiteY2" fmla="*/ 0 h 34577"/>
                <a:gd name="connsiteX3" fmla="*/ 17104 w 34705"/>
                <a:gd name="connsiteY3" fmla="*/ 0 h 34577"/>
                <a:gd name="connsiteX4" fmla="*/ 34705 w 34705"/>
                <a:gd name="connsiteY4" fmla="*/ 34577 h 34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577">
                  <a:moveTo>
                    <a:pt x="34705" y="34577"/>
                  </a:moveTo>
                  <a:lnTo>
                    <a:pt x="0" y="34577"/>
                  </a:lnTo>
                  <a:lnTo>
                    <a:pt x="17104" y="0"/>
                  </a:lnTo>
                  <a:lnTo>
                    <a:pt x="17104" y="0"/>
                  </a:lnTo>
                  <a:lnTo>
                    <a:pt x="34705" y="34577"/>
                  </a:lnTo>
                  <a:close/>
                </a:path>
              </a:pathLst>
            </a:custGeom>
            <a:solidFill>
              <a:srgbClr val="F7D979"/>
            </a:solidFill>
            <a:ln w="0" cap="flat">
              <a:noFill/>
              <a:prstDash val="solid"/>
              <a:miter/>
            </a:ln>
          </p:spPr>
          <p:txBody>
            <a:bodyPr rtlCol="0" anchor="ctr"/>
            <a:lstStyle/>
            <a:p>
              <a:endParaRPr lang="en-US"/>
            </a:p>
          </p:txBody>
        </p:sp>
        <p:sp>
          <p:nvSpPr>
            <p:cNvPr id="2379" name="Freeform 2378">
              <a:extLst>
                <a:ext uri="{FF2B5EF4-FFF2-40B4-BE49-F238E27FC236}">
                  <a16:creationId xmlns:a16="http://schemas.microsoft.com/office/drawing/2014/main" id="{E523FE13-8E40-C759-1ABC-16DB38D0CC8B}"/>
                </a:ext>
              </a:extLst>
            </p:cNvPr>
            <p:cNvSpPr/>
            <p:nvPr/>
          </p:nvSpPr>
          <p:spPr>
            <a:xfrm>
              <a:off x="8593181" y="3252481"/>
              <a:ext cx="34705" cy="34742"/>
            </a:xfrm>
            <a:custGeom>
              <a:avLst/>
              <a:gdLst>
                <a:gd name="connsiteX0" fmla="*/ 34705 w 34705"/>
                <a:gd name="connsiteY0" fmla="*/ 34743 h 34742"/>
                <a:gd name="connsiteX1" fmla="*/ 0 w 34705"/>
                <a:gd name="connsiteY1" fmla="*/ 34743 h 34742"/>
                <a:gd name="connsiteX2" fmla="*/ 17270 w 34705"/>
                <a:gd name="connsiteY2" fmla="*/ 0 h 34742"/>
                <a:gd name="connsiteX3" fmla="*/ 17270 w 34705"/>
                <a:gd name="connsiteY3" fmla="*/ 0 h 34742"/>
                <a:gd name="connsiteX4" fmla="*/ 34705 w 34705"/>
                <a:gd name="connsiteY4" fmla="*/ 34743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742">
                  <a:moveTo>
                    <a:pt x="34705" y="34743"/>
                  </a:moveTo>
                  <a:lnTo>
                    <a:pt x="0" y="34743"/>
                  </a:lnTo>
                  <a:lnTo>
                    <a:pt x="17270" y="0"/>
                  </a:lnTo>
                  <a:lnTo>
                    <a:pt x="17270" y="0"/>
                  </a:lnTo>
                  <a:lnTo>
                    <a:pt x="34705" y="34743"/>
                  </a:lnTo>
                  <a:close/>
                </a:path>
              </a:pathLst>
            </a:custGeom>
            <a:solidFill>
              <a:srgbClr val="F7D979"/>
            </a:solidFill>
            <a:ln w="0" cap="flat">
              <a:noFill/>
              <a:prstDash val="solid"/>
              <a:miter/>
            </a:ln>
          </p:spPr>
          <p:txBody>
            <a:bodyPr rtlCol="0" anchor="ctr"/>
            <a:lstStyle/>
            <a:p>
              <a:endParaRPr lang="en-US"/>
            </a:p>
          </p:txBody>
        </p:sp>
        <p:sp>
          <p:nvSpPr>
            <p:cNvPr id="2380" name="Freeform 2379">
              <a:extLst>
                <a:ext uri="{FF2B5EF4-FFF2-40B4-BE49-F238E27FC236}">
                  <a16:creationId xmlns:a16="http://schemas.microsoft.com/office/drawing/2014/main" id="{1114F522-DCB9-2AE2-1AC6-9E006282DE81}"/>
                </a:ext>
              </a:extLst>
            </p:cNvPr>
            <p:cNvSpPr/>
            <p:nvPr/>
          </p:nvSpPr>
          <p:spPr>
            <a:xfrm>
              <a:off x="8411186" y="3245367"/>
              <a:ext cx="34871" cy="34577"/>
            </a:xfrm>
            <a:custGeom>
              <a:avLst/>
              <a:gdLst>
                <a:gd name="connsiteX0" fmla="*/ 34871 w 34871"/>
                <a:gd name="connsiteY0" fmla="*/ 34577 h 34577"/>
                <a:gd name="connsiteX1" fmla="*/ 0 w 34871"/>
                <a:gd name="connsiteY1" fmla="*/ 34577 h 34577"/>
                <a:gd name="connsiteX2" fmla="*/ 17270 w 34871"/>
                <a:gd name="connsiteY2" fmla="*/ 0 h 34577"/>
                <a:gd name="connsiteX3" fmla="*/ 17270 w 34871"/>
                <a:gd name="connsiteY3" fmla="*/ 0 h 34577"/>
                <a:gd name="connsiteX4" fmla="*/ 34871 w 34871"/>
                <a:gd name="connsiteY4" fmla="*/ 34577 h 34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577">
                  <a:moveTo>
                    <a:pt x="34871" y="34577"/>
                  </a:moveTo>
                  <a:lnTo>
                    <a:pt x="0" y="34577"/>
                  </a:lnTo>
                  <a:lnTo>
                    <a:pt x="17270" y="0"/>
                  </a:lnTo>
                  <a:lnTo>
                    <a:pt x="17270" y="0"/>
                  </a:lnTo>
                  <a:lnTo>
                    <a:pt x="34871" y="34577"/>
                  </a:lnTo>
                  <a:close/>
                </a:path>
              </a:pathLst>
            </a:custGeom>
            <a:solidFill>
              <a:srgbClr val="F7D979"/>
            </a:solidFill>
            <a:ln w="0" cap="flat">
              <a:noFill/>
              <a:prstDash val="solid"/>
              <a:miter/>
            </a:ln>
          </p:spPr>
          <p:txBody>
            <a:bodyPr rtlCol="0" anchor="ctr"/>
            <a:lstStyle/>
            <a:p>
              <a:endParaRPr lang="en-US"/>
            </a:p>
          </p:txBody>
        </p:sp>
        <p:sp>
          <p:nvSpPr>
            <p:cNvPr id="2381" name="Freeform 2380">
              <a:extLst>
                <a:ext uri="{FF2B5EF4-FFF2-40B4-BE49-F238E27FC236}">
                  <a16:creationId xmlns:a16="http://schemas.microsoft.com/office/drawing/2014/main" id="{F00E338F-8CD4-DD09-9975-780163CF94AA}"/>
                </a:ext>
              </a:extLst>
            </p:cNvPr>
            <p:cNvSpPr/>
            <p:nvPr/>
          </p:nvSpPr>
          <p:spPr>
            <a:xfrm>
              <a:off x="8043874" y="3162812"/>
              <a:ext cx="34705" cy="34577"/>
            </a:xfrm>
            <a:custGeom>
              <a:avLst/>
              <a:gdLst>
                <a:gd name="connsiteX0" fmla="*/ 34705 w 34705"/>
                <a:gd name="connsiteY0" fmla="*/ 34577 h 34577"/>
                <a:gd name="connsiteX1" fmla="*/ 0 w 34705"/>
                <a:gd name="connsiteY1" fmla="*/ 34577 h 34577"/>
                <a:gd name="connsiteX2" fmla="*/ 17270 w 34705"/>
                <a:gd name="connsiteY2" fmla="*/ 0 h 34577"/>
                <a:gd name="connsiteX3" fmla="*/ 17270 w 34705"/>
                <a:gd name="connsiteY3" fmla="*/ 0 h 34577"/>
                <a:gd name="connsiteX4" fmla="*/ 34705 w 34705"/>
                <a:gd name="connsiteY4" fmla="*/ 34577 h 34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577">
                  <a:moveTo>
                    <a:pt x="34705" y="34577"/>
                  </a:moveTo>
                  <a:lnTo>
                    <a:pt x="0" y="34577"/>
                  </a:lnTo>
                  <a:lnTo>
                    <a:pt x="17270" y="0"/>
                  </a:lnTo>
                  <a:lnTo>
                    <a:pt x="17270" y="0"/>
                  </a:lnTo>
                  <a:lnTo>
                    <a:pt x="34705" y="34577"/>
                  </a:lnTo>
                  <a:close/>
                </a:path>
              </a:pathLst>
            </a:custGeom>
            <a:solidFill>
              <a:srgbClr val="F7D979"/>
            </a:solidFill>
            <a:ln w="0" cap="flat">
              <a:noFill/>
              <a:prstDash val="solid"/>
              <a:miter/>
            </a:ln>
          </p:spPr>
          <p:txBody>
            <a:bodyPr rtlCol="0" anchor="ctr"/>
            <a:lstStyle/>
            <a:p>
              <a:endParaRPr lang="en-US"/>
            </a:p>
          </p:txBody>
        </p:sp>
        <p:sp>
          <p:nvSpPr>
            <p:cNvPr id="2382" name="Freeform 2381">
              <a:extLst>
                <a:ext uri="{FF2B5EF4-FFF2-40B4-BE49-F238E27FC236}">
                  <a16:creationId xmlns:a16="http://schemas.microsoft.com/office/drawing/2014/main" id="{0ECF5A2A-951A-F9D5-20EB-42CA7A1ECBBE}"/>
                </a:ext>
              </a:extLst>
            </p:cNvPr>
            <p:cNvSpPr/>
            <p:nvPr/>
          </p:nvSpPr>
          <p:spPr>
            <a:xfrm>
              <a:off x="7676396" y="2751026"/>
              <a:ext cx="34705" cy="34577"/>
            </a:xfrm>
            <a:custGeom>
              <a:avLst/>
              <a:gdLst>
                <a:gd name="connsiteX0" fmla="*/ 34705 w 34705"/>
                <a:gd name="connsiteY0" fmla="*/ 34577 h 34577"/>
                <a:gd name="connsiteX1" fmla="*/ 0 w 34705"/>
                <a:gd name="connsiteY1" fmla="*/ 34577 h 34577"/>
                <a:gd name="connsiteX2" fmla="*/ 17270 w 34705"/>
                <a:gd name="connsiteY2" fmla="*/ 0 h 34577"/>
                <a:gd name="connsiteX3" fmla="*/ 17270 w 34705"/>
                <a:gd name="connsiteY3" fmla="*/ 0 h 34577"/>
                <a:gd name="connsiteX4" fmla="*/ 34705 w 34705"/>
                <a:gd name="connsiteY4" fmla="*/ 34577 h 34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577">
                  <a:moveTo>
                    <a:pt x="34705" y="34577"/>
                  </a:moveTo>
                  <a:lnTo>
                    <a:pt x="0" y="34577"/>
                  </a:lnTo>
                  <a:lnTo>
                    <a:pt x="17270" y="0"/>
                  </a:lnTo>
                  <a:lnTo>
                    <a:pt x="17270" y="0"/>
                  </a:lnTo>
                  <a:lnTo>
                    <a:pt x="34705" y="34577"/>
                  </a:lnTo>
                  <a:close/>
                </a:path>
              </a:pathLst>
            </a:custGeom>
            <a:solidFill>
              <a:srgbClr val="F7D979"/>
            </a:solidFill>
            <a:ln w="0" cap="flat">
              <a:noFill/>
              <a:prstDash val="solid"/>
              <a:miter/>
            </a:ln>
          </p:spPr>
          <p:txBody>
            <a:bodyPr rtlCol="0" anchor="ctr"/>
            <a:lstStyle/>
            <a:p>
              <a:endParaRPr lang="en-US"/>
            </a:p>
          </p:txBody>
        </p:sp>
        <p:sp>
          <p:nvSpPr>
            <p:cNvPr id="2383" name="Freeform 2382">
              <a:extLst>
                <a:ext uri="{FF2B5EF4-FFF2-40B4-BE49-F238E27FC236}">
                  <a16:creationId xmlns:a16="http://schemas.microsoft.com/office/drawing/2014/main" id="{8F565050-9DCD-08DF-0320-3B787CABEE81}"/>
                </a:ext>
              </a:extLst>
            </p:cNvPr>
            <p:cNvSpPr/>
            <p:nvPr/>
          </p:nvSpPr>
          <p:spPr>
            <a:xfrm>
              <a:off x="7492740" y="2571522"/>
              <a:ext cx="34705" cy="34577"/>
            </a:xfrm>
            <a:custGeom>
              <a:avLst/>
              <a:gdLst>
                <a:gd name="connsiteX0" fmla="*/ 34705 w 34705"/>
                <a:gd name="connsiteY0" fmla="*/ 34577 h 34577"/>
                <a:gd name="connsiteX1" fmla="*/ 0 w 34705"/>
                <a:gd name="connsiteY1" fmla="*/ 34577 h 34577"/>
                <a:gd name="connsiteX2" fmla="*/ 17104 w 34705"/>
                <a:gd name="connsiteY2" fmla="*/ 0 h 34577"/>
                <a:gd name="connsiteX3" fmla="*/ 17104 w 34705"/>
                <a:gd name="connsiteY3" fmla="*/ 0 h 34577"/>
                <a:gd name="connsiteX4" fmla="*/ 34705 w 34705"/>
                <a:gd name="connsiteY4" fmla="*/ 34577 h 34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577">
                  <a:moveTo>
                    <a:pt x="34705" y="34577"/>
                  </a:moveTo>
                  <a:lnTo>
                    <a:pt x="0" y="34577"/>
                  </a:lnTo>
                  <a:lnTo>
                    <a:pt x="17104" y="0"/>
                  </a:lnTo>
                  <a:lnTo>
                    <a:pt x="17104" y="0"/>
                  </a:lnTo>
                  <a:lnTo>
                    <a:pt x="34705" y="34577"/>
                  </a:lnTo>
                  <a:close/>
                </a:path>
              </a:pathLst>
            </a:custGeom>
            <a:solidFill>
              <a:srgbClr val="F7D979"/>
            </a:solidFill>
            <a:ln w="0" cap="flat">
              <a:noFill/>
              <a:prstDash val="solid"/>
              <a:miter/>
            </a:ln>
          </p:spPr>
          <p:txBody>
            <a:bodyPr rtlCol="0" anchor="ctr"/>
            <a:lstStyle/>
            <a:p>
              <a:endParaRPr lang="en-US"/>
            </a:p>
          </p:txBody>
        </p:sp>
        <p:sp>
          <p:nvSpPr>
            <p:cNvPr id="2384" name="Freeform 2383">
              <a:extLst>
                <a:ext uri="{FF2B5EF4-FFF2-40B4-BE49-F238E27FC236}">
                  <a16:creationId xmlns:a16="http://schemas.microsoft.com/office/drawing/2014/main" id="{CAF7780B-BA09-1067-041B-F95CD37E55AF}"/>
                </a:ext>
              </a:extLst>
            </p:cNvPr>
            <p:cNvSpPr/>
            <p:nvPr/>
          </p:nvSpPr>
          <p:spPr>
            <a:xfrm>
              <a:off x="7310247" y="2488139"/>
              <a:ext cx="34705" cy="34577"/>
            </a:xfrm>
            <a:custGeom>
              <a:avLst/>
              <a:gdLst>
                <a:gd name="connsiteX0" fmla="*/ 34705 w 34705"/>
                <a:gd name="connsiteY0" fmla="*/ 34577 h 34577"/>
                <a:gd name="connsiteX1" fmla="*/ 0 w 34705"/>
                <a:gd name="connsiteY1" fmla="*/ 34577 h 34577"/>
                <a:gd name="connsiteX2" fmla="*/ 17270 w 34705"/>
                <a:gd name="connsiteY2" fmla="*/ 0 h 34577"/>
                <a:gd name="connsiteX3" fmla="*/ 17270 w 34705"/>
                <a:gd name="connsiteY3" fmla="*/ 0 h 34577"/>
                <a:gd name="connsiteX4" fmla="*/ 34705 w 34705"/>
                <a:gd name="connsiteY4" fmla="*/ 34577 h 34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577">
                  <a:moveTo>
                    <a:pt x="34705" y="34577"/>
                  </a:moveTo>
                  <a:lnTo>
                    <a:pt x="0" y="34577"/>
                  </a:lnTo>
                  <a:lnTo>
                    <a:pt x="17270" y="0"/>
                  </a:lnTo>
                  <a:lnTo>
                    <a:pt x="17270" y="0"/>
                  </a:lnTo>
                  <a:lnTo>
                    <a:pt x="34705" y="34577"/>
                  </a:lnTo>
                  <a:close/>
                </a:path>
              </a:pathLst>
            </a:custGeom>
            <a:solidFill>
              <a:srgbClr val="F7D979"/>
            </a:solidFill>
            <a:ln w="0" cap="flat">
              <a:noFill/>
              <a:prstDash val="solid"/>
              <a:miter/>
            </a:ln>
          </p:spPr>
          <p:txBody>
            <a:bodyPr rtlCol="0" anchor="ctr"/>
            <a:lstStyle/>
            <a:p>
              <a:endParaRPr lang="en-US"/>
            </a:p>
          </p:txBody>
        </p:sp>
        <p:sp>
          <p:nvSpPr>
            <p:cNvPr id="2385" name="Freeform 2384">
              <a:extLst>
                <a:ext uri="{FF2B5EF4-FFF2-40B4-BE49-F238E27FC236}">
                  <a16:creationId xmlns:a16="http://schemas.microsoft.com/office/drawing/2014/main" id="{89644B73-FD4E-C0E1-EB78-C4B12012F0A1}"/>
                </a:ext>
              </a:extLst>
            </p:cNvPr>
            <p:cNvSpPr/>
            <p:nvPr/>
          </p:nvSpPr>
          <p:spPr>
            <a:xfrm>
              <a:off x="7125262" y="2433378"/>
              <a:ext cx="34705" cy="34577"/>
            </a:xfrm>
            <a:custGeom>
              <a:avLst/>
              <a:gdLst>
                <a:gd name="connsiteX0" fmla="*/ 34705 w 34705"/>
                <a:gd name="connsiteY0" fmla="*/ 34577 h 34577"/>
                <a:gd name="connsiteX1" fmla="*/ 0 w 34705"/>
                <a:gd name="connsiteY1" fmla="*/ 34577 h 34577"/>
                <a:gd name="connsiteX2" fmla="*/ 17270 w 34705"/>
                <a:gd name="connsiteY2" fmla="*/ 0 h 34577"/>
                <a:gd name="connsiteX3" fmla="*/ 17270 w 34705"/>
                <a:gd name="connsiteY3" fmla="*/ 0 h 34577"/>
                <a:gd name="connsiteX4" fmla="*/ 34705 w 34705"/>
                <a:gd name="connsiteY4" fmla="*/ 34577 h 34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577">
                  <a:moveTo>
                    <a:pt x="34705" y="34577"/>
                  </a:moveTo>
                  <a:lnTo>
                    <a:pt x="0" y="34577"/>
                  </a:lnTo>
                  <a:lnTo>
                    <a:pt x="17270" y="0"/>
                  </a:lnTo>
                  <a:lnTo>
                    <a:pt x="17270" y="0"/>
                  </a:lnTo>
                  <a:lnTo>
                    <a:pt x="34705" y="34577"/>
                  </a:lnTo>
                  <a:close/>
                </a:path>
              </a:pathLst>
            </a:custGeom>
            <a:solidFill>
              <a:srgbClr val="F7D979"/>
            </a:solidFill>
            <a:ln w="0" cap="flat">
              <a:noFill/>
              <a:prstDash val="solid"/>
              <a:miter/>
            </a:ln>
          </p:spPr>
          <p:txBody>
            <a:bodyPr rtlCol="0" anchor="ctr"/>
            <a:lstStyle/>
            <a:p>
              <a:endParaRPr lang="en-US"/>
            </a:p>
          </p:txBody>
        </p:sp>
        <p:sp>
          <p:nvSpPr>
            <p:cNvPr id="2386" name="Freeform 2385">
              <a:extLst>
                <a:ext uri="{FF2B5EF4-FFF2-40B4-BE49-F238E27FC236}">
                  <a16:creationId xmlns:a16="http://schemas.microsoft.com/office/drawing/2014/main" id="{37FEF9C2-88E4-38D1-89D0-BE0843945D69}"/>
                </a:ext>
              </a:extLst>
            </p:cNvPr>
            <p:cNvSpPr/>
            <p:nvPr/>
          </p:nvSpPr>
          <p:spPr>
            <a:xfrm>
              <a:off x="6941440" y="2425271"/>
              <a:ext cx="34871" cy="34577"/>
            </a:xfrm>
            <a:custGeom>
              <a:avLst/>
              <a:gdLst>
                <a:gd name="connsiteX0" fmla="*/ 34871 w 34871"/>
                <a:gd name="connsiteY0" fmla="*/ 34577 h 34577"/>
                <a:gd name="connsiteX1" fmla="*/ 0 w 34871"/>
                <a:gd name="connsiteY1" fmla="*/ 34577 h 34577"/>
                <a:gd name="connsiteX2" fmla="*/ 17270 w 34871"/>
                <a:gd name="connsiteY2" fmla="*/ 0 h 34577"/>
                <a:gd name="connsiteX3" fmla="*/ 17270 w 34871"/>
                <a:gd name="connsiteY3" fmla="*/ 0 h 34577"/>
                <a:gd name="connsiteX4" fmla="*/ 34871 w 34871"/>
                <a:gd name="connsiteY4" fmla="*/ 34577 h 34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577">
                  <a:moveTo>
                    <a:pt x="34871" y="34577"/>
                  </a:moveTo>
                  <a:lnTo>
                    <a:pt x="0" y="34577"/>
                  </a:lnTo>
                  <a:lnTo>
                    <a:pt x="17270" y="0"/>
                  </a:lnTo>
                  <a:lnTo>
                    <a:pt x="17270" y="0"/>
                  </a:lnTo>
                  <a:lnTo>
                    <a:pt x="34871" y="34577"/>
                  </a:lnTo>
                  <a:close/>
                </a:path>
              </a:pathLst>
            </a:custGeom>
            <a:solidFill>
              <a:srgbClr val="F7D979"/>
            </a:solidFill>
            <a:ln w="0" cap="flat">
              <a:noFill/>
              <a:prstDash val="solid"/>
              <a:miter/>
            </a:ln>
          </p:spPr>
          <p:txBody>
            <a:bodyPr rtlCol="0" anchor="ctr"/>
            <a:lstStyle/>
            <a:p>
              <a:endParaRPr lang="en-US"/>
            </a:p>
          </p:txBody>
        </p:sp>
        <p:sp>
          <p:nvSpPr>
            <p:cNvPr id="2387" name="Freeform 2386">
              <a:extLst>
                <a:ext uri="{FF2B5EF4-FFF2-40B4-BE49-F238E27FC236}">
                  <a16:creationId xmlns:a16="http://schemas.microsoft.com/office/drawing/2014/main" id="{291F8586-510C-9489-DAC0-81AD6EAC35FA}"/>
                </a:ext>
              </a:extLst>
            </p:cNvPr>
            <p:cNvSpPr/>
            <p:nvPr/>
          </p:nvSpPr>
          <p:spPr>
            <a:xfrm>
              <a:off x="6757784" y="2383083"/>
              <a:ext cx="34871" cy="34577"/>
            </a:xfrm>
            <a:custGeom>
              <a:avLst/>
              <a:gdLst>
                <a:gd name="connsiteX0" fmla="*/ 34871 w 34871"/>
                <a:gd name="connsiteY0" fmla="*/ 34577 h 34577"/>
                <a:gd name="connsiteX1" fmla="*/ 0 w 34871"/>
                <a:gd name="connsiteY1" fmla="*/ 34577 h 34577"/>
                <a:gd name="connsiteX2" fmla="*/ 17270 w 34871"/>
                <a:gd name="connsiteY2" fmla="*/ 0 h 34577"/>
                <a:gd name="connsiteX3" fmla="*/ 17270 w 34871"/>
                <a:gd name="connsiteY3" fmla="*/ 0 h 34577"/>
                <a:gd name="connsiteX4" fmla="*/ 34871 w 34871"/>
                <a:gd name="connsiteY4" fmla="*/ 34577 h 34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577">
                  <a:moveTo>
                    <a:pt x="34871" y="34577"/>
                  </a:moveTo>
                  <a:lnTo>
                    <a:pt x="0" y="34577"/>
                  </a:lnTo>
                  <a:lnTo>
                    <a:pt x="17270" y="0"/>
                  </a:lnTo>
                  <a:lnTo>
                    <a:pt x="17270" y="0"/>
                  </a:lnTo>
                  <a:lnTo>
                    <a:pt x="34871" y="34577"/>
                  </a:lnTo>
                  <a:close/>
                </a:path>
              </a:pathLst>
            </a:custGeom>
            <a:solidFill>
              <a:srgbClr val="F7D979"/>
            </a:solidFill>
            <a:ln w="0" cap="flat">
              <a:noFill/>
              <a:prstDash val="solid"/>
              <a:miter/>
            </a:ln>
          </p:spPr>
          <p:txBody>
            <a:bodyPr rtlCol="0" anchor="ctr"/>
            <a:lstStyle/>
            <a:p>
              <a:endParaRPr lang="en-US"/>
            </a:p>
          </p:txBody>
        </p:sp>
        <p:sp>
          <p:nvSpPr>
            <p:cNvPr id="2388" name="Freeform 2387">
              <a:extLst>
                <a:ext uri="{FF2B5EF4-FFF2-40B4-BE49-F238E27FC236}">
                  <a16:creationId xmlns:a16="http://schemas.microsoft.com/office/drawing/2014/main" id="{51AA4A8B-1501-4750-AECE-E853920E13BB}"/>
                </a:ext>
              </a:extLst>
            </p:cNvPr>
            <p:cNvSpPr/>
            <p:nvPr/>
          </p:nvSpPr>
          <p:spPr>
            <a:xfrm>
              <a:off x="6680403" y="2370510"/>
              <a:ext cx="34705" cy="34577"/>
            </a:xfrm>
            <a:custGeom>
              <a:avLst/>
              <a:gdLst>
                <a:gd name="connsiteX0" fmla="*/ 34705 w 34705"/>
                <a:gd name="connsiteY0" fmla="*/ 34577 h 34577"/>
                <a:gd name="connsiteX1" fmla="*/ 0 w 34705"/>
                <a:gd name="connsiteY1" fmla="*/ 34577 h 34577"/>
                <a:gd name="connsiteX2" fmla="*/ 17270 w 34705"/>
                <a:gd name="connsiteY2" fmla="*/ 0 h 34577"/>
                <a:gd name="connsiteX3" fmla="*/ 17270 w 34705"/>
                <a:gd name="connsiteY3" fmla="*/ 0 h 34577"/>
                <a:gd name="connsiteX4" fmla="*/ 34705 w 34705"/>
                <a:gd name="connsiteY4" fmla="*/ 34577 h 34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577">
                  <a:moveTo>
                    <a:pt x="34705" y="34577"/>
                  </a:moveTo>
                  <a:lnTo>
                    <a:pt x="0" y="34577"/>
                  </a:lnTo>
                  <a:lnTo>
                    <a:pt x="17270" y="0"/>
                  </a:lnTo>
                  <a:lnTo>
                    <a:pt x="17270" y="0"/>
                  </a:lnTo>
                  <a:lnTo>
                    <a:pt x="34705" y="34577"/>
                  </a:lnTo>
                  <a:close/>
                </a:path>
              </a:pathLst>
            </a:custGeom>
            <a:solidFill>
              <a:srgbClr val="F7D979"/>
            </a:solidFill>
            <a:ln w="0" cap="flat">
              <a:noFill/>
              <a:prstDash val="solid"/>
              <a:miter/>
            </a:ln>
          </p:spPr>
          <p:txBody>
            <a:bodyPr rtlCol="0" anchor="ctr"/>
            <a:lstStyle/>
            <a:p>
              <a:endParaRPr lang="en-US"/>
            </a:p>
          </p:txBody>
        </p:sp>
        <p:sp>
          <p:nvSpPr>
            <p:cNvPr id="2389" name="Freeform 2388">
              <a:extLst>
                <a:ext uri="{FF2B5EF4-FFF2-40B4-BE49-F238E27FC236}">
                  <a16:creationId xmlns:a16="http://schemas.microsoft.com/office/drawing/2014/main" id="{027F147C-611A-E356-3A90-1481DE54B6B7}"/>
                </a:ext>
              </a:extLst>
            </p:cNvPr>
            <p:cNvSpPr/>
            <p:nvPr/>
          </p:nvSpPr>
          <p:spPr>
            <a:xfrm>
              <a:off x="6629092" y="2377624"/>
              <a:ext cx="34705" cy="34742"/>
            </a:xfrm>
            <a:custGeom>
              <a:avLst/>
              <a:gdLst>
                <a:gd name="connsiteX0" fmla="*/ 34705 w 34705"/>
                <a:gd name="connsiteY0" fmla="*/ 34743 h 34742"/>
                <a:gd name="connsiteX1" fmla="*/ 0 w 34705"/>
                <a:gd name="connsiteY1" fmla="*/ 34743 h 34742"/>
                <a:gd name="connsiteX2" fmla="*/ 17104 w 34705"/>
                <a:gd name="connsiteY2" fmla="*/ 0 h 34742"/>
                <a:gd name="connsiteX3" fmla="*/ 17104 w 34705"/>
                <a:gd name="connsiteY3" fmla="*/ 0 h 34742"/>
                <a:gd name="connsiteX4" fmla="*/ 34705 w 34705"/>
                <a:gd name="connsiteY4" fmla="*/ 34743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742">
                  <a:moveTo>
                    <a:pt x="34705" y="34743"/>
                  </a:moveTo>
                  <a:lnTo>
                    <a:pt x="0" y="34743"/>
                  </a:lnTo>
                  <a:lnTo>
                    <a:pt x="17104" y="0"/>
                  </a:lnTo>
                  <a:lnTo>
                    <a:pt x="17104" y="0"/>
                  </a:lnTo>
                  <a:lnTo>
                    <a:pt x="34705" y="34743"/>
                  </a:lnTo>
                  <a:close/>
                </a:path>
              </a:pathLst>
            </a:custGeom>
            <a:solidFill>
              <a:srgbClr val="F7D979"/>
            </a:solidFill>
            <a:ln w="0" cap="flat">
              <a:noFill/>
              <a:prstDash val="solid"/>
              <a:miter/>
            </a:ln>
          </p:spPr>
          <p:txBody>
            <a:bodyPr rtlCol="0" anchor="ctr"/>
            <a:lstStyle/>
            <a:p>
              <a:endParaRPr lang="en-US"/>
            </a:p>
          </p:txBody>
        </p:sp>
        <p:sp>
          <p:nvSpPr>
            <p:cNvPr id="2390" name="Freeform 2389">
              <a:extLst>
                <a:ext uri="{FF2B5EF4-FFF2-40B4-BE49-F238E27FC236}">
                  <a16:creationId xmlns:a16="http://schemas.microsoft.com/office/drawing/2014/main" id="{C88FDD02-0760-3938-E86E-B81EFDDDE47F}"/>
                </a:ext>
              </a:extLst>
            </p:cNvPr>
            <p:cNvSpPr/>
            <p:nvPr/>
          </p:nvSpPr>
          <p:spPr>
            <a:xfrm>
              <a:off x="6600199" y="2383910"/>
              <a:ext cx="34705" cy="34742"/>
            </a:xfrm>
            <a:custGeom>
              <a:avLst/>
              <a:gdLst>
                <a:gd name="connsiteX0" fmla="*/ 34705 w 34705"/>
                <a:gd name="connsiteY0" fmla="*/ 34743 h 34742"/>
                <a:gd name="connsiteX1" fmla="*/ 0 w 34705"/>
                <a:gd name="connsiteY1" fmla="*/ 34743 h 34742"/>
                <a:gd name="connsiteX2" fmla="*/ 17270 w 34705"/>
                <a:gd name="connsiteY2" fmla="*/ 0 h 34742"/>
                <a:gd name="connsiteX3" fmla="*/ 17270 w 34705"/>
                <a:gd name="connsiteY3" fmla="*/ 0 h 34742"/>
                <a:gd name="connsiteX4" fmla="*/ 34705 w 34705"/>
                <a:gd name="connsiteY4" fmla="*/ 34743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742">
                  <a:moveTo>
                    <a:pt x="34705" y="34743"/>
                  </a:moveTo>
                  <a:lnTo>
                    <a:pt x="0" y="34743"/>
                  </a:lnTo>
                  <a:lnTo>
                    <a:pt x="17270" y="0"/>
                  </a:lnTo>
                  <a:lnTo>
                    <a:pt x="17270" y="0"/>
                  </a:lnTo>
                  <a:lnTo>
                    <a:pt x="34705" y="34743"/>
                  </a:lnTo>
                  <a:close/>
                </a:path>
              </a:pathLst>
            </a:custGeom>
            <a:solidFill>
              <a:srgbClr val="F7D979"/>
            </a:solidFill>
            <a:ln w="0" cap="flat">
              <a:noFill/>
              <a:prstDash val="solid"/>
              <a:miter/>
            </a:ln>
          </p:spPr>
          <p:txBody>
            <a:bodyPr rtlCol="0" anchor="ctr"/>
            <a:lstStyle/>
            <a:p>
              <a:endParaRPr lang="en-US"/>
            </a:p>
          </p:txBody>
        </p:sp>
        <p:sp>
          <p:nvSpPr>
            <p:cNvPr id="2391" name="Freeform 2390">
              <a:extLst>
                <a:ext uri="{FF2B5EF4-FFF2-40B4-BE49-F238E27FC236}">
                  <a16:creationId xmlns:a16="http://schemas.microsoft.com/office/drawing/2014/main" id="{9CF6F37B-3091-DEE3-119E-A0A0408D924B}"/>
                </a:ext>
              </a:extLst>
            </p:cNvPr>
            <p:cNvSpPr/>
            <p:nvPr/>
          </p:nvSpPr>
          <p:spPr>
            <a:xfrm>
              <a:off x="6580438" y="2372329"/>
              <a:ext cx="34705" cy="34577"/>
            </a:xfrm>
            <a:custGeom>
              <a:avLst/>
              <a:gdLst>
                <a:gd name="connsiteX0" fmla="*/ 34705 w 34705"/>
                <a:gd name="connsiteY0" fmla="*/ 34577 h 34577"/>
                <a:gd name="connsiteX1" fmla="*/ 0 w 34705"/>
                <a:gd name="connsiteY1" fmla="*/ 34577 h 34577"/>
                <a:gd name="connsiteX2" fmla="*/ 17270 w 34705"/>
                <a:gd name="connsiteY2" fmla="*/ 0 h 34577"/>
                <a:gd name="connsiteX3" fmla="*/ 17270 w 34705"/>
                <a:gd name="connsiteY3" fmla="*/ 0 h 34577"/>
                <a:gd name="connsiteX4" fmla="*/ 34705 w 34705"/>
                <a:gd name="connsiteY4" fmla="*/ 34577 h 34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577">
                  <a:moveTo>
                    <a:pt x="34705" y="34577"/>
                  </a:moveTo>
                  <a:lnTo>
                    <a:pt x="0" y="34577"/>
                  </a:lnTo>
                  <a:lnTo>
                    <a:pt x="17270" y="0"/>
                  </a:lnTo>
                  <a:lnTo>
                    <a:pt x="17270" y="0"/>
                  </a:lnTo>
                  <a:lnTo>
                    <a:pt x="34705" y="34577"/>
                  </a:lnTo>
                  <a:close/>
                </a:path>
              </a:pathLst>
            </a:custGeom>
            <a:solidFill>
              <a:srgbClr val="F7D979"/>
            </a:solidFill>
            <a:ln w="0" cap="flat">
              <a:noFill/>
              <a:prstDash val="solid"/>
              <a:miter/>
            </a:ln>
          </p:spPr>
          <p:txBody>
            <a:bodyPr rtlCol="0" anchor="ctr"/>
            <a:lstStyle/>
            <a:p>
              <a:endParaRPr lang="en-US"/>
            </a:p>
          </p:txBody>
        </p:sp>
        <p:sp>
          <p:nvSpPr>
            <p:cNvPr id="2392" name="Freeform 2391">
              <a:extLst>
                <a:ext uri="{FF2B5EF4-FFF2-40B4-BE49-F238E27FC236}">
                  <a16:creationId xmlns:a16="http://schemas.microsoft.com/office/drawing/2014/main" id="{E7926244-415F-4D8F-F434-B4E60C36C0F3}"/>
                </a:ext>
              </a:extLst>
            </p:cNvPr>
            <p:cNvSpPr/>
            <p:nvPr/>
          </p:nvSpPr>
          <p:spPr>
            <a:xfrm>
              <a:off x="6574959" y="3261581"/>
              <a:ext cx="34871" cy="34577"/>
            </a:xfrm>
            <a:custGeom>
              <a:avLst/>
              <a:gdLst>
                <a:gd name="connsiteX0" fmla="*/ 34871 w 34871"/>
                <a:gd name="connsiteY0" fmla="*/ 34577 h 34577"/>
                <a:gd name="connsiteX1" fmla="*/ 0 w 34871"/>
                <a:gd name="connsiteY1" fmla="*/ 34577 h 34577"/>
                <a:gd name="connsiteX2" fmla="*/ 17270 w 34871"/>
                <a:gd name="connsiteY2" fmla="*/ 0 h 34577"/>
                <a:gd name="connsiteX3" fmla="*/ 17270 w 34871"/>
                <a:gd name="connsiteY3" fmla="*/ 0 h 34577"/>
                <a:gd name="connsiteX4" fmla="*/ 34871 w 34871"/>
                <a:gd name="connsiteY4" fmla="*/ 34577 h 34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577">
                  <a:moveTo>
                    <a:pt x="34871" y="34577"/>
                  </a:moveTo>
                  <a:lnTo>
                    <a:pt x="0" y="34577"/>
                  </a:lnTo>
                  <a:lnTo>
                    <a:pt x="17270" y="0"/>
                  </a:lnTo>
                  <a:lnTo>
                    <a:pt x="17270" y="0"/>
                  </a:lnTo>
                  <a:lnTo>
                    <a:pt x="34871" y="34577"/>
                  </a:lnTo>
                  <a:close/>
                </a:path>
              </a:pathLst>
            </a:custGeom>
            <a:solidFill>
              <a:srgbClr val="F7D979"/>
            </a:solidFill>
            <a:ln w="0" cap="flat">
              <a:noFill/>
              <a:prstDash val="solid"/>
              <a:miter/>
            </a:ln>
          </p:spPr>
          <p:txBody>
            <a:bodyPr rtlCol="0" anchor="ctr"/>
            <a:lstStyle/>
            <a:p>
              <a:endParaRPr lang="en-US"/>
            </a:p>
          </p:txBody>
        </p:sp>
        <p:sp>
          <p:nvSpPr>
            <p:cNvPr id="2393" name="Freeform 2392">
              <a:extLst>
                <a:ext uri="{FF2B5EF4-FFF2-40B4-BE49-F238E27FC236}">
                  <a16:creationId xmlns:a16="http://schemas.microsoft.com/office/drawing/2014/main" id="{08CD6AB5-EED6-EE6C-E46A-BE0C6D91680D}"/>
                </a:ext>
              </a:extLst>
            </p:cNvPr>
            <p:cNvSpPr/>
            <p:nvPr/>
          </p:nvSpPr>
          <p:spPr>
            <a:xfrm>
              <a:off x="8598329" y="3248014"/>
              <a:ext cx="25738" cy="51121"/>
            </a:xfrm>
            <a:custGeom>
              <a:avLst/>
              <a:gdLst>
                <a:gd name="connsiteX0" fmla="*/ 0 w 25738"/>
                <a:gd name="connsiteY0" fmla="*/ 0 h 51121"/>
                <a:gd name="connsiteX1" fmla="*/ 25738 w 25738"/>
                <a:gd name="connsiteY1" fmla="*/ 0 h 51121"/>
                <a:gd name="connsiteX2" fmla="*/ 12952 w 25738"/>
                <a:gd name="connsiteY2" fmla="*/ 25478 h 51121"/>
                <a:gd name="connsiteX3" fmla="*/ 12952 w 25738"/>
                <a:gd name="connsiteY3" fmla="*/ 0 h 51121"/>
                <a:gd name="connsiteX4" fmla="*/ 12952 w 25738"/>
                <a:gd name="connsiteY4" fmla="*/ 25478 h 51121"/>
                <a:gd name="connsiteX5" fmla="*/ 12952 w 25738"/>
                <a:gd name="connsiteY5" fmla="*/ 51122 h 51121"/>
                <a:gd name="connsiteX6" fmla="*/ 0 w 25738"/>
                <a:gd name="connsiteY6" fmla="*/ 51122 h 51121"/>
                <a:gd name="connsiteX7" fmla="*/ 25738 w 25738"/>
                <a:gd name="connsiteY7" fmla="*/ 51122 h 5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51121">
                  <a:moveTo>
                    <a:pt x="0" y="0"/>
                  </a:moveTo>
                  <a:lnTo>
                    <a:pt x="25738" y="0"/>
                  </a:lnTo>
                  <a:moveTo>
                    <a:pt x="12952" y="25478"/>
                  </a:moveTo>
                  <a:lnTo>
                    <a:pt x="12952" y="0"/>
                  </a:lnTo>
                  <a:moveTo>
                    <a:pt x="12952" y="25478"/>
                  </a:moveTo>
                  <a:lnTo>
                    <a:pt x="12952" y="51122"/>
                  </a:lnTo>
                  <a:moveTo>
                    <a:pt x="0" y="51122"/>
                  </a:moveTo>
                  <a:lnTo>
                    <a:pt x="25738" y="51122"/>
                  </a:lnTo>
                </a:path>
              </a:pathLst>
            </a:custGeom>
            <a:noFill/>
            <a:ln w="8275" cap="flat">
              <a:solidFill>
                <a:srgbClr val="F7D979"/>
              </a:solidFill>
              <a:prstDash val="solid"/>
              <a:miter/>
            </a:ln>
          </p:spPr>
          <p:txBody>
            <a:bodyPr rtlCol="0" anchor="ctr"/>
            <a:lstStyle/>
            <a:p>
              <a:endParaRPr lang="en-US"/>
            </a:p>
          </p:txBody>
        </p:sp>
        <p:sp>
          <p:nvSpPr>
            <p:cNvPr id="2394" name="Freeform 2393">
              <a:extLst>
                <a:ext uri="{FF2B5EF4-FFF2-40B4-BE49-F238E27FC236}">
                  <a16:creationId xmlns:a16="http://schemas.microsoft.com/office/drawing/2014/main" id="{C86295DB-472F-1FB8-A926-2D7D2D638C2D}"/>
                </a:ext>
              </a:extLst>
            </p:cNvPr>
            <p:cNvSpPr/>
            <p:nvPr/>
          </p:nvSpPr>
          <p:spPr>
            <a:xfrm>
              <a:off x="8415005" y="3227003"/>
              <a:ext cx="25738" cy="73787"/>
            </a:xfrm>
            <a:custGeom>
              <a:avLst/>
              <a:gdLst>
                <a:gd name="connsiteX0" fmla="*/ 0 w 25738"/>
                <a:gd name="connsiteY0" fmla="*/ 0 h 73787"/>
                <a:gd name="connsiteX1" fmla="*/ 25738 w 25738"/>
                <a:gd name="connsiteY1" fmla="*/ 0 h 73787"/>
                <a:gd name="connsiteX2" fmla="*/ 12952 w 25738"/>
                <a:gd name="connsiteY2" fmla="*/ 36728 h 73787"/>
                <a:gd name="connsiteX3" fmla="*/ 12952 w 25738"/>
                <a:gd name="connsiteY3" fmla="*/ 0 h 73787"/>
                <a:gd name="connsiteX4" fmla="*/ 12952 w 25738"/>
                <a:gd name="connsiteY4" fmla="*/ 36728 h 73787"/>
                <a:gd name="connsiteX5" fmla="*/ 12952 w 25738"/>
                <a:gd name="connsiteY5" fmla="*/ 73787 h 73787"/>
                <a:gd name="connsiteX6" fmla="*/ 0 w 25738"/>
                <a:gd name="connsiteY6" fmla="*/ 73787 h 73787"/>
                <a:gd name="connsiteX7" fmla="*/ 25738 w 25738"/>
                <a:gd name="connsiteY7" fmla="*/ 73787 h 7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73787">
                  <a:moveTo>
                    <a:pt x="0" y="0"/>
                  </a:moveTo>
                  <a:lnTo>
                    <a:pt x="25738" y="0"/>
                  </a:lnTo>
                  <a:moveTo>
                    <a:pt x="12952" y="36728"/>
                  </a:moveTo>
                  <a:lnTo>
                    <a:pt x="12952" y="0"/>
                  </a:lnTo>
                  <a:moveTo>
                    <a:pt x="12952" y="36728"/>
                  </a:moveTo>
                  <a:lnTo>
                    <a:pt x="12952" y="73787"/>
                  </a:lnTo>
                  <a:moveTo>
                    <a:pt x="0" y="73787"/>
                  </a:moveTo>
                  <a:lnTo>
                    <a:pt x="25738" y="73787"/>
                  </a:lnTo>
                </a:path>
              </a:pathLst>
            </a:custGeom>
            <a:noFill/>
            <a:ln w="8275" cap="flat">
              <a:solidFill>
                <a:srgbClr val="F7D979"/>
              </a:solidFill>
              <a:prstDash val="solid"/>
              <a:miter/>
            </a:ln>
          </p:spPr>
          <p:txBody>
            <a:bodyPr rtlCol="0" anchor="ctr"/>
            <a:lstStyle/>
            <a:p>
              <a:endParaRPr lang="en-US"/>
            </a:p>
          </p:txBody>
        </p:sp>
        <p:sp>
          <p:nvSpPr>
            <p:cNvPr id="2395" name="Freeform 2394">
              <a:extLst>
                <a:ext uri="{FF2B5EF4-FFF2-40B4-BE49-F238E27FC236}">
                  <a16:creationId xmlns:a16="http://schemas.microsoft.com/office/drawing/2014/main" id="{2DCA7733-6F36-A391-4C1E-14805C3F0B28}"/>
                </a:ext>
              </a:extLst>
            </p:cNvPr>
            <p:cNvSpPr/>
            <p:nvPr/>
          </p:nvSpPr>
          <p:spPr>
            <a:xfrm>
              <a:off x="8047527" y="3038896"/>
              <a:ext cx="25738" cy="278108"/>
            </a:xfrm>
            <a:custGeom>
              <a:avLst/>
              <a:gdLst>
                <a:gd name="connsiteX0" fmla="*/ 0 w 25738"/>
                <a:gd name="connsiteY0" fmla="*/ 0 h 278108"/>
                <a:gd name="connsiteX1" fmla="*/ 25738 w 25738"/>
                <a:gd name="connsiteY1" fmla="*/ 0 h 278108"/>
                <a:gd name="connsiteX2" fmla="*/ 12786 w 25738"/>
                <a:gd name="connsiteY2" fmla="*/ 138475 h 278108"/>
                <a:gd name="connsiteX3" fmla="*/ 12786 w 25738"/>
                <a:gd name="connsiteY3" fmla="*/ 0 h 278108"/>
                <a:gd name="connsiteX4" fmla="*/ 12786 w 25738"/>
                <a:gd name="connsiteY4" fmla="*/ 138475 h 278108"/>
                <a:gd name="connsiteX5" fmla="*/ 12786 w 25738"/>
                <a:gd name="connsiteY5" fmla="*/ 278108 h 278108"/>
                <a:gd name="connsiteX6" fmla="*/ 0 w 25738"/>
                <a:gd name="connsiteY6" fmla="*/ 278108 h 278108"/>
                <a:gd name="connsiteX7" fmla="*/ 25738 w 25738"/>
                <a:gd name="connsiteY7" fmla="*/ 278108 h 27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278108">
                  <a:moveTo>
                    <a:pt x="0" y="0"/>
                  </a:moveTo>
                  <a:lnTo>
                    <a:pt x="25738" y="0"/>
                  </a:lnTo>
                  <a:moveTo>
                    <a:pt x="12786" y="138475"/>
                  </a:moveTo>
                  <a:lnTo>
                    <a:pt x="12786" y="0"/>
                  </a:lnTo>
                  <a:moveTo>
                    <a:pt x="12786" y="138475"/>
                  </a:moveTo>
                  <a:lnTo>
                    <a:pt x="12786" y="278108"/>
                  </a:lnTo>
                  <a:moveTo>
                    <a:pt x="0" y="278108"/>
                  </a:moveTo>
                  <a:lnTo>
                    <a:pt x="25738" y="278108"/>
                  </a:lnTo>
                </a:path>
              </a:pathLst>
            </a:custGeom>
            <a:noFill/>
            <a:ln w="8275" cap="flat">
              <a:solidFill>
                <a:srgbClr val="F7D979"/>
              </a:solidFill>
              <a:prstDash val="solid"/>
              <a:miter/>
            </a:ln>
          </p:spPr>
          <p:txBody>
            <a:bodyPr rtlCol="0" anchor="ctr"/>
            <a:lstStyle/>
            <a:p>
              <a:endParaRPr lang="en-US"/>
            </a:p>
          </p:txBody>
        </p:sp>
        <p:sp>
          <p:nvSpPr>
            <p:cNvPr id="2396" name="Freeform 2395">
              <a:extLst>
                <a:ext uri="{FF2B5EF4-FFF2-40B4-BE49-F238E27FC236}">
                  <a16:creationId xmlns:a16="http://schemas.microsoft.com/office/drawing/2014/main" id="{B8D534E4-A200-8F7C-56BD-D660084BFC82}"/>
                </a:ext>
              </a:extLst>
            </p:cNvPr>
            <p:cNvSpPr/>
            <p:nvPr/>
          </p:nvSpPr>
          <p:spPr>
            <a:xfrm>
              <a:off x="7681046" y="2459517"/>
              <a:ext cx="25738" cy="613789"/>
            </a:xfrm>
            <a:custGeom>
              <a:avLst/>
              <a:gdLst>
                <a:gd name="connsiteX0" fmla="*/ 0 w 25738"/>
                <a:gd name="connsiteY0" fmla="*/ 0 h 613789"/>
                <a:gd name="connsiteX1" fmla="*/ 25738 w 25738"/>
                <a:gd name="connsiteY1" fmla="*/ 0 h 613789"/>
                <a:gd name="connsiteX2" fmla="*/ 12952 w 25738"/>
                <a:gd name="connsiteY2" fmla="*/ 305737 h 613789"/>
                <a:gd name="connsiteX3" fmla="*/ 12952 w 25738"/>
                <a:gd name="connsiteY3" fmla="*/ 0 h 613789"/>
                <a:gd name="connsiteX4" fmla="*/ 12952 w 25738"/>
                <a:gd name="connsiteY4" fmla="*/ 305737 h 613789"/>
                <a:gd name="connsiteX5" fmla="*/ 12952 w 25738"/>
                <a:gd name="connsiteY5" fmla="*/ 613790 h 613789"/>
                <a:gd name="connsiteX6" fmla="*/ 0 w 25738"/>
                <a:gd name="connsiteY6" fmla="*/ 613790 h 613789"/>
                <a:gd name="connsiteX7" fmla="*/ 25738 w 25738"/>
                <a:gd name="connsiteY7" fmla="*/ 613790 h 61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613789">
                  <a:moveTo>
                    <a:pt x="0" y="0"/>
                  </a:moveTo>
                  <a:lnTo>
                    <a:pt x="25738" y="0"/>
                  </a:lnTo>
                  <a:moveTo>
                    <a:pt x="12952" y="305737"/>
                  </a:moveTo>
                  <a:lnTo>
                    <a:pt x="12952" y="0"/>
                  </a:lnTo>
                  <a:moveTo>
                    <a:pt x="12952" y="305737"/>
                  </a:moveTo>
                  <a:lnTo>
                    <a:pt x="12952" y="613790"/>
                  </a:lnTo>
                  <a:moveTo>
                    <a:pt x="0" y="613790"/>
                  </a:moveTo>
                  <a:lnTo>
                    <a:pt x="25738" y="613790"/>
                  </a:lnTo>
                </a:path>
              </a:pathLst>
            </a:custGeom>
            <a:noFill/>
            <a:ln w="8275" cap="flat">
              <a:solidFill>
                <a:srgbClr val="F7D979"/>
              </a:solidFill>
              <a:prstDash val="solid"/>
              <a:miter/>
            </a:ln>
          </p:spPr>
          <p:txBody>
            <a:bodyPr rtlCol="0" anchor="ctr"/>
            <a:lstStyle/>
            <a:p>
              <a:endParaRPr lang="en-US"/>
            </a:p>
          </p:txBody>
        </p:sp>
        <p:sp>
          <p:nvSpPr>
            <p:cNvPr id="2397" name="Freeform 2396">
              <a:extLst>
                <a:ext uri="{FF2B5EF4-FFF2-40B4-BE49-F238E27FC236}">
                  <a16:creationId xmlns:a16="http://schemas.microsoft.com/office/drawing/2014/main" id="{AEA63583-4B8D-9CBB-AC14-A4767ABD6F04}"/>
                </a:ext>
              </a:extLst>
            </p:cNvPr>
            <p:cNvSpPr/>
            <p:nvPr/>
          </p:nvSpPr>
          <p:spPr>
            <a:xfrm>
              <a:off x="7497224" y="2344370"/>
              <a:ext cx="25738" cy="488881"/>
            </a:xfrm>
            <a:custGeom>
              <a:avLst/>
              <a:gdLst>
                <a:gd name="connsiteX0" fmla="*/ 0 w 25738"/>
                <a:gd name="connsiteY0" fmla="*/ 0 h 488881"/>
                <a:gd name="connsiteX1" fmla="*/ 25738 w 25738"/>
                <a:gd name="connsiteY1" fmla="*/ 0 h 488881"/>
                <a:gd name="connsiteX2" fmla="*/ 12952 w 25738"/>
                <a:gd name="connsiteY2" fmla="*/ 243531 h 488881"/>
                <a:gd name="connsiteX3" fmla="*/ 12952 w 25738"/>
                <a:gd name="connsiteY3" fmla="*/ 165 h 488881"/>
                <a:gd name="connsiteX4" fmla="*/ 12952 w 25738"/>
                <a:gd name="connsiteY4" fmla="*/ 243531 h 488881"/>
                <a:gd name="connsiteX5" fmla="*/ 12952 w 25738"/>
                <a:gd name="connsiteY5" fmla="*/ 488881 h 488881"/>
                <a:gd name="connsiteX6" fmla="*/ 0 w 25738"/>
                <a:gd name="connsiteY6" fmla="*/ 488881 h 488881"/>
                <a:gd name="connsiteX7" fmla="*/ 25738 w 25738"/>
                <a:gd name="connsiteY7" fmla="*/ 488881 h 48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488881">
                  <a:moveTo>
                    <a:pt x="0" y="0"/>
                  </a:moveTo>
                  <a:lnTo>
                    <a:pt x="25738" y="0"/>
                  </a:lnTo>
                  <a:moveTo>
                    <a:pt x="12952" y="243531"/>
                  </a:moveTo>
                  <a:lnTo>
                    <a:pt x="12952" y="165"/>
                  </a:lnTo>
                  <a:moveTo>
                    <a:pt x="12952" y="243531"/>
                  </a:moveTo>
                  <a:lnTo>
                    <a:pt x="12952" y="488881"/>
                  </a:lnTo>
                  <a:moveTo>
                    <a:pt x="0" y="488881"/>
                  </a:moveTo>
                  <a:lnTo>
                    <a:pt x="25738" y="488881"/>
                  </a:lnTo>
                </a:path>
              </a:pathLst>
            </a:custGeom>
            <a:noFill/>
            <a:ln w="8275" cap="flat">
              <a:solidFill>
                <a:srgbClr val="F7D979"/>
              </a:solidFill>
              <a:prstDash val="solid"/>
              <a:miter/>
            </a:ln>
          </p:spPr>
          <p:txBody>
            <a:bodyPr rtlCol="0" anchor="ctr"/>
            <a:lstStyle/>
            <a:p>
              <a:endParaRPr lang="en-US"/>
            </a:p>
          </p:txBody>
        </p:sp>
        <p:sp>
          <p:nvSpPr>
            <p:cNvPr id="2398" name="Freeform 2397">
              <a:extLst>
                <a:ext uri="{FF2B5EF4-FFF2-40B4-BE49-F238E27FC236}">
                  <a16:creationId xmlns:a16="http://schemas.microsoft.com/office/drawing/2014/main" id="{BBC88627-B79A-A827-383E-5C637FCDE54B}"/>
                </a:ext>
              </a:extLst>
            </p:cNvPr>
            <p:cNvSpPr/>
            <p:nvPr/>
          </p:nvSpPr>
          <p:spPr>
            <a:xfrm>
              <a:off x="7315062" y="2366870"/>
              <a:ext cx="25738" cy="268843"/>
            </a:xfrm>
            <a:custGeom>
              <a:avLst/>
              <a:gdLst>
                <a:gd name="connsiteX0" fmla="*/ 0 w 25738"/>
                <a:gd name="connsiteY0" fmla="*/ 0 h 268843"/>
                <a:gd name="connsiteX1" fmla="*/ 25738 w 25738"/>
                <a:gd name="connsiteY1" fmla="*/ 0 h 268843"/>
                <a:gd name="connsiteX2" fmla="*/ 12952 w 25738"/>
                <a:gd name="connsiteY2" fmla="*/ 133843 h 268843"/>
                <a:gd name="connsiteX3" fmla="*/ 12952 w 25738"/>
                <a:gd name="connsiteY3" fmla="*/ 0 h 268843"/>
                <a:gd name="connsiteX4" fmla="*/ 12952 w 25738"/>
                <a:gd name="connsiteY4" fmla="*/ 133843 h 268843"/>
                <a:gd name="connsiteX5" fmla="*/ 12952 w 25738"/>
                <a:gd name="connsiteY5" fmla="*/ 268843 h 268843"/>
                <a:gd name="connsiteX6" fmla="*/ 0 w 25738"/>
                <a:gd name="connsiteY6" fmla="*/ 268843 h 268843"/>
                <a:gd name="connsiteX7" fmla="*/ 25738 w 25738"/>
                <a:gd name="connsiteY7" fmla="*/ 268843 h 2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268843">
                  <a:moveTo>
                    <a:pt x="0" y="0"/>
                  </a:moveTo>
                  <a:lnTo>
                    <a:pt x="25738" y="0"/>
                  </a:lnTo>
                  <a:moveTo>
                    <a:pt x="12952" y="133843"/>
                  </a:moveTo>
                  <a:lnTo>
                    <a:pt x="12952" y="0"/>
                  </a:lnTo>
                  <a:moveTo>
                    <a:pt x="12952" y="133843"/>
                  </a:moveTo>
                  <a:lnTo>
                    <a:pt x="12952" y="268843"/>
                  </a:lnTo>
                  <a:moveTo>
                    <a:pt x="0" y="268843"/>
                  </a:moveTo>
                  <a:lnTo>
                    <a:pt x="25738" y="268843"/>
                  </a:lnTo>
                </a:path>
              </a:pathLst>
            </a:custGeom>
            <a:noFill/>
            <a:ln w="8275" cap="flat">
              <a:solidFill>
                <a:srgbClr val="F7D979"/>
              </a:solidFill>
              <a:prstDash val="solid"/>
              <a:miter/>
            </a:ln>
          </p:spPr>
          <p:txBody>
            <a:bodyPr rtlCol="0" anchor="ctr"/>
            <a:lstStyle/>
            <a:p>
              <a:endParaRPr lang="en-US"/>
            </a:p>
          </p:txBody>
        </p:sp>
        <p:sp>
          <p:nvSpPr>
            <p:cNvPr id="2399" name="Freeform 2398">
              <a:extLst>
                <a:ext uri="{FF2B5EF4-FFF2-40B4-BE49-F238E27FC236}">
                  <a16:creationId xmlns:a16="http://schemas.microsoft.com/office/drawing/2014/main" id="{2E7254D4-6A29-3F85-45B3-0CED0AACBEF9}"/>
                </a:ext>
              </a:extLst>
            </p:cNvPr>
            <p:cNvSpPr/>
            <p:nvPr/>
          </p:nvSpPr>
          <p:spPr>
            <a:xfrm>
              <a:off x="7130244" y="2358102"/>
              <a:ext cx="25738" cy="184467"/>
            </a:xfrm>
            <a:custGeom>
              <a:avLst/>
              <a:gdLst>
                <a:gd name="connsiteX0" fmla="*/ 0 w 25738"/>
                <a:gd name="connsiteY0" fmla="*/ 165 h 184467"/>
                <a:gd name="connsiteX1" fmla="*/ 25738 w 25738"/>
                <a:gd name="connsiteY1" fmla="*/ 165 h 184467"/>
                <a:gd name="connsiteX2" fmla="*/ 12952 w 25738"/>
                <a:gd name="connsiteY2" fmla="*/ 91820 h 184467"/>
                <a:gd name="connsiteX3" fmla="*/ 12952 w 25738"/>
                <a:gd name="connsiteY3" fmla="*/ 0 h 184467"/>
                <a:gd name="connsiteX4" fmla="*/ 12952 w 25738"/>
                <a:gd name="connsiteY4" fmla="*/ 91820 h 184467"/>
                <a:gd name="connsiteX5" fmla="*/ 12952 w 25738"/>
                <a:gd name="connsiteY5" fmla="*/ 184302 h 184467"/>
                <a:gd name="connsiteX6" fmla="*/ 0 w 25738"/>
                <a:gd name="connsiteY6" fmla="*/ 184468 h 184467"/>
                <a:gd name="connsiteX7" fmla="*/ 25738 w 25738"/>
                <a:gd name="connsiteY7" fmla="*/ 184468 h 18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84467">
                  <a:moveTo>
                    <a:pt x="0" y="165"/>
                  </a:moveTo>
                  <a:lnTo>
                    <a:pt x="25738" y="165"/>
                  </a:lnTo>
                  <a:moveTo>
                    <a:pt x="12952" y="91820"/>
                  </a:moveTo>
                  <a:lnTo>
                    <a:pt x="12952" y="0"/>
                  </a:lnTo>
                  <a:moveTo>
                    <a:pt x="12952" y="91820"/>
                  </a:moveTo>
                  <a:lnTo>
                    <a:pt x="12952" y="184302"/>
                  </a:lnTo>
                  <a:moveTo>
                    <a:pt x="0" y="184468"/>
                  </a:moveTo>
                  <a:lnTo>
                    <a:pt x="25738" y="184468"/>
                  </a:lnTo>
                </a:path>
              </a:pathLst>
            </a:custGeom>
            <a:noFill/>
            <a:ln w="8275" cap="flat">
              <a:solidFill>
                <a:srgbClr val="F7D979"/>
              </a:solidFill>
              <a:prstDash val="solid"/>
              <a:miter/>
            </a:ln>
          </p:spPr>
          <p:txBody>
            <a:bodyPr rtlCol="0" anchor="ctr"/>
            <a:lstStyle/>
            <a:p>
              <a:endParaRPr lang="en-US"/>
            </a:p>
          </p:txBody>
        </p:sp>
        <p:sp>
          <p:nvSpPr>
            <p:cNvPr id="2400" name="Freeform 2399">
              <a:extLst>
                <a:ext uri="{FF2B5EF4-FFF2-40B4-BE49-F238E27FC236}">
                  <a16:creationId xmlns:a16="http://schemas.microsoft.com/office/drawing/2014/main" id="{0B60B397-449E-9CD6-58B7-4D7B21A1127B}"/>
                </a:ext>
              </a:extLst>
            </p:cNvPr>
            <p:cNvSpPr/>
            <p:nvPr/>
          </p:nvSpPr>
          <p:spPr>
            <a:xfrm>
              <a:off x="6945924" y="2365216"/>
              <a:ext cx="25738" cy="150221"/>
            </a:xfrm>
            <a:custGeom>
              <a:avLst/>
              <a:gdLst>
                <a:gd name="connsiteX0" fmla="*/ 0 w 25738"/>
                <a:gd name="connsiteY0" fmla="*/ 0 h 150221"/>
                <a:gd name="connsiteX1" fmla="*/ 25738 w 25738"/>
                <a:gd name="connsiteY1" fmla="*/ 0 h 150221"/>
                <a:gd name="connsiteX2" fmla="*/ 12952 w 25738"/>
                <a:gd name="connsiteY2" fmla="*/ 74780 h 150221"/>
                <a:gd name="connsiteX3" fmla="*/ 12952 w 25738"/>
                <a:gd name="connsiteY3" fmla="*/ 0 h 150221"/>
                <a:gd name="connsiteX4" fmla="*/ 12952 w 25738"/>
                <a:gd name="connsiteY4" fmla="*/ 74780 h 150221"/>
                <a:gd name="connsiteX5" fmla="*/ 12952 w 25738"/>
                <a:gd name="connsiteY5" fmla="*/ 150221 h 150221"/>
                <a:gd name="connsiteX6" fmla="*/ 0 w 25738"/>
                <a:gd name="connsiteY6" fmla="*/ 150221 h 150221"/>
                <a:gd name="connsiteX7" fmla="*/ 25738 w 25738"/>
                <a:gd name="connsiteY7" fmla="*/ 150221 h 15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50221">
                  <a:moveTo>
                    <a:pt x="0" y="0"/>
                  </a:moveTo>
                  <a:lnTo>
                    <a:pt x="25738" y="0"/>
                  </a:lnTo>
                  <a:moveTo>
                    <a:pt x="12952" y="74780"/>
                  </a:moveTo>
                  <a:lnTo>
                    <a:pt x="12952" y="0"/>
                  </a:lnTo>
                  <a:moveTo>
                    <a:pt x="12952" y="74780"/>
                  </a:moveTo>
                  <a:lnTo>
                    <a:pt x="12952" y="150221"/>
                  </a:lnTo>
                  <a:moveTo>
                    <a:pt x="0" y="150221"/>
                  </a:moveTo>
                  <a:lnTo>
                    <a:pt x="25738" y="150221"/>
                  </a:lnTo>
                </a:path>
              </a:pathLst>
            </a:custGeom>
            <a:noFill/>
            <a:ln w="8275" cap="flat">
              <a:solidFill>
                <a:srgbClr val="F7D979"/>
              </a:solidFill>
              <a:prstDash val="solid"/>
              <a:miter/>
            </a:ln>
          </p:spPr>
          <p:txBody>
            <a:bodyPr rtlCol="0" anchor="ctr"/>
            <a:lstStyle/>
            <a:p>
              <a:endParaRPr lang="en-US"/>
            </a:p>
          </p:txBody>
        </p:sp>
        <p:sp>
          <p:nvSpPr>
            <p:cNvPr id="2401" name="Freeform 2400">
              <a:extLst>
                <a:ext uri="{FF2B5EF4-FFF2-40B4-BE49-F238E27FC236}">
                  <a16:creationId xmlns:a16="http://schemas.microsoft.com/office/drawing/2014/main" id="{032B733F-D1B6-01EE-308F-A4166C06CB4A}"/>
                </a:ext>
              </a:extLst>
            </p:cNvPr>
            <p:cNvSpPr/>
            <p:nvPr/>
          </p:nvSpPr>
          <p:spPr>
            <a:xfrm>
              <a:off x="6762766" y="2355289"/>
              <a:ext cx="25738" cy="100919"/>
            </a:xfrm>
            <a:custGeom>
              <a:avLst/>
              <a:gdLst>
                <a:gd name="connsiteX0" fmla="*/ 0 w 25738"/>
                <a:gd name="connsiteY0" fmla="*/ 0 h 100919"/>
                <a:gd name="connsiteX1" fmla="*/ 25738 w 25738"/>
                <a:gd name="connsiteY1" fmla="*/ 0 h 100919"/>
                <a:gd name="connsiteX2" fmla="*/ 12952 w 25738"/>
                <a:gd name="connsiteY2" fmla="*/ 50294 h 100919"/>
                <a:gd name="connsiteX3" fmla="*/ 12952 w 25738"/>
                <a:gd name="connsiteY3" fmla="*/ 165 h 100919"/>
                <a:gd name="connsiteX4" fmla="*/ 12952 w 25738"/>
                <a:gd name="connsiteY4" fmla="*/ 50294 h 100919"/>
                <a:gd name="connsiteX5" fmla="*/ 12952 w 25738"/>
                <a:gd name="connsiteY5" fmla="*/ 100920 h 100919"/>
                <a:gd name="connsiteX6" fmla="*/ 0 w 25738"/>
                <a:gd name="connsiteY6" fmla="*/ 100754 h 100919"/>
                <a:gd name="connsiteX7" fmla="*/ 25738 w 25738"/>
                <a:gd name="connsiteY7" fmla="*/ 100754 h 1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00919">
                  <a:moveTo>
                    <a:pt x="0" y="0"/>
                  </a:moveTo>
                  <a:lnTo>
                    <a:pt x="25738" y="0"/>
                  </a:lnTo>
                  <a:moveTo>
                    <a:pt x="12952" y="50294"/>
                  </a:moveTo>
                  <a:lnTo>
                    <a:pt x="12952" y="165"/>
                  </a:lnTo>
                  <a:moveTo>
                    <a:pt x="12952" y="50294"/>
                  </a:moveTo>
                  <a:lnTo>
                    <a:pt x="12952" y="100920"/>
                  </a:lnTo>
                  <a:moveTo>
                    <a:pt x="0" y="100754"/>
                  </a:moveTo>
                  <a:lnTo>
                    <a:pt x="25738" y="100754"/>
                  </a:lnTo>
                </a:path>
              </a:pathLst>
            </a:custGeom>
            <a:noFill/>
            <a:ln w="8275" cap="flat">
              <a:solidFill>
                <a:srgbClr val="F7D979"/>
              </a:solidFill>
              <a:prstDash val="solid"/>
              <a:miter/>
            </a:ln>
          </p:spPr>
          <p:txBody>
            <a:bodyPr rtlCol="0" anchor="ctr"/>
            <a:lstStyle/>
            <a:p>
              <a:endParaRPr lang="en-US"/>
            </a:p>
          </p:txBody>
        </p:sp>
        <p:sp>
          <p:nvSpPr>
            <p:cNvPr id="2402" name="Freeform 2401">
              <a:extLst>
                <a:ext uri="{FF2B5EF4-FFF2-40B4-BE49-F238E27FC236}">
                  <a16:creationId xmlns:a16="http://schemas.microsoft.com/office/drawing/2014/main" id="{778D4262-D08B-BB6F-0DD4-DCFA1082B23D}"/>
                </a:ext>
              </a:extLst>
            </p:cNvPr>
            <p:cNvSpPr/>
            <p:nvPr/>
          </p:nvSpPr>
          <p:spPr>
            <a:xfrm>
              <a:off x="6684720" y="2341557"/>
              <a:ext cx="25738" cy="100754"/>
            </a:xfrm>
            <a:custGeom>
              <a:avLst/>
              <a:gdLst>
                <a:gd name="connsiteX0" fmla="*/ 0 w 25738"/>
                <a:gd name="connsiteY0" fmla="*/ 0 h 100754"/>
                <a:gd name="connsiteX1" fmla="*/ 25738 w 25738"/>
                <a:gd name="connsiteY1" fmla="*/ 0 h 100754"/>
                <a:gd name="connsiteX2" fmla="*/ 12952 w 25738"/>
                <a:gd name="connsiteY2" fmla="*/ 50129 h 100754"/>
                <a:gd name="connsiteX3" fmla="*/ 12952 w 25738"/>
                <a:gd name="connsiteY3" fmla="*/ 0 h 100754"/>
                <a:gd name="connsiteX4" fmla="*/ 12952 w 25738"/>
                <a:gd name="connsiteY4" fmla="*/ 50129 h 100754"/>
                <a:gd name="connsiteX5" fmla="*/ 12952 w 25738"/>
                <a:gd name="connsiteY5" fmla="*/ 100754 h 100754"/>
                <a:gd name="connsiteX6" fmla="*/ 0 w 25738"/>
                <a:gd name="connsiteY6" fmla="*/ 100754 h 100754"/>
                <a:gd name="connsiteX7" fmla="*/ 25738 w 25738"/>
                <a:gd name="connsiteY7" fmla="*/ 100754 h 10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00754">
                  <a:moveTo>
                    <a:pt x="0" y="0"/>
                  </a:moveTo>
                  <a:lnTo>
                    <a:pt x="25738" y="0"/>
                  </a:lnTo>
                  <a:moveTo>
                    <a:pt x="12952" y="50129"/>
                  </a:moveTo>
                  <a:lnTo>
                    <a:pt x="12952" y="0"/>
                  </a:lnTo>
                  <a:moveTo>
                    <a:pt x="12952" y="50129"/>
                  </a:moveTo>
                  <a:lnTo>
                    <a:pt x="12952" y="100754"/>
                  </a:lnTo>
                  <a:moveTo>
                    <a:pt x="0" y="100754"/>
                  </a:moveTo>
                  <a:lnTo>
                    <a:pt x="25738" y="100754"/>
                  </a:lnTo>
                </a:path>
              </a:pathLst>
            </a:custGeom>
            <a:noFill/>
            <a:ln w="8275" cap="flat">
              <a:solidFill>
                <a:srgbClr val="F7D979"/>
              </a:solidFill>
              <a:prstDash val="solid"/>
              <a:miter/>
            </a:ln>
          </p:spPr>
          <p:txBody>
            <a:bodyPr rtlCol="0" anchor="ctr"/>
            <a:lstStyle/>
            <a:p>
              <a:endParaRPr lang="en-US"/>
            </a:p>
          </p:txBody>
        </p:sp>
        <p:sp>
          <p:nvSpPr>
            <p:cNvPr id="2403" name="Freeform 2402">
              <a:extLst>
                <a:ext uri="{FF2B5EF4-FFF2-40B4-BE49-F238E27FC236}">
                  <a16:creationId xmlns:a16="http://schemas.microsoft.com/office/drawing/2014/main" id="{37220DDA-3825-5F4E-E539-8E04ECEFCD69}"/>
                </a:ext>
              </a:extLst>
            </p:cNvPr>
            <p:cNvSpPr/>
            <p:nvPr/>
          </p:nvSpPr>
          <p:spPr>
            <a:xfrm>
              <a:off x="6632081" y="2347348"/>
              <a:ext cx="25738" cy="100754"/>
            </a:xfrm>
            <a:custGeom>
              <a:avLst/>
              <a:gdLst>
                <a:gd name="connsiteX0" fmla="*/ 0 w 25738"/>
                <a:gd name="connsiteY0" fmla="*/ 0 h 100754"/>
                <a:gd name="connsiteX1" fmla="*/ 25738 w 25738"/>
                <a:gd name="connsiteY1" fmla="*/ 0 h 100754"/>
                <a:gd name="connsiteX2" fmla="*/ 12952 w 25738"/>
                <a:gd name="connsiteY2" fmla="*/ 50129 h 100754"/>
                <a:gd name="connsiteX3" fmla="*/ 12952 w 25738"/>
                <a:gd name="connsiteY3" fmla="*/ 0 h 100754"/>
                <a:gd name="connsiteX4" fmla="*/ 12952 w 25738"/>
                <a:gd name="connsiteY4" fmla="*/ 50129 h 100754"/>
                <a:gd name="connsiteX5" fmla="*/ 12952 w 25738"/>
                <a:gd name="connsiteY5" fmla="*/ 100754 h 100754"/>
                <a:gd name="connsiteX6" fmla="*/ 0 w 25738"/>
                <a:gd name="connsiteY6" fmla="*/ 100754 h 100754"/>
                <a:gd name="connsiteX7" fmla="*/ 25738 w 25738"/>
                <a:gd name="connsiteY7" fmla="*/ 100754 h 10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00754">
                  <a:moveTo>
                    <a:pt x="0" y="0"/>
                  </a:moveTo>
                  <a:lnTo>
                    <a:pt x="25738" y="0"/>
                  </a:lnTo>
                  <a:moveTo>
                    <a:pt x="12952" y="50129"/>
                  </a:moveTo>
                  <a:lnTo>
                    <a:pt x="12952" y="0"/>
                  </a:lnTo>
                  <a:moveTo>
                    <a:pt x="12952" y="50129"/>
                  </a:moveTo>
                  <a:lnTo>
                    <a:pt x="12952" y="100754"/>
                  </a:lnTo>
                  <a:moveTo>
                    <a:pt x="0" y="100754"/>
                  </a:moveTo>
                  <a:lnTo>
                    <a:pt x="25738" y="100754"/>
                  </a:lnTo>
                </a:path>
              </a:pathLst>
            </a:custGeom>
            <a:noFill/>
            <a:ln w="8275" cap="flat">
              <a:solidFill>
                <a:srgbClr val="F7D979"/>
              </a:solidFill>
              <a:prstDash val="solid"/>
              <a:miter/>
            </a:ln>
          </p:spPr>
          <p:txBody>
            <a:bodyPr rtlCol="0" anchor="ctr"/>
            <a:lstStyle/>
            <a:p>
              <a:endParaRPr lang="en-US"/>
            </a:p>
          </p:txBody>
        </p:sp>
        <p:sp>
          <p:nvSpPr>
            <p:cNvPr id="2404" name="Freeform 2403">
              <a:extLst>
                <a:ext uri="{FF2B5EF4-FFF2-40B4-BE49-F238E27FC236}">
                  <a16:creationId xmlns:a16="http://schemas.microsoft.com/office/drawing/2014/main" id="{23A2DA5A-6E82-7016-ED39-B6E26D6FF8BC}"/>
                </a:ext>
              </a:extLst>
            </p:cNvPr>
            <p:cNvSpPr/>
            <p:nvPr/>
          </p:nvSpPr>
          <p:spPr>
            <a:xfrm>
              <a:off x="6605513" y="2312109"/>
              <a:ext cx="25738" cy="172886"/>
            </a:xfrm>
            <a:custGeom>
              <a:avLst/>
              <a:gdLst>
                <a:gd name="connsiteX0" fmla="*/ 0 w 25738"/>
                <a:gd name="connsiteY0" fmla="*/ 0 h 172886"/>
                <a:gd name="connsiteX1" fmla="*/ 25738 w 25738"/>
                <a:gd name="connsiteY1" fmla="*/ 0 h 172886"/>
                <a:gd name="connsiteX2" fmla="*/ 12952 w 25738"/>
                <a:gd name="connsiteY2" fmla="*/ 86030 h 172886"/>
                <a:gd name="connsiteX3" fmla="*/ 12952 w 25738"/>
                <a:gd name="connsiteY3" fmla="*/ 0 h 172886"/>
                <a:gd name="connsiteX4" fmla="*/ 12952 w 25738"/>
                <a:gd name="connsiteY4" fmla="*/ 86030 h 172886"/>
                <a:gd name="connsiteX5" fmla="*/ 12952 w 25738"/>
                <a:gd name="connsiteY5" fmla="*/ 172722 h 172886"/>
                <a:gd name="connsiteX6" fmla="*/ 0 w 25738"/>
                <a:gd name="connsiteY6" fmla="*/ 172887 h 172886"/>
                <a:gd name="connsiteX7" fmla="*/ 25738 w 25738"/>
                <a:gd name="connsiteY7" fmla="*/ 172887 h 17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72886">
                  <a:moveTo>
                    <a:pt x="0" y="0"/>
                  </a:moveTo>
                  <a:lnTo>
                    <a:pt x="25738" y="0"/>
                  </a:lnTo>
                  <a:moveTo>
                    <a:pt x="12952" y="86030"/>
                  </a:moveTo>
                  <a:lnTo>
                    <a:pt x="12952" y="0"/>
                  </a:lnTo>
                  <a:moveTo>
                    <a:pt x="12952" y="86030"/>
                  </a:moveTo>
                  <a:lnTo>
                    <a:pt x="12952" y="172722"/>
                  </a:lnTo>
                  <a:moveTo>
                    <a:pt x="0" y="172887"/>
                  </a:moveTo>
                  <a:lnTo>
                    <a:pt x="25738" y="172887"/>
                  </a:lnTo>
                </a:path>
              </a:pathLst>
            </a:custGeom>
            <a:noFill/>
            <a:ln w="8275" cap="flat">
              <a:solidFill>
                <a:srgbClr val="F7D979"/>
              </a:solidFill>
              <a:prstDash val="solid"/>
              <a:miter/>
            </a:ln>
          </p:spPr>
          <p:txBody>
            <a:bodyPr rtlCol="0" anchor="ctr"/>
            <a:lstStyle/>
            <a:p>
              <a:endParaRPr lang="en-US"/>
            </a:p>
          </p:txBody>
        </p:sp>
        <p:sp>
          <p:nvSpPr>
            <p:cNvPr id="2405" name="Freeform 2404">
              <a:extLst>
                <a:ext uri="{FF2B5EF4-FFF2-40B4-BE49-F238E27FC236}">
                  <a16:creationId xmlns:a16="http://schemas.microsoft.com/office/drawing/2014/main" id="{692C2699-4153-CFBB-A53A-095A3DB4C8D2}"/>
                </a:ext>
              </a:extLst>
            </p:cNvPr>
            <p:cNvSpPr/>
            <p:nvPr/>
          </p:nvSpPr>
          <p:spPr>
            <a:xfrm>
              <a:off x="6585918" y="2327660"/>
              <a:ext cx="25738" cy="129044"/>
            </a:xfrm>
            <a:custGeom>
              <a:avLst/>
              <a:gdLst>
                <a:gd name="connsiteX0" fmla="*/ 0 w 25738"/>
                <a:gd name="connsiteY0" fmla="*/ 0 h 129044"/>
                <a:gd name="connsiteX1" fmla="*/ 25738 w 25738"/>
                <a:gd name="connsiteY1" fmla="*/ 0 h 129044"/>
                <a:gd name="connsiteX2" fmla="*/ 12952 w 25738"/>
                <a:gd name="connsiteY2" fmla="*/ 64357 h 129044"/>
                <a:gd name="connsiteX3" fmla="*/ 12952 w 25738"/>
                <a:gd name="connsiteY3" fmla="*/ 165 h 129044"/>
                <a:gd name="connsiteX4" fmla="*/ 12952 w 25738"/>
                <a:gd name="connsiteY4" fmla="*/ 64357 h 129044"/>
                <a:gd name="connsiteX5" fmla="*/ 12952 w 25738"/>
                <a:gd name="connsiteY5" fmla="*/ 129045 h 129044"/>
                <a:gd name="connsiteX6" fmla="*/ 0 w 25738"/>
                <a:gd name="connsiteY6" fmla="*/ 129045 h 129044"/>
                <a:gd name="connsiteX7" fmla="*/ 25738 w 25738"/>
                <a:gd name="connsiteY7" fmla="*/ 129045 h 12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29044">
                  <a:moveTo>
                    <a:pt x="0" y="0"/>
                  </a:moveTo>
                  <a:lnTo>
                    <a:pt x="25738" y="0"/>
                  </a:lnTo>
                  <a:moveTo>
                    <a:pt x="12952" y="64357"/>
                  </a:moveTo>
                  <a:lnTo>
                    <a:pt x="12952" y="165"/>
                  </a:lnTo>
                  <a:moveTo>
                    <a:pt x="12952" y="64357"/>
                  </a:moveTo>
                  <a:lnTo>
                    <a:pt x="12952" y="129045"/>
                  </a:lnTo>
                  <a:moveTo>
                    <a:pt x="0" y="129045"/>
                  </a:moveTo>
                  <a:lnTo>
                    <a:pt x="25738" y="129045"/>
                  </a:lnTo>
                </a:path>
              </a:pathLst>
            </a:custGeom>
            <a:noFill/>
            <a:ln w="8275" cap="flat">
              <a:solidFill>
                <a:srgbClr val="F7D979"/>
              </a:solidFill>
              <a:prstDash val="solid"/>
              <a:miter/>
            </a:ln>
          </p:spPr>
          <p:txBody>
            <a:bodyPr rtlCol="0" anchor="ctr"/>
            <a:lstStyle/>
            <a:p>
              <a:endParaRPr lang="en-US"/>
            </a:p>
          </p:txBody>
        </p:sp>
        <p:sp>
          <p:nvSpPr>
            <p:cNvPr id="2406" name="Freeform 2405">
              <a:extLst>
                <a:ext uri="{FF2B5EF4-FFF2-40B4-BE49-F238E27FC236}">
                  <a16:creationId xmlns:a16="http://schemas.microsoft.com/office/drawing/2014/main" id="{A318606B-66F0-2656-15ED-695F3AE56EBB}"/>
                </a:ext>
              </a:extLst>
            </p:cNvPr>
            <p:cNvSpPr/>
            <p:nvPr/>
          </p:nvSpPr>
          <p:spPr>
            <a:xfrm>
              <a:off x="6592394" y="2388047"/>
              <a:ext cx="2205697" cy="898681"/>
            </a:xfrm>
            <a:custGeom>
              <a:avLst/>
              <a:gdLst>
                <a:gd name="connsiteX0" fmla="*/ 2205698 w 2205697"/>
                <a:gd name="connsiteY0" fmla="*/ 889582 h 898681"/>
                <a:gd name="connsiteX1" fmla="*/ 2014071 w 2205697"/>
                <a:gd name="connsiteY1" fmla="*/ 885280 h 898681"/>
                <a:gd name="connsiteX2" fmla="*/ 1831744 w 2205697"/>
                <a:gd name="connsiteY2" fmla="*/ 876347 h 898681"/>
                <a:gd name="connsiteX3" fmla="*/ 1464100 w 2205697"/>
                <a:gd name="connsiteY3" fmla="*/ 792633 h 898681"/>
                <a:gd name="connsiteX4" fmla="*/ 1098615 w 2205697"/>
                <a:gd name="connsiteY4" fmla="*/ 380020 h 898681"/>
                <a:gd name="connsiteX5" fmla="*/ 914959 w 2205697"/>
                <a:gd name="connsiteY5" fmla="*/ 199523 h 898681"/>
                <a:gd name="connsiteX6" fmla="*/ 730805 w 2205697"/>
                <a:gd name="connsiteY6" fmla="*/ 116637 h 898681"/>
                <a:gd name="connsiteX7" fmla="*/ 547647 w 2205697"/>
                <a:gd name="connsiteY7" fmla="*/ 63033 h 898681"/>
                <a:gd name="connsiteX8" fmla="*/ 363493 w 2205697"/>
                <a:gd name="connsiteY8" fmla="*/ 56416 h 898681"/>
                <a:gd name="connsiteX9" fmla="*/ 179339 w 2205697"/>
                <a:gd name="connsiteY9" fmla="*/ 12739 h 898681"/>
                <a:gd name="connsiteX10" fmla="*/ 101459 w 2205697"/>
                <a:gd name="connsiteY10" fmla="*/ 0 h 898681"/>
                <a:gd name="connsiteX11" fmla="*/ 49982 w 2205697"/>
                <a:gd name="connsiteY11" fmla="*/ 13732 h 898681"/>
                <a:gd name="connsiteX12" fmla="*/ 28229 w 2205697"/>
                <a:gd name="connsiteY12" fmla="*/ 17371 h 898681"/>
                <a:gd name="connsiteX13" fmla="*/ 3155 w 2205697"/>
                <a:gd name="connsiteY13" fmla="*/ 6121 h 898681"/>
                <a:gd name="connsiteX14" fmla="*/ 0 w 2205697"/>
                <a:gd name="connsiteY14" fmla="*/ 898681 h 89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5697" h="898681">
                  <a:moveTo>
                    <a:pt x="2205698" y="889582"/>
                  </a:moveTo>
                  <a:lnTo>
                    <a:pt x="2014071" y="885280"/>
                  </a:lnTo>
                  <a:lnTo>
                    <a:pt x="1831744" y="876347"/>
                  </a:lnTo>
                  <a:lnTo>
                    <a:pt x="1464100" y="792633"/>
                  </a:lnTo>
                  <a:lnTo>
                    <a:pt x="1098615" y="380020"/>
                  </a:lnTo>
                  <a:lnTo>
                    <a:pt x="914959" y="199523"/>
                  </a:lnTo>
                  <a:lnTo>
                    <a:pt x="730805" y="116637"/>
                  </a:lnTo>
                  <a:lnTo>
                    <a:pt x="547647" y="63033"/>
                  </a:lnTo>
                  <a:lnTo>
                    <a:pt x="363493" y="56416"/>
                  </a:lnTo>
                  <a:lnTo>
                    <a:pt x="179339" y="12739"/>
                  </a:lnTo>
                  <a:lnTo>
                    <a:pt x="101459" y="0"/>
                  </a:lnTo>
                  <a:lnTo>
                    <a:pt x="49982" y="13732"/>
                  </a:lnTo>
                  <a:lnTo>
                    <a:pt x="28229" y="17371"/>
                  </a:lnTo>
                  <a:lnTo>
                    <a:pt x="3155" y="6121"/>
                  </a:lnTo>
                  <a:lnTo>
                    <a:pt x="0" y="898681"/>
                  </a:lnTo>
                </a:path>
              </a:pathLst>
            </a:custGeom>
            <a:noFill/>
            <a:ln w="8275" cap="flat">
              <a:solidFill>
                <a:srgbClr val="F7D979"/>
              </a:solidFill>
              <a:prstDash val="solid"/>
              <a:miter/>
            </a:ln>
          </p:spPr>
          <p:txBody>
            <a:bodyPr rtlCol="0" anchor="ctr"/>
            <a:lstStyle/>
            <a:p>
              <a:endParaRPr lang="en-US"/>
            </a:p>
          </p:txBody>
        </p:sp>
        <p:sp>
          <p:nvSpPr>
            <p:cNvPr id="2409" name="Freeform 2408">
              <a:extLst>
                <a:ext uri="{FF2B5EF4-FFF2-40B4-BE49-F238E27FC236}">
                  <a16:creationId xmlns:a16="http://schemas.microsoft.com/office/drawing/2014/main" id="{B05FF4D8-2FC5-F338-4BB7-3D66EA6A69E1}"/>
                </a:ext>
              </a:extLst>
            </p:cNvPr>
            <p:cNvSpPr/>
            <p:nvPr/>
          </p:nvSpPr>
          <p:spPr>
            <a:xfrm>
              <a:off x="8777335" y="3258106"/>
              <a:ext cx="34705" cy="34577"/>
            </a:xfrm>
            <a:custGeom>
              <a:avLst/>
              <a:gdLst>
                <a:gd name="connsiteX0" fmla="*/ 0 w 34705"/>
                <a:gd name="connsiteY0" fmla="*/ 0 h 34577"/>
                <a:gd name="connsiteX1" fmla="*/ 34705 w 34705"/>
                <a:gd name="connsiteY1" fmla="*/ 0 h 34577"/>
                <a:gd name="connsiteX2" fmla="*/ 34705 w 34705"/>
                <a:gd name="connsiteY2" fmla="*/ 34577 h 34577"/>
                <a:gd name="connsiteX3" fmla="*/ 0 w 34705"/>
                <a:gd name="connsiteY3" fmla="*/ 34577 h 34577"/>
              </a:gdLst>
              <a:ahLst/>
              <a:cxnLst>
                <a:cxn ang="0">
                  <a:pos x="connsiteX0" y="connsiteY0"/>
                </a:cxn>
                <a:cxn ang="0">
                  <a:pos x="connsiteX1" y="connsiteY1"/>
                </a:cxn>
                <a:cxn ang="0">
                  <a:pos x="connsiteX2" y="connsiteY2"/>
                </a:cxn>
                <a:cxn ang="0">
                  <a:pos x="connsiteX3" y="connsiteY3"/>
                </a:cxn>
              </a:cxnLst>
              <a:rect l="l" t="t" r="r" b="b"/>
              <a:pathLst>
                <a:path w="34705" h="34577">
                  <a:moveTo>
                    <a:pt x="0" y="0"/>
                  </a:moveTo>
                  <a:lnTo>
                    <a:pt x="34705" y="0"/>
                  </a:lnTo>
                  <a:lnTo>
                    <a:pt x="34705" y="34577"/>
                  </a:lnTo>
                  <a:lnTo>
                    <a:pt x="0" y="34577"/>
                  </a:lnTo>
                  <a:close/>
                </a:path>
              </a:pathLst>
            </a:custGeom>
            <a:solidFill>
              <a:srgbClr val="F5A154"/>
            </a:solidFill>
            <a:ln w="0" cap="flat">
              <a:noFill/>
              <a:prstDash val="solid"/>
              <a:miter/>
            </a:ln>
          </p:spPr>
          <p:txBody>
            <a:bodyPr rtlCol="0" anchor="ctr"/>
            <a:lstStyle/>
            <a:p>
              <a:endParaRPr lang="en-US"/>
            </a:p>
          </p:txBody>
        </p:sp>
        <p:sp>
          <p:nvSpPr>
            <p:cNvPr id="2410" name="Freeform 2409">
              <a:extLst>
                <a:ext uri="{FF2B5EF4-FFF2-40B4-BE49-F238E27FC236}">
                  <a16:creationId xmlns:a16="http://schemas.microsoft.com/office/drawing/2014/main" id="{092370E7-DD1E-0AAE-3C2E-ACB3DE587C38}"/>
                </a:ext>
              </a:extLst>
            </p:cNvPr>
            <p:cNvSpPr/>
            <p:nvPr/>
          </p:nvSpPr>
          <p:spPr>
            <a:xfrm>
              <a:off x="8594011" y="3252978"/>
              <a:ext cx="34705" cy="34577"/>
            </a:xfrm>
            <a:custGeom>
              <a:avLst/>
              <a:gdLst>
                <a:gd name="connsiteX0" fmla="*/ 0 w 34705"/>
                <a:gd name="connsiteY0" fmla="*/ 0 h 34577"/>
                <a:gd name="connsiteX1" fmla="*/ 34705 w 34705"/>
                <a:gd name="connsiteY1" fmla="*/ 0 h 34577"/>
                <a:gd name="connsiteX2" fmla="*/ 34705 w 34705"/>
                <a:gd name="connsiteY2" fmla="*/ 34577 h 34577"/>
                <a:gd name="connsiteX3" fmla="*/ 0 w 34705"/>
                <a:gd name="connsiteY3" fmla="*/ 34577 h 34577"/>
              </a:gdLst>
              <a:ahLst/>
              <a:cxnLst>
                <a:cxn ang="0">
                  <a:pos x="connsiteX0" y="connsiteY0"/>
                </a:cxn>
                <a:cxn ang="0">
                  <a:pos x="connsiteX1" y="connsiteY1"/>
                </a:cxn>
                <a:cxn ang="0">
                  <a:pos x="connsiteX2" y="connsiteY2"/>
                </a:cxn>
                <a:cxn ang="0">
                  <a:pos x="connsiteX3" y="connsiteY3"/>
                </a:cxn>
              </a:cxnLst>
              <a:rect l="l" t="t" r="r" b="b"/>
              <a:pathLst>
                <a:path w="34705" h="34577">
                  <a:moveTo>
                    <a:pt x="0" y="0"/>
                  </a:moveTo>
                  <a:lnTo>
                    <a:pt x="34705" y="0"/>
                  </a:lnTo>
                  <a:lnTo>
                    <a:pt x="34705" y="34577"/>
                  </a:lnTo>
                  <a:lnTo>
                    <a:pt x="0" y="34577"/>
                  </a:lnTo>
                  <a:close/>
                </a:path>
              </a:pathLst>
            </a:custGeom>
            <a:solidFill>
              <a:srgbClr val="F5A154"/>
            </a:solidFill>
            <a:ln w="0" cap="flat">
              <a:noFill/>
              <a:prstDash val="solid"/>
              <a:miter/>
            </a:ln>
          </p:spPr>
          <p:txBody>
            <a:bodyPr rtlCol="0" anchor="ctr"/>
            <a:lstStyle/>
            <a:p>
              <a:endParaRPr lang="en-US"/>
            </a:p>
          </p:txBody>
        </p:sp>
        <p:sp>
          <p:nvSpPr>
            <p:cNvPr id="2411" name="Freeform 2410">
              <a:extLst>
                <a:ext uri="{FF2B5EF4-FFF2-40B4-BE49-F238E27FC236}">
                  <a16:creationId xmlns:a16="http://schemas.microsoft.com/office/drawing/2014/main" id="{996978EC-27F1-02E7-5BCD-5B192E12776F}"/>
                </a:ext>
              </a:extLst>
            </p:cNvPr>
            <p:cNvSpPr/>
            <p:nvPr/>
          </p:nvSpPr>
          <p:spPr>
            <a:xfrm>
              <a:off x="8412016" y="3236764"/>
              <a:ext cx="34705" cy="34577"/>
            </a:xfrm>
            <a:custGeom>
              <a:avLst/>
              <a:gdLst>
                <a:gd name="connsiteX0" fmla="*/ 0 w 34705"/>
                <a:gd name="connsiteY0" fmla="*/ 0 h 34577"/>
                <a:gd name="connsiteX1" fmla="*/ 34705 w 34705"/>
                <a:gd name="connsiteY1" fmla="*/ 0 h 34577"/>
                <a:gd name="connsiteX2" fmla="*/ 34705 w 34705"/>
                <a:gd name="connsiteY2" fmla="*/ 34577 h 34577"/>
                <a:gd name="connsiteX3" fmla="*/ 0 w 34705"/>
                <a:gd name="connsiteY3" fmla="*/ 34577 h 34577"/>
              </a:gdLst>
              <a:ahLst/>
              <a:cxnLst>
                <a:cxn ang="0">
                  <a:pos x="connsiteX0" y="connsiteY0"/>
                </a:cxn>
                <a:cxn ang="0">
                  <a:pos x="connsiteX1" y="connsiteY1"/>
                </a:cxn>
                <a:cxn ang="0">
                  <a:pos x="connsiteX2" y="connsiteY2"/>
                </a:cxn>
                <a:cxn ang="0">
                  <a:pos x="connsiteX3" y="connsiteY3"/>
                </a:cxn>
              </a:cxnLst>
              <a:rect l="l" t="t" r="r" b="b"/>
              <a:pathLst>
                <a:path w="34705" h="34577">
                  <a:moveTo>
                    <a:pt x="0" y="0"/>
                  </a:moveTo>
                  <a:lnTo>
                    <a:pt x="34705" y="0"/>
                  </a:lnTo>
                  <a:lnTo>
                    <a:pt x="34705" y="34577"/>
                  </a:lnTo>
                  <a:lnTo>
                    <a:pt x="0" y="34577"/>
                  </a:lnTo>
                  <a:close/>
                </a:path>
              </a:pathLst>
            </a:custGeom>
            <a:solidFill>
              <a:srgbClr val="F5A154"/>
            </a:solidFill>
            <a:ln w="0" cap="flat">
              <a:noFill/>
              <a:prstDash val="solid"/>
              <a:miter/>
            </a:ln>
          </p:spPr>
          <p:txBody>
            <a:bodyPr rtlCol="0" anchor="ctr"/>
            <a:lstStyle/>
            <a:p>
              <a:endParaRPr lang="en-US"/>
            </a:p>
          </p:txBody>
        </p:sp>
        <p:sp>
          <p:nvSpPr>
            <p:cNvPr id="2412" name="Freeform 2411">
              <a:extLst>
                <a:ext uri="{FF2B5EF4-FFF2-40B4-BE49-F238E27FC236}">
                  <a16:creationId xmlns:a16="http://schemas.microsoft.com/office/drawing/2014/main" id="{A75D535E-81BC-E207-2F69-968D08CFE340}"/>
                </a:ext>
              </a:extLst>
            </p:cNvPr>
            <p:cNvSpPr/>
            <p:nvPr/>
          </p:nvSpPr>
          <p:spPr>
            <a:xfrm>
              <a:off x="8041715" y="3123271"/>
              <a:ext cx="34705" cy="34577"/>
            </a:xfrm>
            <a:custGeom>
              <a:avLst/>
              <a:gdLst>
                <a:gd name="connsiteX0" fmla="*/ 0 w 34705"/>
                <a:gd name="connsiteY0" fmla="*/ 0 h 34577"/>
                <a:gd name="connsiteX1" fmla="*/ 34705 w 34705"/>
                <a:gd name="connsiteY1" fmla="*/ 0 h 34577"/>
                <a:gd name="connsiteX2" fmla="*/ 34705 w 34705"/>
                <a:gd name="connsiteY2" fmla="*/ 34577 h 34577"/>
                <a:gd name="connsiteX3" fmla="*/ 0 w 34705"/>
                <a:gd name="connsiteY3" fmla="*/ 34577 h 34577"/>
              </a:gdLst>
              <a:ahLst/>
              <a:cxnLst>
                <a:cxn ang="0">
                  <a:pos x="connsiteX0" y="connsiteY0"/>
                </a:cxn>
                <a:cxn ang="0">
                  <a:pos x="connsiteX1" y="connsiteY1"/>
                </a:cxn>
                <a:cxn ang="0">
                  <a:pos x="connsiteX2" y="connsiteY2"/>
                </a:cxn>
                <a:cxn ang="0">
                  <a:pos x="connsiteX3" y="connsiteY3"/>
                </a:cxn>
              </a:cxnLst>
              <a:rect l="l" t="t" r="r" b="b"/>
              <a:pathLst>
                <a:path w="34705" h="34577">
                  <a:moveTo>
                    <a:pt x="0" y="0"/>
                  </a:moveTo>
                  <a:lnTo>
                    <a:pt x="34705" y="0"/>
                  </a:lnTo>
                  <a:lnTo>
                    <a:pt x="34705" y="34577"/>
                  </a:lnTo>
                  <a:lnTo>
                    <a:pt x="0" y="34577"/>
                  </a:lnTo>
                  <a:close/>
                </a:path>
              </a:pathLst>
            </a:custGeom>
            <a:solidFill>
              <a:srgbClr val="F5A154"/>
            </a:solidFill>
            <a:ln w="0" cap="flat">
              <a:noFill/>
              <a:prstDash val="solid"/>
              <a:miter/>
            </a:ln>
          </p:spPr>
          <p:txBody>
            <a:bodyPr rtlCol="0" anchor="ctr"/>
            <a:lstStyle/>
            <a:p>
              <a:endParaRPr lang="en-US"/>
            </a:p>
          </p:txBody>
        </p:sp>
        <p:sp>
          <p:nvSpPr>
            <p:cNvPr id="2413" name="Freeform 2412">
              <a:extLst>
                <a:ext uri="{FF2B5EF4-FFF2-40B4-BE49-F238E27FC236}">
                  <a16:creationId xmlns:a16="http://schemas.microsoft.com/office/drawing/2014/main" id="{7E6511A0-6396-9A77-EBA4-FD40ABA75B9C}"/>
                </a:ext>
              </a:extLst>
            </p:cNvPr>
            <p:cNvSpPr/>
            <p:nvPr/>
          </p:nvSpPr>
          <p:spPr>
            <a:xfrm>
              <a:off x="7678389" y="2717442"/>
              <a:ext cx="34705" cy="34577"/>
            </a:xfrm>
            <a:custGeom>
              <a:avLst/>
              <a:gdLst>
                <a:gd name="connsiteX0" fmla="*/ 0 w 34705"/>
                <a:gd name="connsiteY0" fmla="*/ 0 h 34577"/>
                <a:gd name="connsiteX1" fmla="*/ 34705 w 34705"/>
                <a:gd name="connsiteY1" fmla="*/ 0 h 34577"/>
                <a:gd name="connsiteX2" fmla="*/ 34705 w 34705"/>
                <a:gd name="connsiteY2" fmla="*/ 34577 h 34577"/>
                <a:gd name="connsiteX3" fmla="*/ 0 w 34705"/>
                <a:gd name="connsiteY3" fmla="*/ 34577 h 34577"/>
              </a:gdLst>
              <a:ahLst/>
              <a:cxnLst>
                <a:cxn ang="0">
                  <a:pos x="connsiteX0" y="connsiteY0"/>
                </a:cxn>
                <a:cxn ang="0">
                  <a:pos x="connsiteX1" y="connsiteY1"/>
                </a:cxn>
                <a:cxn ang="0">
                  <a:pos x="connsiteX2" y="connsiteY2"/>
                </a:cxn>
                <a:cxn ang="0">
                  <a:pos x="connsiteX3" y="connsiteY3"/>
                </a:cxn>
              </a:cxnLst>
              <a:rect l="l" t="t" r="r" b="b"/>
              <a:pathLst>
                <a:path w="34705" h="34577">
                  <a:moveTo>
                    <a:pt x="0" y="0"/>
                  </a:moveTo>
                  <a:lnTo>
                    <a:pt x="34705" y="0"/>
                  </a:lnTo>
                  <a:lnTo>
                    <a:pt x="34705" y="34577"/>
                  </a:lnTo>
                  <a:lnTo>
                    <a:pt x="0" y="34577"/>
                  </a:lnTo>
                  <a:close/>
                </a:path>
              </a:pathLst>
            </a:custGeom>
            <a:solidFill>
              <a:srgbClr val="F5A154"/>
            </a:solidFill>
            <a:ln w="0" cap="flat">
              <a:noFill/>
              <a:prstDash val="solid"/>
              <a:miter/>
            </a:ln>
          </p:spPr>
          <p:txBody>
            <a:bodyPr rtlCol="0" anchor="ctr"/>
            <a:lstStyle/>
            <a:p>
              <a:endParaRPr lang="en-US"/>
            </a:p>
          </p:txBody>
        </p:sp>
        <p:sp>
          <p:nvSpPr>
            <p:cNvPr id="2414" name="Freeform 2413">
              <a:extLst>
                <a:ext uri="{FF2B5EF4-FFF2-40B4-BE49-F238E27FC236}">
                  <a16:creationId xmlns:a16="http://schemas.microsoft.com/office/drawing/2014/main" id="{943A5FDE-EEF0-F3BB-9BDD-F09162EBCD44}"/>
                </a:ext>
              </a:extLst>
            </p:cNvPr>
            <p:cNvSpPr/>
            <p:nvPr/>
          </p:nvSpPr>
          <p:spPr>
            <a:xfrm>
              <a:off x="7491246" y="2526521"/>
              <a:ext cx="34705" cy="34577"/>
            </a:xfrm>
            <a:custGeom>
              <a:avLst/>
              <a:gdLst>
                <a:gd name="connsiteX0" fmla="*/ 0 w 34705"/>
                <a:gd name="connsiteY0" fmla="*/ 0 h 34577"/>
                <a:gd name="connsiteX1" fmla="*/ 34705 w 34705"/>
                <a:gd name="connsiteY1" fmla="*/ 0 h 34577"/>
                <a:gd name="connsiteX2" fmla="*/ 34705 w 34705"/>
                <a:gd name="connsiteY2" fmla="*/ 34577 h 34577"/>
                <a:gd name="connsiteX3" fmla="*/ 0 w 34705"/>
                <a:gd name="connsiteY3" fmla="*/ 34577 h 34577"/>
              </a:gdLst>
              <a:ahLst/>
              <a:cxnLst>
                <a:cxn ang="0">
                  <a:pos x="connsiteX0" y="connsiteY0"/>
                </a:cxn>
                <a:cxn ang="0">
                  <a:pos x="connsiteX1" y="connsiteY1"/>
                </a:cxn>
                <a:cxn ang="0">
                  <a:pos x="connsiteX2" y="connsiteY2"/>
                </a:cxn>
                <a:cxn ang="0">
                  <a:pos x="connsiteX3" y="connsiteY3"/>
                </a:cxn>
              </a:cxnLst>
              <a:rect l="l" t="t" r="r" b="b"/>
              <a:pathLst>
                <a:path w="34705" h="34577">
                  <a:moveTo>
                    <a:pt x="0" y="0"/>
                  </a:moveTo>
                  <a:lnTo>
                    <a:pt x="34705" y="0"/>
                  </a:lnTo>
                  <a:lnTo>
                    <a:pt x="34705" y="34577"/>
                  </a:lnTo>
                  <a:lnTo>
                    <a:pt x="0" y="34577"/>
                  </a:lnTo>
                  <a:close/>
                </a:path>
              </a:pathLst>
            </a:custGeom>
            <a:solidFill>
              <a:srgbClr val="F5A154"/>
            </a:solidFill>
            <a:ln w="0" cap="flat">
              <a:noFill/>
              <a:prstDash val="solid"/>
              <a:miter/>
            </a:ln>
          </p:spPr>
          <p:txBody>
            <a:bodyPr rtlCol="0" anchor="ctr"/>
            <a:lstStyle/>
            <a:p>
              <a:endParaRPr lang="en-US"/>
            </a:p>
          </p:txBody>
        </p:sp>
        <p:sp>
          <p:nvSpPr>
            <p:cNvPr id="2415" name="Freeform 2414">
              <a:extLst>
                <a:ext uri="{FF2B5EF4-FFF2-40B4-BE49-F238E27FC236}">
                  <a16:creationId xmlns:a16="http://schemas.microsoft.com/office/drawing/2014/main" id="{A27A2A8E-5E89-D92B-FA2A-F8A4152A0ED0}"/>
                </a:ext>
              </a:extLst>
            </p:cNvPr>
            <p:cNvSpPr/>
            <p:nvPr/>
          </p:nvSpPr>
          <p:spPr>
            <a:xfrm>
              <a:off x="7310579" y="2457698"/>
              <a:ext cx="34705" cy="34577"/>
            </a:xfrm>
            <a:custGeom>
              <a:avLst/>
              <a:gdLst>
                <a:gd name="connsiteX0" fmla="*/ 0 w 34705"/>
                <a:gd name="connsiteY0" fmla="*/ 0 h 34577"/>
                <a:gd name="connsiteX1" fmla="*/ 34705 w 34705"/>
                <a:gd name="connsiteY1" fmla="*/ 0 h 34577"/>
                <a:gd name="connsiteX2" fmla="*/ 34705 w 34705"/>
                <a:gd name="connsiteY2" fmla="*/ 34577 h 34577"/>
                <a:gd name="connsiteX3" fmla="*/ 0 w 34705"/>
                <a:gd name="connsiteY3" fmla="*/ 34577 h 34577"/>
              </a:gdLst>
              <a:ahLst/>
              <a:cxnLst>
                <a:cxn ang="0">
                  <a:pos x="connsiteX0" y="connsiteY0"/>
                </a:cxn>
                <a:cxn ang="0">
                  <a:pos x="connsiteX1" y="connsiteY1"/>
                </a:cxn>
                <a:cxn ang="0">
                  <a:pos x="connsiteX2" y="connsiteY2"/>
                </a:cxn>
                <a:cxn ang="0">
                  <a:pos x="connsiteX3" y="connsiteY3"/>
                </a:cxn>
              </a:cxnLst>
              <a:rect l="l" t="t" r="r" b="b"/>
              <a:pathLst>
                <a:path w="34705" h="34577">
                  <a:moveTo>
                    <a:pt x="0" y="0"/>
                  </a:moveTo>
                  <a:lnTo>
                    <a:pt x="34705" y="0"/>
                  </a:lnTo>
                  <a:lnTo>
                    <a:pt x="34705" y="34577"/>
                  </a:lnTo>
                  <a:lnTo>
                    <a:pt x="0" y="34577"/>
                  </a:lnTo>
                  <a:close/>
                </a:path>
              </a:pathLst>
            </a:custGeom>
            <a:solidFill>
              <a:srgbClr val="F5A154"/>
            </a:solidFill>
            <a:ln w="0" cap="flat">
              <a:noFill/>
              <a:prstDash val="solid"/>
              <a:miter/>
            </a:ln>
          </p:spPr>
          <p:txBody>
            <a:bodyPr rtlCol="0" anchor="ctr"/>
            <a:lstStyle/>
            <a:p>
              <a:endParaRPr lang="en-US"/>
            </a:p>
          </p:txBody>
        </p:sp>
        <p:sp>
          <p:nvSpPr>
            <p:cNvPr id="2416" name="Freeform 2415">
              <a:extLst>
                <a:ext uri="{FF2B5EF4-FFF2-40B4-BE49-F238E27FC236}">
                  <a16:creationId xmlns:a16="http://schemas.microsoft.com/office/drawing/2014/main" id="{433B7011-E69A-ABD2-B8FC-2A3D220C5EFA}"/>
                </a:ext>
              </a:extLst>
            </p:cNvPr>
            <p:cNvSpPr/>
            <p:nvPr/>
          </p:nvSpPr>
          <p:spPr>
            <a:xfrm>
              <a:off x="7126425" y="2421797"/>
              <a:ext cx="34705" cy="34577"/>
            </a:xfrm>
            <a:custGeom>
              <a:avLst/>
              <a:gdLst>
                <a:gd name="connsiteX0" fmla="*/ 0 w 34705"/>
                <a:gd name="connsiteY0" fmla="*/ 0 h 34577"/>
                <a:gd name="connsiteX1" fmla="*/ 34705 w 34705"/>
                <a:gd name="connsiteY1" fmla="*/ 0 h 34577"/>
                <a:gd name="connsiteX2" fmla="*/ 34705 w 34705"/>
                <a:gd name="connsiteY2" fmla="*/ 34577 h 34577"/>
                <a:gd name="connsiteX3" fmla="*/ 0 w 34705"/>
                <a:gd name="connsiteY3" fmla="*/ 34577 h 34577"/>
              </a:gdLst>
              <a:ahLst/>
              <a:cxnLst>
                <a:cxn ang="0">
                  <a:pos x="connsiteX0" y="connsiteY0"/>
                </a:cxn>
                <a:cxn ang="0">
                  <a:pos x="connsiteX1" y="connsiteY1"/>
                </a:cxn>
                <a:cxn ang="0">
                  <a:pos x="connsiteX2" y="connsiteY2"/>
                </a:cxn>
                <a:cxn ang="0">
                  <a:pos x="connsiteX3" y="connsiteY3"/>
                </a:cxn>
              </a:cxnLst>
              <a:rect l="l" t="t" r="r" b="b"/>
              <a:pathLst>
                <a:path w="34705" h="34577">
                  <a:moveTo>
                    <a:pt x="0" y="0"/>
                  </a:moveTo>
                  <a:lnTo>
                    <a:pt x="34705" y="0"/>
                  </a:lnTo>
                  <a:lnTo>
                    <a:pt x="34705" y="34577"/>
                  </a:lnTo>
                  <a:lnTo>
                    <a:pt x="0" y="34577"/>
                  </a:lnTo>
                  <a:close/>
                </a:path>
              </a:pathLst>
            </a:custGeom>
            <a:solidFill>
              <a:srgbClr val="F5A154"/>
            </a:solidFill>
            <a:ln w="0" cap="flat">
              <a:noFill/>
              <a:prstDash val="solid"/>
              <a:miter/>
            </a:ln>
          </p:spPr>
          <p:txBody>
            <a:bodyPr rtlCol="0" anchor="ctr"/>
            <a:lstStyle/>
            <a:p>
              <a:endParaRPr lang="en-US"/>
            </a:p>
          </p:txBody>
        </p:sp>
        <p:sp>
          <p:nvSpPr>
            <p:cNvPr id="2417" name="Freeform 2416">
              <a:extLst>
                <a:ext uri="{FF2B5EF4-FFF2-40B4-BE49-F238E27FC236}">
                  <a16:creationId xmlns:a16="http://schemas.microsoft.com/office/drawing/2014/main" id="{D4898945-0BE6-6557-00D3-2E87537A5076}"/>
                </a:ext>
              </a:extLst>
            </p:cNvPr>
            <p:cNvSpPr/>
            <p:nvPr/>
          </p:nvSpPr>
          <p:spPr>
            <a:xfrm>
              <a:off x="6943267" y="2407072"/>
              <a:ext cx="34705" cy="34577"/>
            </a:xfrm>
            <a:custGeom>
              <a:avLst/>
              <a:gdLst>
                <a:gd name="connsiteX0" fmla="*/ 0 w 34705"/>
                <a:gd name="connsiteY0" fmla="*/ 0 h 34577"/>
                <a:gd name="connsiteX1" fmla="*/ 34705 w 34705"/>
                <a:gd name="connsiteY1" fmla="*/ 0 h 34577"/>
                <a:gd name="connsiteX2" fmla="*/ 34705 w 34705"/>
                <a:gd name="connsiteY2" fmla="*/ 34577 h 34577"/>
                <a:gd name="connsiteX3" fmla="*/ 0 w 34705"/>
                <a:gd name="connsiteY3" fmla="*/ 34577 h 34577"/>
              </a:gdLst>
              <a:ahLst/>
              <a:cxnLst>
                <a:cxn ang="0">
                  <a:pos x="connsiteX0" y="connsiteY0"/>
                </a:cxn>
                <a:cxn ang="0">
                  <a:pos x="connsiteX1" y="connsiteY1"/>
                </a:cxn>
                <a:cxn ang="0">
                  <a:pos x="connsiteX2" y="connsiteY2"/>
                </a:cxn>
                <a:cxn ang="0">
                  <a:pos x="connsiteX3" y="connsiteY3"/>
                </a:cxn>
              </a:cxnLst>
              <a:rect l="l" t="t" r="r" b="b"/>
              <a:pathLst>
                <a:path w="34705" h="34577">
                  <a:moveTo>
                    <a:pt x="0" y="0"/>
                  </a:moveTo>
                  <a:lnTo>
                    <a:pt x="34705" y="0"/>
                  </a:lnTo>
                  <a:lnTo>
                    <a:pt x="34705" y="34577"/>
                  </a:lnTo>
                  <a:lnTo>
                    <a:pt x="0" y="34577"/>
                  </a:lnTo>
                  <a:close/>
                </a:path>
              </a:pathLst>
            </a:custGeom>
            <a:solidFill>
              <a:srgbClr val="F5A154"/>
            </a:solidFill>
            <a:ln w="0" cap="flat">
              <a:noFill/>
              <a:prstDash val="solid"/>
              <a:miter/>
            </a:ln>
          </p:spPr>
          <p:txBody>
            <a:bodyPr rtlCol="0" anchor="ctr"/>
            <a:lstStyle/>
            <a:p>
              <a:endParaRPr lang="en-US"/>
            </a:p>
          </p:txBody>
        </p:sp>
        <p:sp>
          <p:nvSpPr>
            <p:cNvPr id="2418" name="Freeform 2417">
              <a:extLst>
                <a:ext uri="{FF2B5EF4-FFF2-40B4-BE49-F238E27FC236}">
                  <a16:creationId xmlns:a16="http://schemas.microsoft.com/office/drawing/2014/main" id="{7585765F-59FC-45F8-AE6B-63115BFA29A7}"/>
                </a:ext>
              </a:extLst>
            </p:cNvPr>
            <p:cNvSpPr/>
            <p:nvPr/>
          </p:nvSpPr>
          <p:spPr>
            <a:xfrm>
              <a:off x="6757950" y="2384241"/>
              <a:ext cx="34705" cy="34577"/>
            </a:xfrm>
            <a:custGeom>
              <a:avLst/>
              <a:gdLst>
                <a:gd name="connsiteX0" fmla="*/ 0 w 34705"/>
                <a:gd name="connsiteY0" fmla="*/ 0 h 34577"/>
                <a:gd name="connsiteX1" fmla="*/ 34705 w 34705"/>
                <a:gd name="connsiteY1" fmla="*/ 0 h 34577"/>
                <a:gd name="connsiteX2" fmla="*/ 34705 w 34705"/>
                <a:gd name="connsiteY2" fmla="*/ 34577 h 34577"/>
                <a:gd name="connsiteX3" fmla="*/ 0 w 34705"/>
                <a:gd name="connsiteY3" fmla="*/ 34577 h 34577"/>
              </a:gdLst>
              <a:ahLst/>
              <a:cxnLst>
                <a:cxn ang="0">
                  <a:pos x="connsiteX0" y="connsiteY0"/>
                </a:cxn>
                <a:cxn ang="0">
                  <a:pos x="connsiteX1" y="connsiteY1"/>
                </a:cxn>
                <a:cxn ang="0">
                  <a:pos x="connsiteX2" y="connsiteY2"/>
                </a:cxn>
                <a:cxn ang="0">
                  <a:pos x="connsiteX3" y="connsiteY3"/>
                </a:cxn>
              </a:cxnLst>
              <a:rect l="l" t="t" r="r" b="b"/>
              <a:pathLst>
                <a:path w="34705" h="34577">
                  <a:moveTo>
                    <a:pt x="0" y="0"/>
                  </a:moveTo>
                  <a:lnTo>
                    <a:pt x="34705" y="0"/>
                  </a:lnTo>
                  <a:lnTo>
                    <a:pt x="34705" y="34577"/>
                  </a:lnTo>
                  <a:lnTo>
                    <a:pt x="0" y="34577"/>
                  </a:lnTo>
                  <a:close/>
                </a:path>
              </a:pathLst>
            </a:custGeom>
            <a:solidFill>
              <a:srgbClr val="F5A154"/>
            </a:solidFill>
            <a:ln w="0" cap="flat">
              <a:noFill/>
              <a:prstDash val="solid"/>
              <a:miter/>
            </a:ln>
          </p:spPr>
          <p:txBody>
            <a:bodyPr rtlCol="0" anchor="ctr"/>
            <a:lstStyle/>
            <a:p>
              <a:endParaRPr lang="en-US"/>
            </a:p>
          </p:txBody>
        </p:sp>
        <p:sp>
          <p:nvSpPr>
            <p:cNvPr id="2419" name="Freeform 2418">
              <a:extLst>
                <a:ext uri="{FF2B5EF4-FFF2-40B4-BE49-F238E27FC236}">
                  <a16:creationId xmlns:a16="http://schemas.microsoft.com/office/drawing/2014/main" id="{6C8A0BC9-B8DB-B6E5-F0DF-BB536B2A9817}"/>
                </a:ext>
              </a:extLst>
            </p:cNvPr>
            <p:cNvSpPr/>
            <p:nvPr/>
          </p:nvSpPr>
          <p:spPr>
            <a:xfrm>
              <a:off x="6682230" y="2373653"/>
              <a:ext cx="34705" cy="34577"/>
            </a:xfrm>
            <a:custGeom>
              <a:avLst/>
              <a:gdLst>
                <a:gd name="connsiteX0" fmla="*/ 0 w 34705"/>
                <a:gd name="connsiteY0" fmla="*/ 0 h 34577"/>
                <a:gd name="connsiteX1" fmla="*/ 34705 w 34705"/>
                <a:gd name="connsiteY1" fmla="*/ 0 h 34577"/>
                <a:gd name="connsiteX2" fmla="*/ 34705 w 34705"/>
                <a:gd name="connsiteY2" fmla="*/ 34577 h 34577"/>
                <a:gd name="connsiteX3" fmla="*/ 0 w 34705"/>
                <a:gd name="connsiteY3" fmla="*/ 34577 h 34577"/>
              </a:gdLst>
              <a:ahLst/>
              <a:cxnLst>
                <a:cxn ang="0">
                  <a:pos x="connsiteX0" y="connsiteY0"/>
                </a:cxn>
                <a:cxn ang="0">
                  <a:pos x="connsiteX1" y="connsiteY1"/>
                </a:cxn>
                <a:cxn ang="0">
                  <a:pos x="connsiteX2" y="connsiteY2"/>
                </a:cxn>
                <a:cxn ang="0">
                  <a:pos x="connsiteX3" y="connsiteY3"/>
                </a:cxn>
              </a:cxnLst>
              <a:rect l="l" t="t" r="r" b="b"/>
              <a:pathLst>
                <a:path w="34705" h="34577">
                  <a:moveTo>
                    <a:pt x="0" y="0"/>
                  </a:moveTo>
                  <a:lnTo>
                    <a:pt x="34705" y="0"/>
                  </a:lnTo>
                  <a:lnTo>
                    <a:pt x="34705" y="34577"/>
                  </a:lnTo>
                  <a:lnTo>
                    <a:pt x="0" y="34577"/>
                  </a:lnTo>
                  <a:close/>
                </a:path>
              </a:pathLst>
            </a:custGeom>
            <a:solidFill>
              <a:srgbClr val="F5A154"/>
            </a:solidFill>
            <a:ln w="0" cap="flat">
              <a:noFill/>
              <a:prstDash val="solid"/>
              <a:miter/>
            </a:ln>
          </p:spPr>
          <p:txBody>
            <a:bodyPr rtlCol="0" anchor="ctr"/>
            <a:lstStyle/>
            <a:p>
              <a:endParaRPr lang="en-US"/>
            </a:p>
          </p:txBody>
        </p:sp>
        <p:sp>
          <p:nvSpPr>
            <p:cNvPr id="2420" name="Freeform 2419">
              <a:extLst>
                <a:ext uri="{FF2B5EF4-FFF2-40B4-BE49-F238E27FC236}">
                  <a16:creationId xmlns:a16="http://schemas.microsoft.com/office/drawing/2014/main" id="{9B996126-26D9-9F35-2D13-A45B733EED0E}"/>
                </a:ext>
              </a:extLst>
            </p:cNvPr>
            <p:cNvSpPr/>
            <p:nvPr/>
          </p:nvSpPr>
          <p:spPr>
            <a:xfrm>
              <a:off x="6632247" y="2388377"/>
              <a:ext cx="34705" cy="34577"/>
            </a:xfrm>
            <a:custGeom>
              <a:avLst/>
              <a:gdLst>
                <a:gd name="connsiteX0" fmla="*/ 0 w 34705"/>
                <a:gd name="connsiteY0" fmla="*/ 0 h 34577"/>
                <a:gd name="connsiteX1" fmla="*/ 34705 w 34705"/>
                <a:gd name="connsiteY1" fmla="*/ 0 h 34577"/>
                <a:gd name="connsiteX2" fmla="*/ 34705 w 34705"/>
                <a:gd name="connsiteY2" fmla="*/ 34577 h 34577"/>
                <a:gd name="connsiteX3" fmla="*/ 0 w 34705"/>
                <a:gd name="connsiteY3" fmla="*/ 34577 h 34577"/>
              </a:gdLst>
              <a:ahLst/>
              <a:cxnLst>
                <a:cxn ang="0">
                  <a:pos x="connsiteX0" y="connsiteY0"/>
                </a:cxn>
                <a:cxn ang="0">
                  <a:pos x="connsiteX1" y="connsiteY1"/>
                </a:cxn>
                <a:cxn ang="0">
                  <a:pos x="connsiteX2" y="connsiteY2"/>
                </a:cxn>
                <a:cxn ang="0">
                  <a:pos x="connsiteX3" y="connsiteY3"/>
                </a:cxn>
              </a:cxnLst>
              <a:rect l="l" t="t" r="r" b="b"/>
              <a:pathLst>
                <a:path w="34705" h="34577">
                  <a:moveTo>
                    <a:pt x="0" y="0"/>
                  </a:moveTo>
                  <a:lnTo>
                    <a:pt x="34705" y="0"/>
                  </a:lnTo>
                  <a:lnTo>
                    <a:pt x="34705" y="34577"/>
                  </a:lnTo>
                  <a:lnTo>
                    <a:pt x="0" y="34577"/>
                  </a:lnTo>
                  <a:close/>
                </a:path>
              </a:pathLst>
            </a:custGeom>
            <a:solidFill>
              <a:srgbClr val="F5A154"/>
            </a:solidFill>
            <a:ln w="0" cap="flat">
              <a:noFill/>
              <a:prstDash val="solid"/>
              <a:miter/>
            </a:ln>
          </p:spPr>
          <p:txBody>
            <a:bodyPr rtlCol="0" anchor="ctr"/>
            <a:lstStyle/>
            <a:p>
              <a:endParaRPr lang="en-US"/>
            </a:p>
          </p:txBody>
        </p:sp>
        <p:sp>
          <p:nvSpPr>
            <p:cNvPr id="2421" name="Freeform 2420">
              <a:extLst>
                <a:ext uri="{FF2B5EF4-FFF2-40B4-BE49-F238E27FC236}">
                  <a16:creationId xmlns:a16="http://schemas.microsoft.com/office/drawing/2014/main" id="{058F79A1-9BB2-C9A0-BB56-2F9A80979F82}"/>
                </a:ext>
              </a:extLst>
            </p:cNvPr>
            <p:cNvSpPr/>
            <p:nvPr/>
          </p:nvSpPr>
          <p:spPr>
            <a:xfrm>
              <a:off x="6605679" y="2387054"/>
              <a:ext cx="34705" cy="34577"/>
            </a:xfrm>
            <a:custGeom>
              <a:avLst/>
              <a:gdLst>
                <a:gd name="connsiteX0" fmla="*/ 0 w 34705"/>
                <a:gd name="connsiteY0" fmla="*/ 0 h 34577"/>
                <a:gd name="connsiteX1" fmla="*/ 34705 w 34705"/>
                <a:gd name="connsiteY1" fmla="*/ 0 h 34577"/>
                <a:gd name="connsiteX2" fmla="*/ 34705 w 34705"/>
                <a:gd name="connsiteY2" fmla="*/ 34577 h 34577"/>
                <a:gd name="connsiteX3" fmla="*/ 0 w 34705"/>
                <a:gd name="connsiteY3" fmla="*/ 34577 h 34577"/>
              </a:gdLst>
              <a:ahLst/>
              <a:cxnLst>
                <a:cxn ang="0">
                  <a:pos x="connsiteX0" y="connsiteY0"/>
                </a:cxn>
                <a:cxn ang="0">
                  <a:pos x="connsiteX1" y="connsiteY1"/>
                </a:cxn>
                <a:cxn ang="0">
                  <a:pos x="connsiteX2" y="connsiteY2"/>
                </a:cxn>
                <a:cxn ang="0">
                  <a:pos x="connsiteX3" y="connsiteY3"/>
                </a:cxn>
              </a:cxnLst>
              <a:rect l="l" t="t" r="r" b="b"/>
              <a:pathLst>
                <a:path w="34705" h="34577">
                  <a:moveTo>
                    <a:pt x="0" y="0"/>
                  </a:moveTo>
                  <a:lnTo>
                    <a:pt x="34705" y="0"/>
                  </a:lnTo>
                  <a:lnTo>
                    <a:pt x="34705" y="34577"/>
                  </a:lnTo>
                  <a:lnTo>
                    <a:pt x="0" y="34577"/>
                  </a:lnTo>
                  <a:close/>
                </a:path>
              </a:pathLst>
            </a:custGeom>
            <a:solidFill>
              <a:srgbClr val="F5A154"/>
            </a:solidFill>
            <a:ln w="0" cap="flat">
              <a:noFill/>
              <a:prstDash val="solid"/>
              <a:miter/>
            </a:ln>
          </p:spPr>
          <p:txBody>
            <a:bodyPr rtlCol="0" anchor="ctr"/>
            <a:lstStyle/>
            <a:p>
              <a:endParaRPr lang="en-US"/>
            </a:p>
          </p:txBody>
        </p:sp>
        <p:sp>
          <p:nvSpPr>
            <p:cNvPr id="2422" name="Freeform 2421">
              <a:extLst>
                <a:ext uri="{FF2B5EF4-FFF2-40B4-BE49-F238E27FC236}">
                  <a16:creationId xmlns:a16="http://schemas.microsoft.com/office/drawing/2014/main" id="{2CD38246-B02E-E592-D374-8F78777C740E}"/>
                </a:ext>
              </a:extLst>
            </p:cNvPr>
            <p:cNvSpPr/>
            <p:nvPr/>
          </p:nvSpPr>
          <p:spPr>
            <a:xfrm>
              <a:off x="6583095" y="2378451"/>
              <a:ext cx="34705" cy="34577"/>
            </a:xfrm>
            <a:custGeom>
              <a:avLst/>
              <a:gdLst>
                <a:gd name="connsiteX0" fmla="*/ 0 w 34705"/>
                <a:gd name="connsiteY0" fmla="*/ 0 h 34577"/>
                <a:gd name="connsiteX1" fmla="*/ 34705 w 34705"/>
                <a:gd name="connsiteY1" fmla="*/ 0 h 34577"/>
                <a:gd name="connsiteX2" fmla="*/ 34705 w 34705"/>
                <a:gd name="connsiteY2" fmla="*/ 34577 h 34577"/>
                <a:gd name="connsiteX3" fmla="*/ 0 w 34705"/>
                <a:gd name="connsiteY3" fmla="*/ 34577 h 34577"/>
              </a:gdLst>
              <a:ahLst/>
              <a:cxnLst>
                <a:cxn ang="0">
                  <a:pos x="connsiteX0" y="connsiteY0"/>
                </a:cxn>
                <a:cxn ang="0">
                  <a:pos x="connsiteX1" y="connsiteY1"/>
                </a:cxn>
                <a:cxn ang="0">
                  <a:pos x="connsiteX2" y="connsiteY2"/>
                </a:cxn>
                <a:cxn ang="0">
                  <a:pos x="connsiteX3" y="connsiteY3"/>
                </a:cxn>
              </a:cxnLst>
              <a:rect l="l" t="t" r="r" b="b"/>
              <a:pathLst>
                <a:path w="34705" h="34577">
                  <a:moveTo>
                    <a:pt x="0" y="0"/>
                  </a:moveTo>
                  <a:lnTo>
                    <a:pt x="34705" y="0"/>
                  </a:lnTo>
                  <a:lnTo>
                    <a:pt x="34705" y="34577"/>
                  </a:lnTo>
                  <a:lnTo>
                    <a:pt x="0" y="34577"/>
                  </a:lnTo>
                  <a:close/>
                </a:path>
              </a:pathLst>
            </a:custGeom>
            <a:solidFill>
              <a:srgbClr val="F5A154"/>
            </a:solidFill>
            <a:ln w="0" cap="flat">
              <a:noFill/>
              <a:prstDash val="solid"/>
              <a:miter/>
            </a:ln>
          </p:spPr>
          <p:txBody>
            <a:bodyPr rtlCol="0" anchor="ctr"/>
            <a:lstStyle/>
            <a:p>
              <a:endParaRPr lang="en-US"/>
            </a:p>
          </p:txBody>
        </p:sp>
        <p:sp>
          <p:nvSpPr>
            <p:cNvPr id="2423" name="Freeform 2422">
              <a:extLst>
                <a:ext uri="{FF2B5EF4-FFF2-40B4-BE49-F238E27FC236}">
                  <a16:creationId xmlns:a16="http://schemas.microsoft.com/office/drawing/2014/main" id="{F9E7227C-16CB-F272-32B9-B53620391D6C}"/>
                </a:ext>
              </a:extLst>
            </p:cNvPr>
            <p:cNvSpPr/>
            <p:nvPr/>
          </p:nvSpPr>
          <p:spPr>
            <a:xfrm>
              <a:off x="6583095" y="3262573"/>
              <a:ext cx="34705" cy="34577"/>
            </a:xfrm>
            <a:custGeom>
              <a:avLst/>
              <a:gdLst>
                <a:gd name="connsiteX0" fmla="*/ 0 w 34705"/>
                <a:gd name="connsiteY0" fmla="*/ 0 h 34577"/>
                <a:gd name="connsiteX1" fmla="*/ 34705 w 34705"/>
                <a:gd name="connsiteY1" fmla="*/ 0 h 34577"/>
                <a:gd name="connsiteX2" fmla="*/ 34705 w 34705"/>
                <a:gd name="connsiteY2" fmla="*/ 34577 h 34577"/>
                <a:gd name="connsiteX3" fmla="*/ 0 w 34705"/>
                <a:gd name="connsiteY3" fmla="*/ 34577 h 34577"/>
              </a:gdLst>
              <a:ahLst/>
              <a:cxnLst>
                <a:cxn ang="0">
                  <a:pos x="connsiteX0" y="connsiteY0"/>
                </a:cxn>
                <a:cxn ang="0">
                  <a:pos x="connsiteX1" y="connsiteY1"/>
                </a:cxn>
                <a:cxn ang="0">
                  <a:pos x="connsiteX2" y="connsiteY2"/>
                </a:cxn>
                <a:cxn ang="0">
                  <a:pos x="connsiteX3" y="connsiteY3"/>
                </a:cxn>
              </a:cxnLst>
              <a:rect l="l" t="t" r="r" b="b"/>
              <a:pathLst>
                <a:path w="34705" h="34577">
                  <a:moveTo>
                    <a:pt x="0" y="0"/>
                  </a:moveTo>
                  <a:lnTo>
                    <a:pt x="34705" y="0"/>
                  </a:lnTo>
                  <a:lnTo>
                    <a:pt x="34705" y="34577"/>
                  </a:lnTo>
                  <a:lnTo>
                    <a:pt x="0" y="34577"/>
                  </a:lnTo>
                  <a:close/>
                </a:path>
              </a:pathLst>
            </a:custGeom>
            <a:solidFill>
              <a:srgbClr val="F5A154"/>
            </a:solidFill>
            <a:ln w="0" cap="flat">
              <a:noFill/>
              <a:prstDash val="solid"/>
              <a:miter/>
            </a:ln>
          </p:spPr>
          <p:txBody>
            <a:bodyPr rtlCol="0" anchor="ctr"/>
            <a:lstStyle/>
            <a:p>
              <a:endParaRPr lang="en-US"/>
            </a:p>
          </p:txBody>
        </p:sp>
        <p:sp>
          <p:nvSpPr>
            <p:cNvPr id="2424" name="Freeform 2423">
              <a:extLst>
                <a:ext uri="{FF2B5EF4-FFF2-40B4-BE49-F238E27FC236}">
                  <a16:creationId xmlns:a16="http://schemas.microsoft.com/office/drawing/2014/main" id="{FF226BBE-0C6B-E409-D29F-BA5D102A59A3}"/>
                </a:ext>
              </a:extLst>
            </p:cNvPr>
            <p:cNvSpPr/>
            <p:nvPr/>
          </p:nvSpPr>
          <p:spPr>
            <a:xfrm>
              <a:off x="8416001" y="3186470"/>
              <a:ext cx="25738" cy="127555"/>
            </a:xfrm>
            <a:custGeom>
              <a:avLst/>
              <a:gdLst>
                <a:gd name="connsiteX0" fmla="*/ 0 w 25738"/>
                <a:gd name="connsiteY0" fmla="*/ 165 h 127555"/>
                <a:gd name="connsiteX1" fmla="*/ 25738 w 25738"/>
                <a:gd name="connsiteY1" fmla="*/ 165 h 127555"/>
                <a:gd name="connsiteX2" fmla="*/ 12786 w 25738"/>
                <a:gd name="connsiteY2" fmla="*/ 63530 h 127555"/>
                <a:gd name="connsiteX3" fmla="*/ 12786 w 25738"/>
                <a:gd name="connsiteY3" fmla="*/ 0 h 127555"/>
                <a:gd name="connsiteX4" fmla="*/ 12786 w 25738"/>
                <a:gd name="connsiteY4" fmla="*/ 63530 h 127555"/>
                <a:gd name="connsiteX5" fmla="*/ 12786 w 25738"/>
                <a:gd name="connsiteY5" fmla="*/ 127556 h 127555"/>
                <a:gd name="connsiteX6" fmla="*/ 0 w 25738"/>
                <a:gd name="connsiteY6" fmla="*/ 127556 h 127555"/>
                <a:gd name="connsiteX7" fmla="*/ 25738 w 25738"/>
                <a:gd name="connsiteY7" fmla="*/ 127556 h 12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27555">
                  <a:moveTo>
                    <a:pt x="0" y="165"/>
                  </a:moveTo>
                  <a:lnTo>
                    <a:pt x="25738" y="165"/>
                  </a:lnTo>
                  <a:moveTo>
                    <a:pt x="12786" y="63530"/>
                  </a:moveTo>
                  <a:lnTo>
                    <a:pt x="12786" y="0"/>
                  </a:lnTo>
                  <a:moveTo>
                    <a:pt x="12786" y="63530"/>
                  </a:moveTo>
                  <a:lnTo>
                    <a:pt x="12786" y="127556"/>
                  </a:lnTo>
                  <a:moveTo>
                    <a:pt x="0" y="127556"/>
                  </a:moveTo>
                  <a:lnTo>
                    <a:pt x="25738" y="127556"/>
                  </a:lnTo>
                </a:path>
              </a:pathLst>
            </a:custGeom>
            <a:noFill/>
            <a:ln w="8275" cap="flat">
              <a:solidFill>
                <a:srgbClr val="F5A154"/>
              </a:solidFill>
              <a:prstDash val="solid"/>
              <a:miter/>
            </a:ln>
          </p:spPr>
          <p:txBody>
            <a:bodyPr rtlCol="0" anchor="ctr"/>
            <a:lstStyle/>
            <a:p>
              <a:endParaRPr lang="en-US"/>
            </a:p>
          </p:txBody>
        </p:sp>
        <p:sp>
          <p:nvSpPr>
            <p:cNvPr id="2425" name="Freeform 2424">
              <a:extLst>
                <a:ext uri="{FF2B5EF4-FFF2-40B4-BE49-F238E27FC236}">
                  <a16:creationId xmlns:a16="http://schemas.microsoft.com/office/drawing/2014/main" id="{2700238F-65D7-79D6-A50D-91C98F465041}"/>
                </a:ext>
              </a:extLst>
            </p:cNvPr>
            <p:cNvSpPr/>
            <p:nvPr/>
          </p:nvSpPr>
          <p:spPr>
            <a:xfrm>
              <a:off x="8046531" y="2953362"/>
              <a:ext cx="25738" cy="377207"/>
            </a:xfrm>
            <a:custGeom>
              <a:avLst/>
              <a:gdLst>
                <a:gd name="connsiteX0" fmla="*/ 0 w 25738"/>
                <a:gd name="connsiteY0" fmla="*/ 0 h 377207"/>
                <a:gd name="connsiteX1" fmla="*/ 25738 w 25738"/>
                <a:gd name="connsiteY1" fmla="*/ 0 h 377207"/>
                <a:gd name="connsiteX2" fmla="*/ 12786 w 25738"/>
                <a:gd name="connsiteY2" fmla="*/ 187777 h 377207"/>
                <a:gd name="connsiteX3" fmla="*/ 12786 w 25738"/>
                <a:gd name="connsiteY3" fmla="*/ 0 h 377207"/>
                <a:gd name="connsiteX4" fmla="*/ 12786 w 25738"/>
                <a:gd name="connsiteY4" fmla="*/ 187777 h 377207"/>
                <a:gd name="connsiteX5" fmla="*/ 12786 w 25738"/>
                <a:gd name="connsiteY5" fmla="*/ 377042 h 377207"/>
                <a:gd name="connsiteX6" fmla="*/ 0 w 25738"/>
                <a:gd name="connsiteY6" fmla="*/ 377208 h 377207"/>
                <a:gd name="connsiteX7" fmla="*/ 25738 w 25738"/>
                <a:gd name="connsiteY7" fmla="*/ 377208 h 37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377207">
                  <a:moveTo>
                    <a:pt x="0" y="0"/>
                  </a:moveTo>
                  <a:lnTo>
                    <a:pt x="25738" y="0"/>
                  </a:lnTo>
                  <a:moveTo>
                    <a:pt x="12786" y="187777"/>
                  </a:moveTo>
                  <a:lnTo>
                    <a:pt x="12786" y="0"/>
                  </a:lnTo>
                  <a:moveTo>
                    <a:pt x="12786" y="187777"/>
                  </a:moveTo>
                  <a:lnTo>
                    <a:pt x="12786" y="377042"/>
                  </a:lnTo>
                  <a:moveTo>
                    <a:pt x="0" y="377208"/>
                  </a:moveTo>
                  <a:lnTo>
                    <a:pt x="25738" y="377208"/>
                  </a:lnTo>
                </a:path>
              </a:pathLst>
            </a:custGeom>
            <a:noFill/>
            <a:ln w="8275" cap="flat">
              <a:solidFill>
                <a:srgbClr val="F5A154"/>
              </a:solidFill>
              <a:prstDash val="solid"/>
              <a:miter/>
            </a:ln>
          </p:spPr>
          <p:txBody>
            <a:bodyPr rtlCol="0" anchor="ctr"/>
            <a:lstStyle/>
            <a:p>
              <a:endParaRPr lang="en-US"/>
            </a:p>
          </p:txBody>
        </p:sp>
        <p:sp>
          <p:nvSpPr>
            <p:cNvPr id="2426" name="Freeform 2425">
              <a:extLst>
                <a:ext uri="{FF2B5EF4-FFF2-40B4-BE49-F238E27FC236}">
                  <a16:creationId xmlns:a16="http://schemas.microsoft.com/office/drawing/2014/main" id="{455A1842-F1DE-C5F5-D506-EF03D42D32AA}"/>
                </a:ext>
              </a:extLst>
            </p:cNvPr>
            <p:cNvSpPr/>
            <p:nvPr/>
          </p:nvSpPr>
          <p:spPr>
            <a:xfrm>
              <a:off x="7683204" y="2448102"/>
              <a:ext cx="25738" cy="573918"/>
            </a:xfrm>
            <a:custGeom>
              <a:avLst/>
              <a:gdLst>
                <a:gd name="connsiteX0" fmla="*/ 0 w 25738"/>
                <a:gd name="connsiteY0" fmla="*/ 0 h 573918"/>
                <a:gd name="connsiteX1" fmla="*/ 25738 w 25738"/>
                <a:gd name="connsiteY1" fmla="*/ 0 h 573918"/>
                <a:gd name="connsiteX2" fmla="*/ 12786 w 25738"/>
                <a:gd name="connsiteY2" fmla="*/ 285718 h 573918"/>
                <a:gd name="connsiteX3" fmla="*/ 12786 w 25738"/>
                <a:gd name="connsiteY3" fmla="*/ 0 h 573918"/>
                <a:gd name="connsiteX4" fmla="*/ 12786 w 25738"/>
                <a:gd name="connsiteY4" fmla="*/ 285718 h 573918"/>
                <a:gd name="connsiteX5" fmla="*/ 12786 w 25738"/>
                <a:gd name="connsiteY5" fmla="*/ 573753 h 573918"/>
                <a:gd name="connsiteX6" fmla="*/ 0 w 25738"/>
                <a:gd name="connsiteY6" fmla="*/ 573918 h 573918"/>
                <a:gd name="connsiteX7" fmla="*/ 25738 w 25738"/>
                <a:gd name="connsiteY7" fmla="*/ 573918 h 57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573918">
                  <a:moveTo>
                    <a:pt x="0" y="0"/>
                  </a:moveTo>
                  <a:lnTo>
                    <a:pt x="25738" y="0"/>
                  </a:lnTo>
                  <a:moveTo>
                    <a:pt x="12786" y="285718"/>
                  </a:moveTo>
                  <a:lnTo>
                    <a:pt x="12786" y="0"/>
                  </a:lnTo>
                  <a:moveTo>
                    <a:pt x="12786" y="285718"/>
                  </a:moveTo>
                  <a:lnTo>
                    <a:pt x="12786" y="573753"/>
                  </a:lnTo>
                  <a:moveTo>
                    <a:pt x="0" y="573918"/>
                  </a:moveTo>
                  <a:lnTo>
                    <a:pt x="25738" y="573918"/>
                  </a:lnTo>
                </a:path>
              </a:pathLst>
            </a:custGeom>
            <a:noFill/>
            <a:ln w="8275" cap="flat">
              <a:solidFill>
                <a:srgbClr val="F5A154"/>
              </a:solidFill>
              <a:prstDash val="solid"/>
              <a:miter/>
            </a:ln>
          </p:spPr>
          <p:txBody>
            <a:bodyPr rtlCol="0" anchor="ctr"/>
            <a:lstStyle/>
            <a:p>
              <a:endParaRPr lang="en-US"/>
            </a:p>
          </p:txBody>
        </p:sp>
        <p:sp>
          <p:nvSpPr>
            <p:cNvPr id="2427" name="Freeform 2426">
              <a:extLst>
                <a:ext uri="{FF2B5EF4-FFF2-40B4-BE49-F238E27FC236}">
                  <a16:creationId xmlns:a16="http://schemas.microsoft.com/office/drawing/2014/main" id="{90824804-0A74-1B5A-DDB8-DD5DED198E22}"/>
                </a:ext>
              </a:extLst>
            </p:cNvPr>
            <p:cNvSpPr/>
            <p:nvPr/>
          </p:nvSpPr>
          <p:spPr>
            <a:xfrm>
              <a:off x="7495563" y="2350822"/>
              <a:ext cx="25738" cy="384818"/>
            </a:xfrm>
            <a:custGeom>
              <a:avLst/>
              <a:gdLst>
                <a:gd name="connsiteX0" fmla="*/ 0 w 25738"/>
                <a:gd name="connsiteY0" fmla="*/ 0 h 384818"/>
                <a:gd name="connsiteX1" fmla="*/ 25738 w 25738"/>
                <a:gd name="connsiteY1" fmla="*/ 0 h 384818"/>
                <a:gd name="connsiteX2" fmla="*/ 12786 w 25738"/>
                <a:gd name="connsiteY2" fmla="*/ 191747 h 384818"/>
                <a:gd name="connsiteX3" fmla="*/ 12786 w 25738"/>
                <a:gd name="connsiteY3" fmla="*/ 165 h 384818"/>
                <a:gd name="connsiteX4" fmla="*/ 12786 w 25738"/>
                <a:gd name="connsiteY4" fmla="*/ 191747 h 384818"/>
                <a:gd name="connsiteX5" fmla="*/ 12786 w 25738"/>
                <a:gd name="connsiteY5" fmla="*/ 384818 h 384818"/>
                <a:gd name="connsiteX6" fmla="*/ 0 w 25738"/>
                <a:gd name="connsiteY6" fmla="*/ 384818 h 384818"/>
                <a:gd name="connsiteX7" fmla="*/ 25738 w 25738"/>
                <a:gd name="connsiteY7" fmla="*/ 384818 h 38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384818">
                  <a:moveTo>
                    <a:pt x="0" y="0"/>
                  </a:moveTo>
                  <a:lnTo>
                    <a:pt x="25738" y="0"/>
                  </a:lnTo>
                  <a:moveTo>
                    <a:pt x="12786" y="191747"/>
                  </a:moveTo>
                  <a:lnTo>
                    <a:pt x="12786" y="165"/>
                  </a:lnTo>
                  <a:moveTo>
                    <a:pt x="12786" y="191747"/>
                  </a:moveTo>
                  <a:lnTo>
                    <a:pt x="12786" y="384818"/>
                  </a:lnTo>
                  <a:moveTo>
                    <a:pt x="0" y="384818"/>
                  </a:moveTo>
                  <a:lnTo>
                    <a:pt x="25738" y="384818"/>
                  </a:lnTo>
                </a:path>
              </a:pathLst>
            </a:custGeom>
            <a:noFill/>
            <a:ln w="8275" cap="flat">
              <a:solidFill>
                <a:srgbClr val="F5A154"/>
              </a:solidFill>
              <a:prstDash val="solid"/>
              <a:miter/>
            </a:ln>
          </p:spPr>
          <p:txBody>
            <a:bodyPr rtlCol="0" anchor="ctr"/>
            <a:lstStyle/>
            <a:p>
              <a:endParaRPr lang="en-US"/>
            </a:p>
          </p:txBody>
        </p:sp>
        <p:sp>
          <p:nvSpPr>
            <p:cNvPr id="2428" name="Freeform 2427">
              <a:extLst>
                <a:ext uri="{FF2B5EF4-FFF2-40B4-BE49-F238E27FC236}">
                  <a16:creationId xmlns:a16="http://schemas.microsoft.com/office/drawing/2014/main" id="{D4AFEDAF-A7D8-2E3D-677C-EFCB2074201F}"/>
                </a:ext>
              </a:extLst>
            </p:cNvPr>
            <p:cNvSpPr/>
            <p:nvPr/>
          </p:nvSpPr>
          <p:spPr>
            <a:xfrm>
              <a:off x="7314896" y="2367035"/>
              <a:ext cx="25738" cy="215570"/>
            </a:xfrm>
            <a:custGeom>
              <a:avLst/>
              <a:gdLst>
                <a:gd name="connsiteX0" fmla="*/ 0 w 25738"/>
                <a:gd name="connsiteY0" fmla="*/ 0 h 215570"/>
                <a:gd name="connsiteX1" fmla="*/ 25738 w 25738"/>
                <a:gd name="connsiteY1" fmla="*/ 0 h 215570"/>
                <a:gd name="connsiteX2" fmla="*/ 12786 w 25738"/>
                <a:gd name="connsiteY2" fmla="*/ 107372 h 215570"/>
                <a:gd name="connsiteX3" fmla="*/ 12786 w 25738"/>
                <a:gd name="connsiteY3" fmla="*/ 165 h 215570"/>
                <a:gd name="connsiteX4" fmla="*/ 12786 w 25738"/>
                <a:gd name="connsiteY4" fmla="*/ 107372 h 215570"/>
                <a:gd name="connsiteX5" fmla="*/ 12786 w 25738"/>
                <a:gd name="connsiteY5" fmla="*/ 215571 h 215570"/>
                <a:gd name="connsiteX6" fmla="*/ 0 w 25738"/>
                <a:gd name="connsiteY6" fmla="*/ 215571 h 215570"/>
                <a:gd name="connsiteX7" fmla="*/ 25738 w 25738"/>
                <a:gd name="connsiteY7" fmla="*/ 215571 h 2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215570">
                  <a:moveTo>
                    <a:pt x="0" y="0"/>
                  </a:moveTo>
                  <a:lnTo>
                    <a:pt x="25738" y="0"/>
                  </a:lnTo>
                  <a:moveTo>
                    <a:pt x="12786" y="107372"/>
                  </a:moveTo>
                  <a:lnTo>
                    <a:pt x="12786" y="165"/>
                  </a:lnTo>
                  <a:moveTo>
                    <a:pt x="12786" y="107372"/>
                  </a:moveTo>
                  <a:lnTo>
                    <a:pt x="12786" y="215571"/>
                  </a:lnTo>
                  <a:moveTo>
                    <a:pt x="0" y="215571"/>
                  </a:moveTo>
                  <a:lnTo>
                    <a:pt x="25738" y="215571"/>
                  </a:lnTo>
                </a:path>
              </a:pathLst>
            </a:custGeom>
            <a:noFill/>
            <a:ln w="8275" cap="flat">
              <a:solidFill>
                <a:srgbClr val="F5A154"/>
              </a:solidFill>
              <a:prstDash val="solid"/>
              <a:miter/>
            </a:ln>
          </p:spPr>
          <p:txBody>
            <a:bodyPr rtlCol="0" anchor="ctr"/>
            <a:lstStyle/>
            <a:p>
              <a:endParaRPr lang="en-US"/>
            </a:p>
          </p:txBody>
        </p:sp>
        <p:sp>
          <p:nvSpPr>
            <p:cNvPr id="2429" name="Freeform 2428">
              <a:extLst>
                <a:ext uri="{FF2B5EF4-FFF2-40B4-BE49-F238E27FC236}">
                  <a16:creationId xmlns:a16="http://schemas.microsoft.com/office/drawing/2014/main" id="{D0B9D834-F682-C6BA-041D-CA6EBC3A04DD}"/>
                </a:ext>
              </a:extLst>
            </p:cNvPr>
            <p:cNvSpPr/>
            <p:nvPr/>
          </p:nvSpPr>
          <p:spPr>
            <a:xfrm>
              <a:off x="7129414" y="2357274"/>
              <a:ext cx="25738" cy="161140"/>
            </a:xfrm>
            <a:custGeom>
              <a:avLst/>
              <a:gdLst>
                <a:gd name="connsiteX0" fmla="*/ 0 w 25738"/>
                <a:gd name="connsiteY0" fmla="*/ 165 h 161140"/>
                <a:gd name="connsiteX1" fmla="*/ 25738 w 25738"/>
                <a:gd name="connsiteY1" fmla="*/ 165 h 161140"/>
                <a:gd name="connsiteX2" fmla="*/ 12786 w 25738"/>
                <a:gd name="connsiteY2" fmla="*/ 80239 h 161140"/>
                <a:gd name="connsiteX3" fmla="*/ 12786 w 25738"/>
                <a:gd name="connsiteY3" fmla="*/ 0 h 161140"/>
                <a:gd name="connsiteX4" fmla="*/ 12786 w 25738"/>
                <a:gd name="connsiteY4" fmla="*/ 80239 h 161140"/>
                <a:gd name="connsiteX5" fmla="*/ 12786 w 25738"/>
                <a:gd name="connsiteY5" fmla="*/ 161141 h 161140"/>
                <a:gd name="connsiteX6" fmla="*/ 0 w 25738"/>
                <a:gd name="connsiteY6" fmla="*/ 161141 h 161140"/>
                <a:gd name="connsiteX7" fmla="*/ 25738 w 25738"/>
                <a:gd name="connsiteY7" fmla="*/ 161141 h 16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61140">
                  <a:moveTo>
                    <a:pt x="0" y="165"/>
                  </a:moveTo>
                  <a:lnTo>
                    <a:pt x="25738" y="165"/>
                  </a:lnTo>
                  <a:moveTo>
                    <a:pt x="12786" y="80239"/>
                  </a:moveTo>
                  <a:lnTo>
                    <a:pt x="12786" y="0"/>
                  </a:lnTo>
                  <a:moveTo>
                    <a:pt x="12786" y="80239"/>
                  </a:moveTo>
                  <a:lnTo>
                    <a:pt x="12786" y="161141"/>
                  </a:lnTo>
                  <a:moveTo>
                    <a:pt x="0" y="161141"/>
                  </a:moveTo>
                  <a:lnTo>
                    <a:pt x="25738" y="161141"/>
                  </a:lnTo>
                </a:path>
              </a:pathLst>
            </a:custGeom>
            <a:noFill/>
            <a:ln w="8275" cap="flat">
              <a:solidFill>
                <a:srgbClr val="F5A154"/>
              </a:solidFill>
              <a:prstDash val="solid"/>
              <a:miter/>
            </a:ln>
          </p:spPr>
          <p:txBody>
            <a:bodyPr rtlCol="0" anchor="ctr"/>
            <a:lstStyle/>
            <a:p>
              <a:endParaRPr lang="en-US"/>
            </a:p>
          </p:txBody>
        </p:sp>
        <p:sp>
          <p:nvSpPr>
            <p:cNvPr id="2430" name="Freeform 2429">
              <a:extLst>
                <a:ext uri="{FF2B5EF4-FFF2-40B4-BE49-F238E27FC236}">
                  <a16:creationId xmlns:a16="http://schemas.microsoft.com/office/drawing/2014/main" id="{9A2CBD42-131E-FC64-44C4-561F8093D4D4}"/>
                </a:ext>
              </a:extLst>
            </p:cNvPr>
            <p:cNvSpPr/>
            <p:nvPr/>
          </p:nvSpPr>
          <p:spPr>
            <a:xfrm>
              <a:off x="6947086" y="2360583"/>
              <a:ext cx="25738" cy="127555"/>
            </a:xfrm>
            <a:custGeom>
              <a:avLst/>
              <a:gdLst>
                <a:gd name="connsiteX0" fmla="*/ 0 w 25738"/>
                <a:gd name="connsiteY0" fmla="*/ 0 h 127555"/>
                <a:gd name="connsiteX1" fmla="*/ 25738 w 25738"/>
                <a:gd name="connsiteY1" fmla="*/ 0 h 127555"/>
                <a:gd name="connsiteX2" fmla="*/ 12952 w 25738"/>
                <a:gd name="connsiteY2" fmla="*/ 63530 h 127555"/>
                <a:gd name="connsiteX3" fmla="*/ 12952 w 25738"/>
                <a:gd name="connsiteY3" fmla="*/ 0 h 127555"/>
                <a:gd name="connsiteX4" fmla="*/ 12952 w 25738"/>
                <a:gd name="connsiteY4" fmla="*/ 63530 h 127555"/>
                <a:gd name="connsiteX5" fmla="*/ 12952 w 25738"/>
                <a:gd name="connsiteY5" fmla="*/ 127556 h 127555"/>
                <a:gd name="connsiteX6" fmla="*/ 0 w 25738"/>
                <a:gd name="connsiteY6" fmla="*/ 127556 h 127555"/>
                <a:gd name="connsiteX7" fmla="*/ 25738 w 25738"/>
                <a:gd name="connsiteY7" fmla="*/ 127556 h 12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27555">
                  <a:moveTo>
                    <a:pt x="0" y="0"/>
                  </a:moveTo>
                  <a:lnTo>
                    <a:pt x="25738" y="0"/>
                  </a:lnTo>
                  <a:moveTo>
                    <a:pt x="12952" y="63530"/>
                  </a:moveTo>
                  <a:lnTo>
                    <a:pt x="12952" y="0"/>
                  </a:lnTo>
                  <a:moveTo>
                    <a:pt x="12952" y="63530"/>
                  </a:moveTo>
                  <a:lnTo>
                    <a:pt x="12952" y="127556"/>
                  </a:lnTo>
                  <a:moveTo>
                    <a:pt x="0" y="127556"/>
                  </a:moveTo>
                  <a:lnTo>
                    <a:pt x="25738" y="127556"/>
                  </a:lnTo>
                </a:path>
              </a:pathLst>
            </a:custGeom>
            <a:noFill/>
            <a:ln w="8275" cap="flat">
              <a:solidFill>
                <a:srgbClr val="F5A154"/>
              </a:solidFill>
              <a:prstDash val="solid"/>
              <a:miter/>
            </a:ln>
          </p:spPr>
          <p:txBody>
            <a:bodyPr rtlCol="0" anchor="ctr"/>
            <a:lstStyle/>
            <a:p>
              <a:endParaRPr lang="en-US"/>
            </a:p>
          </p:txBody>
        </p:sp>
        <p:sp>
          <p:nvSpPr>
            <p:cNvPr id="2431" name="Freeform 2430">
              <a:extLst>
                <a:ext uri="{FF2B5EF4-FFF2-40B4-BE49-F238E27FC236}">
                  <a16:creationId xmlns:a16="http://schemas.microsoft.com/office/drawing/2014/main" id="{3D0A407E-E1B3-D20A-43AC-28FF48AFDBAF}"/>
                </a:ext>
              </a:extLst>
            </p:cNvPr>
            <p:cNvSpPr/>
            <p:nvPr/>
          </p:nvSpPr>
          <p:spPr>
            <a:xfrm>
              <a:off x="6761604" y="2337587"/>
              <a:ext cx="25738" cy="127555"/>
            </a:xfrm>
            <a:custGeom>
              <a:avLst/>
              <a:gdLst>
                <a:gd name="connsiteX0" fmla="*/ 0 w 25738"/>
                <a:gd name="connsiteY0" fmla="*/ 0 h 127555"/>
                <a:gd name="connsiteX1" fmla="*/ 25738 w 25738"/>
                <a:gd name="connsiteY1" fmla="*/ 0 h 127555"/>
                <a:gd name="connsiteX2" fmla="*/ 12952 w 25738"/>
                <a:gd name="connsiteY2" fmla="*/ 63530 h 127555"/>
                <a:gd name="connsiteX3" fmla="*/ 12952 w 25738"/>
                <a:gd name="connsiteY3" fmla="*/ 0 h 127555"/>
                <a:gd name="connsiteX4" fmla="*/ 12952 w 25738"/>
                <a:gd name="connsiteY4" fmla="*/ 63530 h 127555"/>
                <a:gd name="connsiteX5" fmla="*/ 12952 w 25738"/>
                <a:gd name="connsiteY5" fmla="*/ 127556 h 127555"/>
                <a:gd name="connsiteX6" fmla="*/ 0 w 25738"/>
                <a:gd name="connsiteY6" fmla="*/ 127390 h 127555"/>
                <a:gd name="connsiteX7" fmla="*/ 25738 w 25738"/>
                <a:gd name="connsiteY7" fmla="*/ 127390 h 12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27555">
                  <a:moveTo>
                    <a:pt x="0" y="0"/>
                  </a:moveTo>
                  <a:lnTo>
                    <a:pt x="25738" y="0"/>
                  </a:lnTo>
                  <a:moveTo>
                    <a:pt x="12952" y="63530"/>
                  </a:moveTo>
                  <a:lnTo>
                    <a:pt x="12952" y="0"/>
                  </a:lnTo>
                  <a:moveTo>
                    <a:pt x="12952" y="63530"/>
                  </a:moveTo>
                  <a:lnTo>
                    <a:pt x="12952" y="127556"/>
                  </a:lnTo>
                  <a:moveTo>
                    <a:pt x="0" y="127390"/>
                  </a:moveTo>
                  <a:lnTo>
                    <a:pt x="25738" y="127390"/>
                  </a:lnTo>
                </a:path>
              </a:pathLst>
            </a:custGeom>
            <a:noFill/>
            <a:ln w="8275" cap="flat">
              <a:solidFill>
                <a:srgbClr val="F5A154"/>
              </a:solidFill>
              <a:prstDash val="solid"/>
              <a:miter/>
            </a:ln>
          </p:spPr>
          <p:txBody>
            <a:bodyPr rtlCol="0" anchor="ctr"/>
            <a:lstStyle/>
            <a:p>
              <a:endParaRPr lang="en-US"/>
            </a:p>
          </p:txBody>
        </p:sp>
        <p:sp>
          <p:nvSpPr>
            <p:cNvPr id="2432" name="Freeform 2431">
              <a:extLst>
                <a:ext uri="{FF2B5EF4-FFF2-40B4-BE49-F238E27FC236}">
                  <a16:creationId xmlns:a16="http://schemas.microsoft.com/office/drawing/2014/main" id="{9B023AD1-B9A4-3B9A-A189-D4DE34DBCD55}"/>
                </a:ext>
              </a:extLst>
            </p:cNvPr>
            <p:cNvSpPr/>
            <p:nvPr/>
          </p:nvSpPr>
          <p:spPr>
            <a:xfrm>
              <a:off x="6686879" y="2337752"/>
              <a:ext cx="25738" cy="106379"/>
            </a:xfrm>
            <a:custGeom>
              <a:avLst/>
              <a:gdLst>
                <a:gd name="connsiteX0" fmla="*/ 0 w 25738"/>
                <a:gd name="connsiteY0" fmla="*/ 0 h 106379"/>
                <a:gd name="connsiteX1" fmla="*/ 25738 w 25738"/>
                <a:gd name="connsiteY1" fmla="*/ 0 h 106379"/>
                <a:gd name="connsiteX2" fmla="*/ 12786 w 25738"/>
                <a:gd name="connsiteY2" fmla="*/ 52941 h 106379"/>
                <a:gd name="connsiteX3" fmla="*/ 12786 w 25738"/>
                <a:gd name="connsiteY3" fmla="*/ 0 h 106379"/>
                <a:gd name="connsiteX4" fmla="*/ 12786 w 25738"/>
                <a:gd name="connsiteY4" fmla="*/ 52941 h 106379"/>
                <a:gd name="connsiteX5" fmla="*/ 12786 w 25738"/>
                <a:gd name="connsiteY5" fmla="*/ 106379 h 106379"/>
                <a:gd name="connsiteX6" fmla="*/ 0 w 25738"/>
                <a:gd name="connsiteY6" fmla="*/ 106379 h 106379"/>
                <a:gd name="connsiteX7" fmla="*/ 25738 w 25738"/>
                <a:gd name="connsiteY7" fmla="*/ 106379 h 10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06379">
                  <a:moveTo>
                    <a:pt x="0" y="0"/>
                  </a:moveTo>
                  <a:lnTo>
                    <a:pt x="25738" y="0"/>
                  </a:lnTo>
                  <a:moveTo>
                    <a:pt x="12786" y="52941"/>
                  </a:moveTo>
                  <a:lnTo>
                    <a:pt x="12786" y="0"/>
                  </a:lnTo>
                  <a:moveTo>
                    <a:pt x="12786" y="52941"/>
                  </a:moveTo>
                  <a:lnTo>
                    <a:pt x="12786" y="106379"/>
                  </a:lnTo>
                  <a:moveTo>
                    <a:pt x="0" y="106379"/>
                  </a:moveTo>
                  <a:lnTo>
                    <a:pt x="25738" y="106379"/>
                  </a:lnTo>
                </a:path>
              </a:pathLst>
            </a:custGeom>
            <a:noFill/>
            <a:ln w="8275" cap="flat">
              <a:solidFill>
                <a:srgbClr val="F5A154"/>
              </a:solidFill>
              <a:prstDash val="solid"/>
              <a:miter/>
            </a:ln>
          </p:spPr>
          <p:txBody>
            <a:bodyPr rtlCol="0" anchor="ctr"/>
            <a:lstStyle/>
            <a:p>
              <a:endParaRPr lang="en-US"/>
            </a:p>
          </p:txBody>
        </p:sp>
        <p:sp>
          <p:nvSpPr>
            <p:cNvPr id="2433" name="Freeform 2432">
              <a:extLst>
                <a:ext uri="{FF2B5EF4-FFF2-40B4-BE49-F238E27FC236}">
                  <a16:creationId xmlns:a16="http://schemas.microsoft.com/office/drawing/2014/main" id="{C4053D2A-19A3-2E6C-770A-35FF84006886}"/>
                </a:ext>
              </a:extLst>
            </p:cNvPr>
            <p:cNvSpPr/>
            <p:nvPr/>
          </p:nvSpPr>
          <p:spPr>
            <a:xfrm>
              <a:off x="6636731" y="2343873"/>
              <a:ext cx="25738" cy="122261"/>
            </a:xfrm>
            <a:custGeom>
              <a:avLst/>
              <a:gdLst>
                <a:gd name="connsiteX0" fmla="*/ 0 w 25738"/>
                <a:gd name="connsiteY0" fmla="*/ 0 h 122261"/>
                <a:gd name="connsiteX1" fmla="*/ 25738 w 25738"/>
                <a:gd name="connsiteY1" fmla="*/ 0 h 122261"/>
                <a:gd name="connsiteX2" fmla="*/ 12952 w 25738"/>
                <a:gd name="connsiteY2" fmla="*/ 60883 h 122261"/>
                <a:gd name="connsiteX3" fmla="*/ 12952 w 25738"/>
                <a:gd name="connsiteY3" fmla="*/ 0 h 122261"/>
                <a:gd name="connsiteX4" fmla="*/ 12952 w 25738"/>
                <a:gd name="connsiteY4" fmla="*/ 60883 h 122261"/>
                <a:gd name="connsiteX5" fmla="*/ 12952 w 25738"/>
                <a:gd name="connsiteY5" fmla="*/ 122262 h 122261"/>
                <a:gd name="connsiteX6" fmla="*/ 0 w 25738"/>
                <a:gd name="connsiteY6" fmla="*/ 122262 h 122261"/>
                <a:gd name="connsiteX7" fmla="*/ 25738 w 25738"/>
                <a:gd name="connsiteY7" fmla="*/ 122262 h 12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22261">
                  <a:moveTo>
                    <a:pt x="0" y="0"/>
                  </a:moveTo>
                  <a:lnTo>
                    <a:pt x="25738" y="0"/>
                  </a:lnTo>
                  <a:moveTo>
                    <a:pt x="12952" y="60883"/>
                  </a:moveTo>
                  <a:lnTo>
                    <a:pt x="12952" y="0"/>
                  </a:lnTo>
                  <a:moveTo>
                    <a:pt x="12952" y="60883"/>
                  </a:moveTo>
                  <a:lnTo>
                    <a:pt x="12952" y="122262"/>
                  </a:lnTo>
                  <a:moveTo>
                    <a:pt x="0" y="122262"/>
                  </a:moveTo>
                  <a:lnTo>
                    <a:pt x="25738" y="122262"/>
                  </a:lnTo>
                </a:path>
              </a:pathLst>
            </a:custGeom>
            <a:noFill/>
            <a:ln w="8275" cap="flat">
              <a:solidFill>
                <a:srgbClr val="F5A154"/>
              </a:solidFill>
              <a:prstDash val="solid"/>
              <a:miter/>
            </a:ln>
          </p:spPr>
          <p:txBody>
            <a:bodyPr rtlCol="0" anchor="ctr"/>
            <a:lstStyle/>
            <a:p>
              <a:endParaRPr lang="en-US"/>
            </a:p>
          </p:txBody>
        </p:sp>
        <p:sp>
          <p:nvSpPr>
            <p:cNvPr id="2434" name="Freeform 2433">
              <a:extLst>
                <a:ext uri="{FF2B5EF4-FFF2-40B4-BE49-F238E27FC236}">
                  <a16:creationId xmlns:a16="http://schemas.microsoft.com/office/drawing/2014/main" id="{E3778E64-0061-B815-F1BA-69351ABB07E6}"/>
                </a:ext>
              </a:extLst>
            </p:cNvPr>
            <p:cNvSpPr/>
            <p:nvPr/>
          </p:nvSpPr>
          <p:spPr>
            <a:xfrm>
              <a:off x="6610328" y="2348010"/>
              <a:ext cx="25738" cy="112996"/>
            </a:xfrm>
            <a:custGeom>
              <a:avLst/>
              <a:gdLst>
                <a:gd name="connsiteX0" fmla="*/ 0 w 25738"/>
                <a:gd name="connsiteY0" fmla="*/ 0 h 112996"/>
                <a:gd name="connsiteX1" fmla="*/ 25738 w 25738"/>
                <a:gd name="connsiteY1" fmla="*/ 0 h 112996"/>
                <a:gd name="connsiteX2" fmla="*/ 12952 w 25738"/>
                <a:gd name="connsiteY2" fmla="*/ 56250 h 112996"/>
                <a:gd name="connsiteX3" fmla="*/ 12952 w 25738"/>
                <a:gd name="connsiteY3" fmla="*/ 0 h 112996"/>
                <a:gd name="connsiteX4" fmla="*/ 12952 w 25738"/>
                <a:gd name="connsiteY4" fmla="*/ 56250 h 112996"/>
                <a:gd name="connsiteX5" fmla="*/ 12952 w 25738"/>
                <a:gd name="connsiteY5" fmla="*/ 112997 h 112996"/>
                <a:gd name="connsiteX6" fmla="*/ 0 w 25738"/>
                <a:gd name="connsiteY6" fmla="*/ 112997 h 112996"/>
                <a:gd name="connsiteX7" fmla="*/ 25738 w 25738"/>
                <a:gd name="connsiteY7" fmla="*/ 112997 h 11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12996">
                  <a:moveTo>
                    <a:pt x="0" y="0"/>
                  </a:moveTo>
                  <a:lnTo>
                    <a:pt x="25738" y="0"/>
                  </a:lnTo>
                  <a:moveTo>
                    <a:pt x="12952" y="56250"/>
                  </a:moveTo>
                  <a:lnTo>
                    <a:pt x="12952" y="0"/>
                  </a:lnTo>
                  <a:moveTo>
                    <a:pt x="12952" y="56250"/>
                  </a:moveTo>
                  <a:lnTo>
                    <a:pt x="12952" y="112997"/>
                  </a:lnTo>
                  <a:moveTo>
                    <a:pt x="0" y="112997"/>
                  </a:moveTo>
                  <a:lnTo>
                    <a:pt x="25738" y="112997"/>
                  </a:lnTo>
                </a:path>
              </a:pathLst>
            </a:custGeom>
            <a:noFill/>
            <a:ln w="8275" cap="flat">
              <a:solidFill>
                <a:srgbClr val="F5A154"/>
              </a:solidFill>
              <a:prstDash val="solid"/>
              <a:miter/>
            </a:ln>
          </p:spPr>
          <p:txBody>
            <a:bodyPr rtlCol="0" anchor="ctr"/>
            <a:lstStyle/>
            <a:p>
              <a:endParaRPr lang="en-US"/>
            </a:p>
          </p:txBody>
        </p:sp>
        <p:sp>
          <p:nvSpPr>
            <p:cNvPr id="2435" name="Freeform 2434">
              <a:extLst>
                <a:ext uri="{FF2B5EF4-FFF2-40B4-BE49-F238E27FC236}">
                  <a16:creationId xmlns:a16="http://schemas.microsoft.com/office/drawing/2014/main" id="{7763AD37-84C3-4248-C015-A5125F9E7C2E}"/>
                </a:ext>
              </a:extLst>
            </p:cNvPr>
            <p:cNvSpPr/>
            <p:nvPr/>
          </p:nvSpPr>
          <p:spPr>
            <a:xfrm>
              <a:off x="6586915" y="2318230"/>
              <a:ext cx="25738" cy="153364"/>
            </a:xfrm>
            <a:custGeom>
              <a:avLst/>
              <a:gdLst>
                <a:gd name="connsiteX0" fmla="*/ 0 w 25738"/>
                <a:gd name="connsiteY0" fmla="*/ 0 h 153364"/>
                <a:gd name="connsiteX1" fmla="*/ 25738 w 25738"/>
                <a:gd name="connsiteY1" fmla="*/ 0 h 153364"/>
                <a:gd name="connsiteX2" fmla="*/ 12786 w 25738"/>
                <a:gd name="connsiteY2" fmla="*/ 76434 h 153364"/>
                <a:gd name="connsiteX3" fmla="*/ 12786 w 25738"/>
                <a:gd name="connsiteY3" fmla="*/ 165 h 153364"/>
                <a:gd name="connsiteX4" fmla="*/ 12786 w 25738"/>
                <a:gd name="connsiteY4" fmla="*/ 76434 h 153364"/>
                <a:gd name="connsiteX5" fmla="*/ 12786 w 25738"/>
                <a:gd name="connsiteY5" fmla="*/ 153365 h 153364"/>
                <a:gd name="connsiteX6" fmla="*/ 0 w 25738"/>
                <a:gd name="connsiteY6" fmla="*/ 153365 h 153364"/>
                <a:gd name="connsiteX7" fmla="*/ 25738 w 25738"/>
                <a:gd name="connsiteY7" fmla="*/ 153365 h 15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53364">
                  <a:moveTo>
                    <a:pt x="0" y="0"/>
                  </a:moveTo>
                  <a:lnTo>
                    <a:pt x="25738" y="0"/>
                  </a:lnTo>
                  <a:moveTo>
                    <a:pt x="12786" y="76434"/>
                  </a:moveTo>
                  <a:lnTo>
                    <a:pt x="12786" y="165"/>
                  </a:lnTo>
                  <a:moveTo>
                    <a:pt x="12786" y="76434"/>
                  </a:moveTo>
                  <a:lnTo>
                    <a:pt x="12786" y="153365"/>
                  </a:lnTo>
                  <a:moveTo>
                    <a:pt x="0" y="153365"/>
                  </a:moveTo>
                  <a:lnTo>
                    <a:pt x="25738" y="153365"/>
                  </a:lnTo>
                </a:path>
              </a:pathLst>
            </a:custGeom>
            <a:noFill/>
            <a:ln w="8275" cap="flat">
              <a:solidFill>
                <a:srgbClr val="F5A154"/>
              </a:solidFill>
              <a:prstDash val="solid"/>
              <a:miter/>
            </a:ln>
          </p:spPr>
          <p:txBody>
            <a:bodyPr rtlCol="0" anchor="ctr"/>
            <a:lstStyle/>
            <a:p>
              <a:endParaRPr lang="en-US"/>
            </a:p>
          </p:txBody>
        </p:sp>
        <p:sp>
          <p:nvSpPr>
            <p:cNvPr id="2436" name="Freeform 2435">
              <a:extLst>
                <a:ext uri="{FF2B5EF4-FFF2-40B4-BE49-F238E27FC236}">
                  <a16:creationId xmlns:a16="http://schemas.microsoft.com/office/drawing/2014/main" id="{5834DC9E-B0BF-17C1-AFF5-81CDF415557E}"/>
                </a:ext>
              </a:extLst>
            </p:cNvPr>
            <p:cNvSpPr/>
            <p:nvPr/>
          </p:nvSpPr>
          <p:spPr>
            <a:xfrm>
              <a:off x="8598827" y="3243216"/>
              <a:ext cx="25738" cy="54430"/>
            </a:xfrm>
            <a:custGeom>
              <a:avLst/>
              <a:gdLst>
                <a:gd name="connsiteX0" fmla="*/ 0 w 25738"/>
                <a:gd name="connsiteY0" fmla="*/ 0 h 54430"/>
                <a:gd name="connsiteX1" fmla="*/ 25738 w 25738"/>
                <a:gd name="connsiteY1" fmla="*/ 0 h 54430"/>
                <a:gd name="connsiteX2" fmla="*/ 12952 w 25738"/>
                <a:gd name="connsiteY2" fmla="*/ 27132 h 54430"/>
                <a:gd name="connsiteX3" fmla="*/ 12952 w 25738"/>
                <a:gd name="connsiteY3" fmla="*/ 165 h 54430"/>
                <a:gd name="connsiteX4" fmla="*/ 12952 w 25738"/>
                <a:gd name="connsiteY4" fmla="*/ 27132 h 54430"/>
                <a:gd name="connsiteX5" fmla="*/ 12952 w 25738"/>
                <a:gd name="connsiteY5" fmla="*/ 54430 h 54430"/>
                <a:gd name="connsiteX6" fmla="*/ 0 w 25738"/>
                <a:gd name="connsiteY6" fmla="*/ 54265 h 54430"/>
                <a:gd name="connsiteX7" fmla="*/ 25738 w 25738"/>
                <a:gd name="connsiteY7" fmla="*/ 54265 h 5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54430">
                  <a:moveTo>
                    <a:pt x="0" y="0"/>
                  </a:moveTo>
                  <a:lnTo>
                    <a:pt x="25738" y="0"/>
                  </a:lnTo>
                  <a:moveTo>
                    <a:pt x="12952" y="27132"/>
                  </a:moveTo>
                  <a:lnTo>
                    <a:pt x="12952" y="165"/>
                  </a:lnTo>
                  <a:moveTo>
                    <a:pt x="12952" y="27132"/>
                  </a:moveTo>
                  <a:lnTo>
                    <a:pt x="12952" y="54430"/>
                  </a:lnTo>
                  <a:moveTo>
                    <a:pt x="0" y="54265"/>
                  </a:moveTo>
                  <a:lnTo>
                    <a:pt x="25738" y="54265"/>
                  </a:lnTo>
                </a:path>
              </a:pathLst>
            </a:custGeom>
            <a:noFill/>
            <a:ln w="8275" cap="flat">
              <a:solidFill>
                <a:srgbClr val="F5A154"/>
              </a:solidFill>
              <a:prstDash val="solid"/>
              <a:miter/>
            </a:ln>
          </p:spPr>
          <p:txBody>
            <a:bodyPr rtlCol="0" anchor="ctr"/>
            <a:lstStyle/>
            <a:p>
              <a:endParaRPr lang="en-US"/>
            </a:p>
          </p:txBody>
        </p:sp>
        <p:sp>
          <p:nvSpPr>
            <p:cNvPr id="2437" name="Freeform 2436">
              <a:extLst>
                <a:ext uri="{FF2B5EF4-FFF2-40B4-BE49-F238E27FC236}">
                  <a16:creationId xmlns:a16="http://schemas.microsoft.com/office/drawing/2014/main" id="{9FC53216-0B9F-26DC-200A-271B27B75B34}"/>
                </a:ext>
              </a:extLst>
            </p:cNvPr>
            <p:cNvSpPr/>
            <p:nvPr/>
          </p:nvSpPr>
          <p:spPr>
            <a:xfrm>
              <a:off x="6596712" y="2390694"/>
              <a:ext cx="2202708" cy="896364"/>
            </a:xfrm>
            <a:custGeom>
              <a:avLst/>
              <a:gdLst>
                <a:gd name="connsiteX0" fmla="*/ 2202709 w 2202708"/>
                <a:gd name="connsiteY0" fmla="*/ 886108 h 896364"/>
                <a:gd name="connsiteX1" fmla="*/ 2009422 w 2202708"/>
                <a:gd name="connsiteY1" fmla="*/ 879159 h 896364"/>
                <a:gd name="connsiteX2" fmla="*/ 1825434 w 2202708"/>
                <a:gd name="connsiteY2" fmla="*/ 862119 h 896364"/>
                <a:gd name="connsiteX3" fmla="*/ 1457458 w 2202708"/>
                <a:gd name="connsiteY3" fmla="*/ 747467 h 896364"/>
                <a:gd name="connsiteX4" fmla="*/ 1093467 w 2202708"/>
                <a:gd name="connsiteY4" fmla="*/ 338164 h 896364"/>
                <a:gd name="connsiteX5" fmla="*/ 907652 w 2202708"/>
                <a:gd name="connsiteY5" fmla="*/ 150552 h 896364"/>
                <a:gd name="connsiteX6" fmla="*/ 726985 w 2202708"/>
                <a:gd name="connsiteY6" fmla="*/ 82390 h 896364"/>
                <a:gd name="connsiteX7" fmla="*/ 540672 w 2202708"/>
                <a:gd name="connsiteY7" fmla="*/ 46655 h 896364"/>
                <a:gd name="connsiteX8" fmla="*/ 358179 w 2202708"/>
                <a:gd name="connsiteY8" fmla="*/ 33419 h 896364"/>
                <a:gd name="connsiteX9" fmla="*/ 172696 w 2202708"/>
                <a:gd name="connsiteY9" fmla="*/ 9926 h 896364"/>
                <a:gd name="connsiteX10" fmla="*/ 99466 w 2202708"/>
                <a:gd name="connsiteY10" fmla="*/ 0 h 896364"/>
                <a:gd name="connsiteX11" fmla="*/ 48820 w 2202708"/>
                <a:gd name="connsiteY11" fmla="*/ 15717 h 896364"/>
                <a:gd name="connsiteX12" fmla="*/ 22749 w 2202708"/>
                <a:gd name="connsiteY12" fmla="*/ 12739 h 896364"/>
                <a:gd name="connsiteX13" fmla="*/ 0 w 2202708"/>
                <a:gd name="connsiteY13" fmla="*/ 4467 h 896364"/>
                <a:gd name="connsiteX14" fmla="*/ 3985 w 2202708"/>
                <a:gd name="connsiteY14" fmla="*/ 896365 h 89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2708" h="896364">
                  <a:moveTo>
                    <a:pt x="2202709" y="886108"/>
                  </a:moveTo>
                  <a:lnTo>
                    <a:pt x="2009422" y="879159"/>
                  </a:lnTo>
                  <a:lnTo>
                    <a:pt x="1825434" y="862119"/>
                  </a:lnTo>
                  <a:lnTo>
                    <a:pt x="1457458" y="747467"/>
                  </a:lnTo>
                  <a:lnTo>
                    <a:pt x="1093467" y="338164"/>
                  </a:lnTo>
                  <a:lnTo>
                    <a:pt x="907652" y="150552"/>
                  </a:lnTo>
                  <a:lnTo>
                    <a:pt x="726985" y="82390"/>
                  </a:lnTo>
                  <a:lnTo>
                    <a:pt x="540672" y="46655"/>
                  </a:lnTo>
                  <a:lnTo>
                    <a:pt x="358179" y="33419"/>
                  </a:lnTo>
                  <a:lnTo>
                    <a:pt x="172696" y="9926"/>
                  </a:lnTo>
                  <a:lnTo>
                    <a:pt x="99466" y="0"/>
                  </a:lnTo>
                  <a:lnTo>
                    <a:pt x="48820" y="15717"/>
                  </a:lnTo>
                  <a:lnTo>
                    <a:pt x="22749" y="12739"/>
                  </a:lnTo>
                  <a:lnTo>
                    <a:pt x="0" y="4467"/>
                  </a:lnTo>
                  <a:lnTo>
                    <a:pt x="3985" y="896365"/>
                  </a:lnTo>
                </a:path>
              </a:pathLst>
            </a:custGeom>
            <a:noFill/>
            <a:ln w="8275" cap="flat">
              <a:solidFill>
                <a:srgbClr val="F5A154"/>
              </a:solidFill>
              <a:prstDash val="solid"/>
              <a:miter/>
            </a:ln>
          </p:spPr>
          <p:txBody>
            <a:bodyPr rtlCol="0" anchor="ctr"/>
            <a:lstStyle/>
            <a:p>
              <a:endParaRPr lang="en-US"/>
            </a:p>
          </p:txBody>
        </p:sp>
        <p:sp>
          <p:nvSpPr>
            <p:cNvPr id="2440" name="Freeform 2439">
              <a:extLst>
                <a:ext uri="{FF2B5EF4-FFF2-40B4-BE49-F238E27FC236}">
                  <a16:creationId xmlns:a16="http://schemas.microsoft.com/office/drawing/2014/main" id="{2B98304E-7793-D994-AE57-206D1A50C21E}"/>
                </a:ext>
              </a:extLst>
            </p:cNvPr>
            <p:cNvSpPr/>
            <p:nvPr/>
          </p:nvSpPr>
          <p:spPr>
            <a:xfrm>
              <a:off x="8777501" y="3258272"/>
              <a:ext cx="34871" cy="34742"/>
            </a:xfrm>
            <a:custGeom>
              <a:avLst/>
              <a:gdLst>
                <a:gd name="connsiteX0" fmla="*/ 34871 w 34871"/>
                <a:gd name="connsiteY0" fmla="*/ 17371 h 34742"/>
                <a:gd name="connsiteX1" fmla="*/ 17436 w 34871"/>
                <a:gd name="connsiteY1" fmla="*/ 34743 h 34742"/>
                <a:gd name="connsiteX2" fmla="*/ 0 w 34871"/>
                <a:gd name="connsiteY2" fmla="*/ 17371 h 34742"/>
                <a:gd name="connsiteX3" fmla="*/ 17436 w 34871"/>
                <a:gd name="connsiteY3" fmla="*/ 0 h 34742"/>
                <a:gd name="connsiteX4" fmla="*/ 34871 w 34871"/>
                <a:gd name="connsiteY4" fmla="*/ 17371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742">
                  <a:moveTo>
                    <a:pt x="34871" y="17371"/>
                  </a:moveTo>
                  <a:cubicBezTo>
                    <a:pt x="34871" y="26965"/>
                    <a:pt x="27065" y="34743"/>
                    <a:pt x="17436" y="34743"/>
                  </a:cubicBezTo>
                  <a:cubicBezTo>
                    <a:pt x="7806" y="34743"/>
                    <a:pt x="0" y="26965"/>
                    <a:pt x="0" y="17371"/>
                  </a:cubicBezTo>
                  <a:cubicBezTo>
                    <a:pt x="0" y="7777"/>
                    <a:pt x="7806" y="0"/>
                    <a:pt x="17436" y="0"/>
                  </a:cubicBezTo>
                  <a:cubicBezTo>
                    <a:pt x="27065" y="0"/>
                    <a:pt x="34871" y="7777"/>
                    <a:pt x="34871" y="17371"/>
                  </a:cubicBezTo>
                  <a:close/>
                </a:path>
              </a:pathLst>
            </a:custGeom>
            <a:solidFill>
              <a:srgbClr val="0057A5"/>
            </a:solidFill>
            <a:ln w="0" cap="flat">
              <a:noFill/>
              <a:prstDash val="solid"/>
              <a:miter/>
            </a:ln>
          </p:spPr>
          <p:txBody>
            <a:bodyPr rtlCol="0" anchor="ctr"/>
            <a:lstStyle/>
            <a:p>
              <a:endParaRPr lang="en-US"/>
            </a:p>
          </p:txBody>
        </p:sp>
        <p:sp>
          <p:nvSpPr>
            <p:cNvPr id="2441" name="Freeform 2440">
              <a:extLst>
                <a:ext uri="{FF2B5EF4-FFF2-40B4-BE49-F238E27FC236}">
                  <a16:creationId xmlns:a16="http://schemas.microsoft.com/office/drawing/2014/main" id="{863A06F3-E23C-4FB2-78C0-670AED98AC3A}"/>
                </a:ext>
              </a:extLst>
            </p:cNvPr>
            <p:cNvSpPr/>
            <p:nvPr/>
          </p:nvSpPr>
          <p:spPr>
            <a:xfrm>
              <a:off x="8594344" y="3254963"/>
              <a:ext cx="34871" cy="34742"/>
            </a:xfrm>
            <a:custGeom>
              <a:avLst/>
              <a:gdLst>
                <a:gd name="connsiteX0" fmla="*/ 34871 w 34871"/>
                <a:gd name="connsiteY0" fmla="*/ 17371 h 34742"/>
                <a:gd name="connsiteX1" fmla="*/ 17436 w 34871"/>
                <a:gd name="connsiteY1" fmla="*/ 34743 h 34742"/>
                <a:gd name="connsiteX2" fmla="*/ 0 w 34871"/>
                <a:gd name="connsiteY2" fmla="*/ 17371 h 34742"/>
                <a:gd name="connsiteX3" fmla="*/ 17436 w 34871"/>
                <a:gd name="connsiteY3" fmla="*/ 0 h 34742"/>
                <a:gd name="connsiteX4" fmla="*/ 34871 w 34871"/>
                <a:gd name="connsiteY4" fmla="*/ 17371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742">
                  <a:moveTo>
                    <a:pt x="34871" y="17371"/>
                  </a:moveTo>
                  <a:cubicBezTo>
                    <a:pt x="34871" y="26965"/>
                    <a:pt x="27065" y="34743"/>
                    <a:pt x="17436" y="34743"/>
                  </a:cubicBezTo>
                  <a:cubicBezTo>
                    <a:pt x="7806" y="34743"/>
                    <a:pt x="0" y="26965"/>
                    <a:pt x="0" y="17371"/>
                  </a:cubicBezTo>
                  <a:cubicBezTo>
                    <a:pt x="0" y="7777"/>
                    <a:pt x="7806" y="0"/>
                    <a:pt x="17436" y="0"/>
                  </a:cubicBezTo>
                  <a:cubicBezTo>
                    <a:pt x="27065" y="0"/>
                    <a:pt x="34871" y="7777"/>
                    <a:pt x="34871" y="17371"/>
                  </a:cubicBezTo>
                  <a:close/>
                </a:path>
              </a:pathLst>
            </a:custGeom>
            <a:solidFill>
              <a:srgbClr val="0057A5"/>
            </a:solidFill>
            <a:ln w="0" cap="flat">
              <a:noFill/>
              <a:prstDash val="solid"/>
              <a:miter/>
            </a:ln>
          </p:spPr>
          <p:txBody>
            <a:bodyPr rtlCol="0" anchor="ctr"/>
            <a:lstStyle/>
            <a:p>
              <a:endParaRPr lang="en-US"/>
            </a:p>
          </p:txBody>
        </p:sp>
        <p:sp>
          <p:nvSpPr>
            <p:cNvPr id="2442" name="Freeform 2441">
              <a:extLst>
                <a:ext uri="{FF2B5EF4-FFF2-40B4-BE49-F238E27FC236}">
                  <a16:creationId xmlns:a16="http://schemas.microsoft.com/office/drawing/2014/main" id="{FAC39DCD-755D-B535-A122-FD622034BB79}"/>
                </a:ext>
              </a:extLst>
            </p:cNvPr>
            <p:cNvSpPr/>
            <p:nvPr/>
          </p:nvSpPr>
          <p:spPr>
            <a:xfrm>
              <a:off x="8411518" y="3244871"/>
              <a:ext cx="34871" cy="34742"/>
            </a:xfrm>
            <a:custGeom>
              <a:avLst/>
              <a:gdLst>
                <a:gd name="connsiteX0" fmla="*/ 34871 w 34871"/>
                <a:gd name="connsiteY0" fmla="*/ 17371 h 34742"/>
                <a:gd name="connsiteX1" fmla="*/ 17436 w 34871"/>
                <a:gd name="connsiteY1" fmla="*/ 34743 h 34742"/>
                <a:gd name="connsiteX2" fmla="*/ 0 w 34871"/>
                <a:gd name="connsiteY2" fmla="*/ 17371 h 34742"/>
                <a:gd name="connsiteX3" fmla="*/ 17436 w 34871"/>
                <a:gd name="connsiteY3" fmla="*/ 0 h 34742"/>
                <a:gd name="connsiteX4" fmla="*/ 34871 w 34871"/>
                <a:gd name="connsiteY4" fmla="*/ 17371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742">
                  <a:moveTo>
                    <a:pt x="34871" y="17371"/>
                  </a:moveTo>
                  <a:cubicBezTo>
                    <a:pt x="34871" y="26965"/>
                    <a:pt x="27065" y="34743"/>
                    <a:pt x="17436" y="34743"/>
                  </a:cubicBezTo>
                  <a:cubicBezTo>
                    <a:pt x="7806" y="34743"/>
                    <a:pt x="0" y="26965"/>
                    <a:pt x="0" y="17371"/>
                  </a:cubicBezTo>
                  <a:cubicBezTo>
                    <a:pt x="0" y="7777"/>
                    <a:pt x="7806" y="0"/>
                    <a:pt x="17436" y="0"/>
                  </a:cubicBezTo>
                  <a:cubicBezTo>
                    <a:pt x="27065" y="0"/>
                    <a:pt x="34871" y="7777"/>
                    <a:pt x="34871" y="17371"/>
                  </a:cubicBezTo>
                  <a:close/>
                </a:path>
              </a:pathLst>
            </a:custGeom>
            <a:solidFill>
              <a:srgbClr val="0057A5"/>
            </a:solidFill>
            <a:ln w="0" cap="flat">
              <a:noFill/>
              <a:prstDash val="solid"/>
              <a:miter/>
            </a:ln>
          </p:spPr>
          <p:txBody>
            <a:bodyPr rtlCol="0" anchor="ctr"/>
            <a:lstStyle/>
            <a:p>
              <a:endParaRPr lang="en-US"/>
            </a:p>
          </p:txBody>
        </p:sp>
        <p:sp>
          <p:nvSpPr>
            <p:cNvPr id="2443" name="Freeform 2442">
              <a:extLst>
                <a:ext uri="{FF2B5EF4-FFF2-40B4-BE49-F238E27FC236}">
                  <a16:creationId xmlns:a16="http://schemas.microsoft.com/office/drawing/2014/main" id="{CA5A34EF-D8BC-722C-E0E6-F0EE33564A1C}"/>
                </a:ext>
              </a:extLst>
            </p:cNvPr>
            <p:cNvSpPr/>
            <p:nvPr/>
          </p:nvSpPr>
          <p:spPr>
            <a:xfrm>
              <a:off x="8043542" y="3152885"/>
              <a:ext cx="34871" cy="34742"/>
            </a:xfrm>
            <a:custGeom>
              <a:avLst/>
              <a:gdLst>
                <a:gd name="connsiteX0" fmla="*/ 34871 w 34871"/>
                <a:gd name="connsiteY0" fmla="*/ 17371 h 34742"/>
                <a:gd name="connsiteX1" fmla="*/ 17436 w 34871"/>
                <a:gd name="connsiteY1" fmla="*/ 34743 h 34742"/>
                <a:gd name="connsiteX2" fmla="*/ 0 w 34871"/>
                <a:gd name="connsiteY2" fmla="*/ 17371 h 34742"/>
                <a:gd name="connsiteX3" fmla="*/ 17436 w 34871"/>
                <a:gd name="connsiteY3" fmla="*/ 0 h 34742"/>
                <a:gd name="connsiteX4" fmla="*/ 34871 w 34871"/>
                <a:gd name="connsiteY4" fmla="*/ 17371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742">
                  <a:moveTo>
                    <a:pt x="34871" y="17371"/>
                  </a:moveTo>
                  <a:cubicBezTo>
                    <a:pt x="34871" y="26965"/>
                    <a:pt x="27065" y="34743"/>
                    <a:pt x="17436" y="34743"/>
                  </a:cubicBezTo>
                  <a:cubicBezTo>
                    <a:pt x="7806" y="34743"/>
                    <a:pt x="0" y="26965"/>
                    <a:pt x="0" y="17371"/>
                  </a:cubicBezTo>
                  <a:cubicBezTo>
                    <a:pt x="0" y="7777"/>
                    <a:pt x="7806" y="0"/>
                    <a:pt x="17436" y="0"/>
                  </a:cubicBezTo>
                  <a:cubicBezTo>
                    <a:pt x="27065" y="0"/>
                    <a:pt x="34871" y="7777"/>
                    <a:pt x="34871" y="17371"/>
                  </a:cubicBezTo>
                  <a:close/>
                </a:path>
              </a:pathLst>
            </a:custGeom>
            <a:solidFill>
              <a:srgbClr val="0057A5"/>
            </a:solidFill>
            <a:ln w="0" cap="flat">
              <a:noFill/>
              <a:prstDash val="solid"/>
              <a:miter/>
            </a:ln>
          </p:spPr>
          <p:txBody>
            <a:bodyPr rtlCol="0" anchor="ctr"/>
            <a:lstStyle/>
            <a:p>
              <a:endParaRPr lang="en-US"/>
            </a:p>
          </p:txBody>
        </p:sp>
        <p:sp>
          <p:nvSpPr>
            <p:cNvPr id="2444" name="Freeform 2443">
              <a:extLst>
                <a:ext uri="{FF2B5EF4-FFF2-40B4-BE49-F238E27FC236}">
                  <a16:creationId xmlns:a16="http://schemas.microsoft.com/office/drawing/2014/main" id="{E5623244-C24B-A9BB-5E23-0738971CCE34}"/>
                </a:ext>
              </a:extLst>
            </p:cNvPr>
            <p:cNvSpPr/>
            <p:nvPr/>
          </p:nvSpPr>
          <p:spPr>
            <a:xfrm>
              <a:off x="7679385" y="2720420"/>
              <a:ext cx="34871" cy="34742"/>
            </a:xfrm>
            <a:custGeom>
              <a:avLst/>
              <a:gdLst>
                <a:gd name="connsiteX0" fmla="*/ 34871 w 34871"/>
                <a:gd name="connsiteY0" fmla="*/ 17371 h 34742"/>
                <a:gd name="connsiteX1" fmla="*/ 17436 w 34871"/>
                <a:gd name="connsiteY1" fmla="*/ 34743 h 34742"/>
                <a:gd name="connsiteX2" fmla="*/ 0 w 34871"/>
                <a:gd name="connsiteY2" fmla="*/ 17371 h 34742"/>
                <a:gd name="connsiteX3" fmla="*/ 17436 w 34871"/>
                <a:gd name="connsiteY3" fmla="*/ 0 h 34742"/>
                <a:gd name="connsiteX4" fmla="*/ 34871 w 34871"/>
                <a:gd name="connsiteY4" fmla="*/ 17371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742">
                  <a:moveTo>
                    <a:pt x="34871" y="17371"/>
                  </a:moveTo>
                  <a:cubicBezTo>
                    <a:pt x="34871" y="26965"/>
                    <a:pt x="27065" y="34743"/>
                    <a:pt x="17436" y="34743"/>
                  </a:cubicBezTo>
                  <a:cubicBezTo>
                    <a:pt x="7806" y="34743"/>
                    <a:pt x="0" y="26965"/>
                    <a:pt x="0" y="17371"/>
                  </a:cubicBezTo>
                  <a:cubicBezTo>
                    <a:pt x="0" y="7777"/>
                    <a:pt x="7806" y="0"/>
                    <a:pt x="17436" y="0"/>
                  </a:cubicBezTo>
                  <a:cubicBezTo>
                    <a:pt x="27065" y="0"/>
                    <a:pt x="34871" y="7777"/>
                    <a:pt x="34871" y="17371"/>
                  </a:cubicBezTo>
                  <a:close/>
                </a:path>
              </a:pathLst>
            </a:custGeom>
            <a:solidFill>
              <a:srgbClr val="0057A5"/>
            </a:solidFill>
            <a:ln w="0" cap="flat">
              <a:noFill/>
              <a:prstDash val="solid"/>
              <a:miter/>
            </a:ln>
          </p:spPr>
          <p:txBody>
            <a:bodyPr rtlCol="0" anchor="ctr"/>
            <a:lstStyle/>
            <a:p>
              <a:endParaRPr lang="en-US"/>
            </a:p>
          </p:txBody>
        </p:sp>
        <p:sp>
          <p:nvSpPr>
            <p:cNvPr id="2445" name="Freeform 2444">
              <a:extLst>
                <a:ext uri="{FF2B5EF4-FFF2-40B4-BE49-F238E27FC236}">
                  <a16:creationId xmlns:a16="http://schemas.microsoft.com/office/drawing/2014/main" id="{333FA430-05AF-A4E6-C20A-80922B94C689}"/>
                </a:ext>
              </a:extLst>
            </p:cNvPr>
            <p:cNvSpPr/>
            <p:nvPr/>
          </p:nvSpPr>
          <p:spPr>
            <a:xfrm>
              <a:off x="7494069" y="2531981"/>
              <a:ext cx="34871" cy="34742"/>
            </a:xfrm>
            <a:custGeom>
              <a:avLst/>
              <a:gdLst>
                <a:gd name="connsiteX0" fmla="*/ 34871 w 34871"/>
                <a:gd name="connsiteY0" fmla="*/ 17371 h 34742"/>
                <a:gd name="connsiteX1" fmla="*/ 17436 w 34871"/>
                <a:gd name="connsiteY1" fmla="*/ 34743 h 34742"/>
                <a:gd name="connsiteX2" fmla="*/ 0 w 34871"/>
                <a:gd name="connsiteY2" fmla="*/ 17371 h 34742"/>
                <a:gd name="connsiteX3" fmla="*/ 17436 w 34871"/>
                <a:gd name="connsiteY3" fmla="*/ 0 h 34742"/>
                <a:gd name="connsiteX4" fmla="*/ 34871 w 34871"/>
                <a:gd name="connsiteY4" fmla="*/ 17371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742">
                  <a:moveTo>
                    <a:pt x="34871" y="17371"/>
                  </a:moveTo>
                  <a:cubicBezTo>
                    <a:pt x="34871" y="26965"/>
                    <a:pt x="27065" y="34743"/>
                    <a:pt x="17436" y="34743"/>
                  </a:cubicBezTo>
                  <a:cubicBezTo>
                    <a:pt x="7806" y="34743"/>
                    <a:pt x="0" y="26965"/>
                    <a:pt x="0" y="17371"/>
                  </a:cubicBezTo>
                  <a:cubicBezTo>
                    <a:pt x="0" y="7777"/>
                    <a:pt x="7806" y="0"/>
                    <a:pt x="17436" y="0"/>
                  </a:cubicBezTo>
                  <a:cubicBezTo>
                    <a:pt x="27065" y="0"/>
                    <a:pt x="34871" y="7777"/>
                    <a:pt x="34871" y="17371"/>
                  </a:cubicBezTo>
                  <a:close/>
                </a:path>
              </a:pathLst>
            </a:custGeom>
            <a:solidFill>
              <a:srgbClr val="0057A5"/>
            </a:solidFill>
            <a:ln w="0" cap="flat">
              <a:noFill/>
              <a:prstDash val="solid"/>
              <a:miter/>
            </a:ln>
          </p:spPr>
          <p:txBody>
            <a:bodyPr rtlCol="0" anchor="ctr"/>
            <a:lstStyle/>
            <a:p>
              <a:endParaRPr lang="en-US"/>
            </a:p>
          </p:txBody>
        </p:sp>
        <p:sp>
          <p:nvSpPr>
            <p:cNvPr id="2446" name="Freeform 2445">
              <a:extLst>
                <a:ext uri="{FF2B5EF4-FFF2-40B4-BE49-F238E27FC236}">
                  <a16:creationId xmlns:a16="http://schemas.microsoft.com/office/drawing/2014/main" id="{FA851FB6-56CB-F25A-0CD5-2925FE8ED77C}"/>
                </a:ext>
              </a:extLst>
            </p:cNvPr>
            <p:cNvSpPr/>
            <p:nvPr/>
          </p:nvSpPr>
          <p:spPr>
            <a:xfrm>
              <a:off x="7310745" y="2476062"/>
              <a:ext cx="34871" cy="34742"/>
            </a:xfrm>
            <a:custGeom>
              <a:avLst/>
              <a:gdLst>
                <a:gd name="connsiteX0" fmla="*/ 34871 w 34871"/>
                <a:gd name="connsiteY0" fmla="*/ 17371 h 34742"/>
                <a:gd name="connsiteX1" fmla="*/ 17436 w 34871"/>
                <a:gd name="connsiteY1" fmla="*/ 34743 h 34742"/>
                <a:gd name="connsiteX2" fmla="*/ 0 w 34871"/>
                <a:gd name="connsiteY2" fmla="*/ 17371 h 34742"/>
                <a:gd name="connsiteX3" fmla="*/ 17436 w 34871"/>
                <a:gd name="connsiteY3" fmla="*/ 0 h 34742"/>
                <a:gd name="connsiteX4" fmla="*/ 34871 w 34871"/>
                <a:gd name="connsiteY4" fmla="*/ 17371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742">
                  <a:moveTo>
                    <a:pt x="34871" y="17371"/>
                  </a:moveTo>
                  <a:cubicBezTo>
                    <a:pt x="34871" y="26965"/>
                    <a:pt x="27065" y="34743"/>
                    <a:pt x="17436" y="34743"/>
                  </a:cubicBezTo>
                  <a:cubicBezTo>
                    <a:pt x="7806" y="34743"/>
                    <a:pt x="0" y="26965"/>
                    <a:pt x="0" y="17371"/>
                  </a:cubicBezTo>
                  <a:cubicBezTo>
                    <a:pt x="0" y="7777"/>
                    <a:pt x="7806" y="0"/>
                    <a:pt x="17436" y="0"/>
                  </a:cubicBezTo>
                  <a:cubicBezTo>
                    <a:pt x="27065" y="0"/>
                    <a:pt x="34871" y="7777"/>
                    <a:pt x="34871" y="17371"/>
                  </a:cubicBezTo>
                  <a:close/>
                </a:path>
              </a:pathLst>
            </a:custGeom>
            <a:solidFill>
              <a:srgbClr val="0057A5"/>
            </a:solidFill>
            <a:ln w="0" cap="flat">
              <a:noFill/>
              <a:prstDash val="solid"/>
              <a:miter/>
            </a:ln>
          </p:spPr>
          <p:txBody>
            <a:bodyPr rtlCol="0" anchor="ctr"/>
            <a:lstStyle/>
            <a:p>
              <a:endParaRPr lang="en-US"/>
            </a:p>
          </p:txBody>
        </p:sp>
        <p:sp>
          <p:nvSpPr>
            <p:cNvPr id="2447" name="Freeform 2446">
              <a:extLst>
                <a:ext uri="{FF2B5EF4-FFF2-40B4-BE49-F238E27FC236}">
                  <a16:creationId xmlns:a16="http://schemas.microsoft.com/office/drawing/2014/main" id="{6EE1399F-692B-A30A-90F7-43FA70F9D461}"/>
                </a:ext>
              </a:extLst>
            </p:cNvPr>
            <p:cNvSpPr/>
            <p:nvPr/>
          </p:nvSpPr>
          <p:spPr>
            <a:xfrm>
              <a:off x="6942603" y="2409719"/>
              <a:ext cx="34871" cy="34742"/>
            </a:xfrm>
            <a:custGeom>
              <a:avLst/>
              <a:gdLst>
                <a:gd name="connsiteX0" fmla="*/ 34871 w 34871"/>
                <a:gd name="connsiteY0" fmla="*/ 17371 h 34742"/>
                <a:gd name="connsiteX1" fmla="*/ 17436 w 34871"/>
                <a:gd name="connsiteY1" fmla="*/ 34743 h 34742"/>
                <a:gd name="connsiteX2" fmla="*/ 0 w 34871"/>
                <a:gd name="connsiteY2" fmla="*/ 17371 h 34742"/>
                <a:gd name="connsiteX3" fmla="*/ 17436 w 34871"/>
                <a:gd name="connsiteY3" fmla="*/ 0 h 34742"/>
                <a:gd name="connsiteX4" fmla="*/ 34871 w 34871"/>
                <a:gd name="connsiteY4" fmla="*/ 17371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742">
                  <a:moveTo>
                    <a:pt x="34871" y="17371"/>
                  </a:moveTo>
                  <a:cubicBezTo>
                    <a:pt x="34871" y="26965"/>
                    <a:pt x="27065" y="34743"/>
                    <a:pt x="17436" y="34743"/>
                  </a:cubicBezTo>
                  <a:cubicBezTo>
                    <a:pt x="7806" y="34743"/>
                    <a:pt x="0" y="26965"/>
                    <a:pt x="0" y="17371"/>
                  </a:cubicBezTo>
                  <a:cubicBezTo>
                    <a:pt x="0" y="7777"/>
                    <a:pt x="7806" y="0"/>
                    <a:pt x="17436" y="0"/>
                  </a:cubicBezTo>
                  <a:cubicBezTo>
                    <a:pt x="27065" y="0"/>
                    <a:pt x="34871" y="7777"/>
                    <a:pt x="34871" y="17371"/>
                  </a:cubicBezTo>
                  <a:close/>
                </a:path>
              </a:pathLst>
            </a:custGeom>
            <a:solidFill>
              <a:srgbClr val="0057A5"/>
            </a:solidFill>
            <a:ln w="0" cap="flat">
              <a:noFill/>
              <a:prstDash val="solid"/>
              <a:miter/>
            </a:ln>
          </p:spPr>
          <p:txBody>
            <a:bodyPr rtlCol="0" anchor="ctr"/>
            <a:lstStyle/>
            <a:p>
              <a:endParaRPr lang="en-US"/>
            </a:p>
          </p:txBody>
        </p:sp>
        <p:sp>
          <p:nvSpPr>
            <p:cNvPr id="2448" name="Freeform 2447">
              <a:extLst>
                <a:ext uri="{FF2B5EF4-FFF2-40B4-BE49-F238E27FC236}">
                  <a16:creationId xmlns:a16="http://schemas.microsoft.com/office/drawing/2014/main" id="{08364E90-0CCE-4EA0-FB9D-C928CB78D753}"/>
                </a:ext>
              </a:extLst>
            </p:cNvPr>
            <p:cNvSpPr/>
            <p:nvPr/>
          </p:nvSpPr>
          <p:spPr>
            <a:xfrm>
              <a:off x="6758449" y="2396815"/>
              <a:ext cx="34871" cy="34742"/>
            </a:xfrm>
            <a:custGeom>
              <a:avLst/>
              <a:gdLst>
                <a:gd name="connsiteX0" fmla="*/ 34871 w 34871"/>
                <a:gd name="connsiteY0" fmla="*/ 17371 h 34742"/>
                <a:gd name="connsiteX1" fmla="*/ 17436 w 34871"/>
                <a:gd name="connsiteY1" fmla="*/ 34743 h 34742"/>
                <a:gd name="connsiteX2" fmla="*/ 0 w 34871"/>
                <a:gd name="connsiteY2" fmla="*/ 17371 h 34742"/>
                <a:gd name="connsiteX3" fmla="*/ 17436 w 34871"/>
                <a:gd name="connsiteY3" fmla="*/ 0 h 34742"/>
                <a:gd name="connsiteX4" fmla="*/ 34871 w 34871"/>
                <a:gd name="connsiteY4" fmla="*/ 17371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742">
                  <a:moveTo>
                    <a:pt x="34871" y="17371"/>
                  </a:moveTo>
                  <a:cubicBezTo>
                    <a:pt x="34871" y="26965"/>
                    <a:pt x="27065" y="34743"/>
                    <a:pt x="17436" y="34743"/>
                  </a:cubicBezTo>
                  <a:cubicBezTo>
                    <a:pt x="7806" y="34743"/>
                    <a:pt x="0" y="26965"/>
                    <a:pt x="0" y="17371"/>
                  </a:cubicBezTo>
                  <a:cubicBezTo>
                    <a:pt x="0" y="7777"/>
                    <a:pt x="7806" y="0"/>
                    <a:pt x="17436" y="0"/>
                  </a:cubicBezTo>
                  <a:cubicBezTo>
                    <a:pt x="27065" y="0"/>
                    <a:pt x="34871" y="7777"/>
                    <a:pt x="34871" y="17371"/>
                  </a:cubicBezTo>
                  <a:close/>
                </a:path>
              </a:pathLst>
            </a:custGeom>
            <a:solidFill>
              <a:srgbClr val="0057A5"/>
            </a:solidFill>
            <a:ln w="0" cap="flat">
              <a:noFill/>
              <a:prstDash val="solid"/>
              <a:miter/>
            </a:ln>
          </p:spPr>
          <p:txBody>
            <a:bodyPr rtlCol="0" anchor="ctr"/>
            <a:lstStyle/>
            <a:p>
              <a:endParaRPr lang="en-US"/>
            </a:p>
          </p:txBody>
        </p:sp>
        <p:sp>
          <p:nvSpPr>
            <p:cNvPr id="2449" name="Freeform 2448">
              <a:extLst>
                <a:ext uri="{FF2B5EF4-FFF2-40B4-BE49-F238E27FC236}">
                  <a16:creationId xmlns:a16="http://schemas.microsoft.com/office/drawing/2014/main" id="{9941C0C9-6616-2287-7234-3022B3FE3157}"/>
                </a:ext>
              </a:extLst>
            </p:cNvPr>
            <p:cNvSpPr/>
            <p:nvPr/>
          </p:nvSpPr>
          <p:spPr>
            <a:xfrm>
              <a:off x="6680901" y="2378120"/>
              <a:ext cx="34871" cy="34742"/>
            </a:xfrm>
            <a:custGeom>
              <a:avLst/>
              <a:gdLst>
                <a:gd name="connsiteX0" fmla="*/ 34871 w 34871"/>
                <a:gd name="connsiteY0" fmla="*/ 17371 h 34742"/>
                <a:gd name="connsiteX1" fmla="*/ 17436 w 34871"/>
                <a:gd name="connsiteY1" fmla="*/ 34743 h 34742"/>
                <a:gd name="connsiteX2" fmla="*/ 0 w 34871"/>
                <a:gd name="connsiteY2" fmla="*/ 17371 h 34742"/>
                <a:gd name="connsiteX3" fmla="*/ 17436 w 34871"/>
                <a:gd name="connsiteY3" fmla="*/ 0 h 34742"/>
                <a:gd name="connsiteX4" fmla="*/ 34871 w 34871"/>
                <a:gd name="connsiteY4" fmla="*/ 17371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742">
                  <a:moveTo>
                    <a:pt x="34871" y="17371"/>
                  </a:moveTo>
                  <a:cubicBezTo>
                    <a:pt x="34871" y="26965"/>
                    <a:pt x="27065" y="34743"/>
                    <a:pt x="17436" y="34743"/>
                  </a:cubicBezTo>
                  <a:cubicBezTo>
                    <a:pt x="7806" y="34743"/>
                    <a:pt x="0" y="26965"/>
                    <a:pt x="0" y="17371"/>
                  </a:cubicBezTo>
                  <a:cubicBezTo>
                    <a:pt x="0" y="7777"/>
                    <a:pt x="7806" y="0"/>
                    <a:pt x="17436" y="0"/>
                  </a:cubicBezTo>
                  <a:cubicBezTo>
                    <a:pt x="27065" y="0"/>
                    <a:pt x="34871" y="7777"/>
                    <a:pt x="34871" y="17371"/>
                  </a:cubicBezTo>
                  <a:close/>
                </a:path>
              </a:pathLst>
            </a:custGeom>
            <a:solidFill>
              <a:srgbClr val="0057A5"/>
            </a:solidFill>
            <a:ln w="0" cap="flat">
              <a:noFill/>
              <a:prstDash val="solid"/>
              <a:miter/>
            </a:ln>
          </p:spPr>
          <p:txBody>
            <a:bodyPr rtlCol="0" anchor="ctr"/>
            <a:lstStyle/>
            <a:p>
              <a:endParaRPr lang="en-US"/>
            </a:p>
          </p:txBody>
        </p:sp>
        <p:sp>
          <p:nvSpPr>
            <p:cNvPr id="2450" name="Freeform 2449">
              <a:extLst>
                <a:ext uri="{FF2B5EF4-FFF2-40B4-BE49-F238E27FC236}">
                  <a16:creationId xmlns:a16="http://schemas.microsoft.com/office/drawing/2014/main" id="{E855E2CE-FAF7-BB90-D29C-9CD71B712F47}"/>
                </a:ext>
              </a:extLst>
            </p:cNvPr>
            <p:cNvSpPr/>
            <p:nvPr/>
          </p:nvSpPr>
          <p:spPr>
            <a:xfrm>
              <a:off x="6629424" y="2389039"/>
              <a:ext cx="34871" cy="34742"/>
            </a:xfrm>
            <a:custGeom>
              <a:avLst/>
              <a:gdLst>
                <a:gd name="connsiteX0" fmla="*/ 34871 w 34871"/>
                <a:gd name="connsiteY0" fmla="*/ 17371 h 34742"/>
                <a:gd name="connsiteX1" fmla="*/ 17436 w 34871"/>
                <a:gd name="connsiteY1" fmla="*/ 34743 h 34742"/>
                <a:gd name="connsiteX2" fmla="*/ 0 w 34871"/>
                <a:gd name="connsiteY2" fmla="*/ 17371 h 34742"/>
                <a:gd name="connsiteX3" fmla="*/ 17436 w 34871"/>
                <a:gd name="connsiteY3" fmla="*/ 0 h 34742"/>
                <a:gd name="connsiteX4" fmla="*/ 34871 w 34871"/>
                <a:gd name="connsiteY4" fmla="*/ 17371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742">
                  <a:moveTo>
                    <a:pt x="34871" y="17371"/>
                  </a:moveTo>
                  <a:cubicBezTo>
                    <a:pt x="34871" y="26965"/>
                    <a:pt x="27065" y="34743"/>
                    <a:pt x="17436" y="34743"/>
                  </a:cubicBezTo>
                  <a:cubicBezTo>
                    <a:pt x="7806" y="34743"/>
                    <a:pt x="0" y="26965"/>
                    <a:pt x="0" y="17371"/>
                  </a:cubicBezTo>
                  <a:cubicBezTo>
                    <a:pt x="0" y="7777"/>
                    <a:pt x="7806" y="0"/>
                    <a:pt x="17436" y="0"/>
                  </a:cubicBezTo>
                  <a:cubicBezTo>
                    <a:pt x="27065" y="0"/>
                    <a:pt x="34871" y="7777"/>
                    <a:pt x="34871" y="17371"/>
                  </a:cubicBezTo>
                  <a:close/>
                </a:path>
              </a:pathLst>
            </a:custGeom>
            <a:solidFill>
              <a:srgbClr val="0057A5"/>
            </a:solidFill>
            <a:ln w="0" cap="flat">
              <a:noFill/>
              <a:prstDash val="solid"/>
              <a:miter/>
            </a:ln>
          </p:spPr>
          <p:txBody>
            <a:bodyPr rtlCol="0" anchor="ctr"/>
            <a:lstStyle/>
            <a:p>
              <a:endParaRPr lang="en-US"/>
            </a:p>
          </p:txBody>
        </p:sp>
        <p:sp>
          <p:nvSpPr>
            <p:cNvPr id="2451" name="Freeform 2450">
              <a:extLst>
                <a:ext uri="{FF2B5EF4-FFF2-40B4-BE49-F238E27FC236}">
                  <a16:creationId xmlns:a16="http://schemas.microsoft.com/office/drawing/2014/main" id="{1366F7F4-7FF7-3BBD-542B-FB1537286C19}"/>
                </a:ext>
              </a:extLst>
            </p:cNvPr>
            <p:cNvSpPr/>
            <p:nvPr/>
          </p:nvSpPr>
          <p:spPr>
            <a:xfrm>
              <a:off x="6607007" y="2378120"/>
              <a:ext cx="34871" cy="34742"/>
            </a:xfrm>
            <a:custGeom>
              <a:avLst/>
              <a:gdLst>
                <a:gd name="connsiteX0" fmla="*/ 34871 w 34871"/>
                <a:gd name="connsiteY0" fmla="*/ 17371 h 34742"/>
                <a:gd name="connsiteX1" fmla="*/ 17436 w 34871"/>
                <a:gd name="connsiteY1" fmla="*/ 34743 h 34742"/>
                <a:gd name="connsiteX2" fmla="*/ 0 w 34871"/>
                <a:gd name="connsiteY2" fmla="*/ 17371 h 34742"/>
                <a:gd name="connsiteX3" fmla="*/ 17436 w 34871"/>
                <a:gd name="connsiteY3" fmla="*/ 0 h 34742"/>
                <a:gd name="connsiteX4" fmla="*/ 34871 w 34871"/>
                <a:gd name="connsiteY4" fmla="*/ 17371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742">
                  <a:moveTo>
                    <a:pt x="34871" y="17371"/>
                  </a:moveTo>
                  <a:cubicBezTo>
                    <a:pt x="34871" y="26965"/>
                    <a:pt x="27065" y="34743"/>
                    <a:pt x="17436" y="34743"/>
                  </a:cubicBezTo>
                  <a:cubicBezTo>
                    <a:pt x="7806" y="34743"/>
                    <a:pt x="0" y="26965"/>
                    <a:pt x="0" y="17371"/>
                  </a:cubicBezTo>
                  <a:cubicBezTo>
                    <a:pt x="0" y="7777"/>
                    <a:pt x="7806" y="0"/>
                    <a:pt x="17436" y="0"/>
                  </a:cubicBezTo>
                  <a:cubicBezTo>
                    <a:pt x="27065" y="0"/>
                    <a:pt x="34871" y="7777"/>
                    <a:pt x="34871" y="17371"/>
                  </a:cubicBezTo>
                  <a:close/>
                </a:path>
              </a:pathLst>
            </a:custGeom>
            <a:solidFill>
              <a:srgbClr val="0057A5"/>
            </a:solidFill>
            <a:ln w="0" cap="flat">
              <a:noFill/>
              <a:prstDash val="solid"/>
              <a:miter/>
            </a:ln>
          </p:spPr>
          <p:txBody>
            <a:bodyPr rtlCol="0" anchor="ctr"/>
            <a:lstStyle/>
            <a:p>
              <a:endParaRPr lang="en-US"/>
            </a:p>
          </p:txBody>
        </p:sp>
        <p:sp>
          <p:nvSpPr>
            <p:cNvPr id="2452" name="Freeform 2451">
              <a:extLst>
                <a:ext uri="{FF2B5EF4-FFF2-40B4-BE49-F238E27FC236}">
                  <a16:creationId xmlns:a16="http://schemas.microsoft.com/office/drawing/2014/main" id="{05CC1430-53AC-4185-5EB4-D2CE0C114F37}"/>
                </a:ext>
              </a:extLst>
            </p:cNvPr>
            <p:cNvSpPr/>
            <p:nvPr/>
          </p:nvSpPr>
          <p:spPr>
            <a:xfrm>
              <a:off x="6584092" y="2378285"/>
              <a:ext cx="34871" cy="34742"/>
            </a:xfrm>
            <a:custGeom>
              <a:avLst/>
              <a:gdLst>
                <a:gd name="connsiteX0" fmla="*/ 34871 w 34871"/>
                <a:gd name="connsiteY0" fmla="*/ 17371 h 34742"/>
                <a:gd name="connsiteX1" fmla="*/ 17436 w 34871"/>
                <a:gd name="connsiteY1" fmla="*/ 34743 h 34742"/>
                <a:gd name="connsiteX2" fmla="*/ 0 w 34871"/>
                <a:gd name="connsiteY2" fmla="*/ 17371 h 34742"/>
                <a:gd name="connsiteX3" fmla="*/ 17436 w 34871"/>
                <a:gd name="connsiteY3" fmla="*/ 0 h 34742"/>
                <a:gd name="connsiteX4" fmla="*/ 34871 w 34871"/>
                <a:gd name="connsiteY4" fmla="*/ 17371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742">
                  <a:moveTo>
                    <a:pt x="34871" y="17371"/>
                  </a:moveTo>
                  <a:cubicBezTo>
                    <a:pt x="34871" y="26965"/>
                    <a:pt x="27065" y="34743"/>
                    <a:pt x="17436" y="34743"/>
                  </a:cubicBezTo>
                  <a:cubicBezTo>
                    <a:pt x="7806" y="34743"/>
                    <a:pt x="0" y="26965"/>
                    <a:pt x="0" y="17371"/>
                  </a:cubicBezTo>
                  <a:cubicBezTo>
                    <a:pt x="0" y="7777"/>
                    <a:pt x="7806" y="0"/>
                    <a:pt x="17436" y="0"/>
                  </a:cubicBezTo>
                  <a:cubicBezTo>
                    <a:pt x="27065" y="0"/>
                    <a:pt x="34871" y="7777"/>
                    <a:pt x="34871" y="17371"/>
                  </a:cubicBezTo>
                  <a:close/>
                </a:path>
              </a:pathLst>
            </a:custGeom>
            <a:solidFill>
              <a:srgbClr val="0057A5"/>
            </a:solidFill>
            <a:ln w="0" cap="flat">
              <a:noFill/>
              <a:prstDash val="solid"/>
              <a:miter/>
            </a:ln>
          </p:spPr>
          <p:txBody>
            <a:bodyPr rtlCol="0" anchor="ctr"/>
            <a:lstStyle/>
            <a:p>
              <a:endParaRPr lang="en-US"/>
            </a:p>
          </p:txBody>
        </p:sp>
        <p:sp>
          <p:nvSpPr>
            <p:cNvPr id="2453" name="Freeform 2452">
              <a:extLst>
                <a:ext uri="{FF2B5EF4-FFF2-40B4-BE49-F238E27FC236}">
                  <a16:creationId xmlns:a16="http://schemas.microsoft.com/office/drawing/2014/main" id="{6884A727-D906-3A8D-6A17-1640B597E56D}"/>
                </a:ext>
              </a:extLst>
            </p:cNvPr>
            <p:cNvSpPr/>
            <p:nvPr/>
          </p:nvSpPr>
          <p:spPr>
            <a:xfrm>
              <a:off x="6584092" y="3263235"/>
              <a:ext cx="34871" cy="34742"/>
            </a:xfrm>
            <a:custGeom>
              <a:avLst/>
              <a:gdLst>
                <a:gd name="connsiteX0" fmla="*/ 34871 w 34871"/>
                <a:gd name="connsiteY0" fmla="*/ 17371 h 34742"/>
                <a:gd name="connsiteX1" fmla="*/ 17436 w 34871"/>
                <a:gd name="connsiteY1" fmla="*/ 34743 h 34742"/>
                <a:gd name="connsiteX2" fmla="*/ 0 w 34871"/>
                <a:gd name="connsiteY2" fmla="*/ 17371 h 34742"/>
                <a:gd name="connsiteX3" fmla="*/ 17436 w 34871"/>
                <a:gd name="connsiteY3" fmla="*/ 0 h 34742"/>
                <a:gd name="connsiteX4" fmla="*/ 34871 w 34871"/>
                <a:gd name="connsiteY4" fmla="*/ 17371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742">
                  <a:moveTo>
                    <a:pt x="34871" y="17371"/>
                  </a:moveTo>
                  <a:cubicBezTo>
                    <a:pt x="34871" y="26965"/>
                    <a:pt x="27065" y="34743"/>
                    <a:pt x="17436" y="34743"/>
                  </a:cubicBezTo>
                  <a:cubicBezTo>
                    <a:pt x="7806" y="34743"/>
                    <a:pt x="0" y="26965"/>
                    <a:pt x="0" y="17371"/>
                  </a:cubicBezTo>
                  <a:cubicBezTo>
                    <a:pt x="0" y="7777"/>
                    <a:pt x="7806" y="0"/>
                    <a:pt x="17436" y="0"/>
                  </a:cubicBezTo>
                  <a:cubicBezTo>
                    <a:pt x="27065" y="0"/>
                    <a:pt x="34871" y="7777"/>
                    <a:pt x="34871" y="17371"/>
                  </a:cubicBezTo>
                  <a:close/>
                </a:path>
              </a:pathLst>
            </a:custGeom>
            <a:solidFill>
              <a:srgbClr val="0057A5"/>
            </a:solidFill>
            <a:ln w="0" cap="flat">
              <a:noFill/>
              <a:prstDash val="solid"/>
              <a:miter/>
            </a:ln>
          </p:spPr>
          <p:txBody>
            <a:bodyPr rtlCol="0" anchor="ctr"/>
            <a:lstStyle/>
            <a:p>
              <a:endParaRPr lang="en-US"/>
            </a:p>
          </p:txBody>
        </p:sp>
        <p:sp>
          <p:nvSpPr>
            <p:cNvPr id="2454" name="Freeform 2453">
              <a:extLst>
                <a:ext uri="{FF2B5EF4-FFF2-40B4-BE49-F238E27FC236}">
                  <a16:creationId xmlns:a16="http://schemas.microsoft.com/office/drawing/2014/main" id="{0792C08C-6115-D8D1-D66E-C48C07BEB419}"/>
                </a:ext>
              </a:extLst>
            </p:cNvPr>
            <p:cNvSpPr/>
            <p:nvPr/>
          </p:nvSpPr>
          <p:spPr>
            <a:xfrm>
              <a:off x="7125594" y="2428249"/>
              <a:ext cx="34871" cy="34742"/>
            </a:xfrm>
            <a:custGeom>
              <a:avLst/>
              <a:gdLst>
                <a:gd name="connsiteX0" fmla="*/ 34871 w 34871"/>
                <a:gd name="connsiteY0" fmla="*/ 17371 h 34742"/>
                <a:gd name="connsiteX1" fmla="*/ 17436 w 34871"/>
                <a:gd name="connsiteY1" fmla="*/ 34743 h 34742"/>
                <a:gd name="connsiteX2" fmla="*/ 0 w 34871"/>
                <a:gd name="connsiteY2" fmla="*/ 17371 h 34742"/>
                <a:gd name="connsiteX3" fmla="*/ 17436 w 34871"/>
                <a:gd name="connsiteY3" fmla="*/ 0 h 34742"/>
                <a:gd name="connsiteX4" fmla="*/ 34871 w 34871"/>
                <a:gd name="connsiteY4" fmla="*/ 17371 h 3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1" h="34742">
                  <a:moveTo>
                    <a:pt x="34871" y="17371"/>
                  </a:moveTo>
                  <a:cubicBezTo>
                    <a:pt x="34871" y="26965"/>
                    <a:pt x="27065" y="34743"/>
                    <a:pt x="17436" y="34743"/>
                  </a:cubicBezTo>
                  <a:cubicBezTo>
                    <a:pt x="7806" y="34743"/>
                    <a:pt x="0" y="26965"/>
                    <a:pt x="0" y="17371"/>
                  </a:cubicBezTo>
                  <a:cubicBezTo>
                    <a:pt x="0" y="7777"/>
                    <a:pt x="7806" y="0"/>
                    <a:pt x="17436" y="0"/>
                  </a:cubicBezTo>
                  <a:cubicBezTo>
                    <a:pt x="27065" y="0"/>
                    <a:pt x="34871" y="7777"/>
                    <a:pt x="34871" y="17371"/>
                  </a:cubicBezTo>
                  <a:close/>
                </a:path>
              </a:pathLst>
            </a:custGeom>
            <a:solidFill>
              <a:srgbClr val="0057A5"/>
            </a:solidFill>
            <a:ln w="0" cap="flat">
              <a:noFill/>
              <a:prstDash val="solid"/>
              <a:miter/>
            </a:ln>
          </p:spPr>
          <p:txBody>
            <a:bodyPr rtlCol="0" anchor="ctr"/>
            <a:lstStyle/>
            <a:p>
              <a:endParaRPr lang="en-US"/>
            </a:p>
          </p:txBody>
        </p:sp>
        <p:sp>
          <p:nvSpPr>
            <p:cNvPr id="2455" name="Freeform 2454">
              <a:extLst>
                <a:ext uri="{FF2B5EF4-FFF2-40B4-BE49-F238E27FC236}">
                  <a16:creationId xmlns:a16="http://schemas.microsoft.com/office/drawing/2014/main" id="{5B8A0F6F-3C4E-7625-AB13-F0B84A84A70B}"/>
                </a:ext>
              </a:extLst>
            </p:cNvPr>
            <p:cNvSpPr/>
            <p:nvPr/>
          </p:nvSpPr>
          <p:spPr>
            <a:xfrm>
              <a:off x="8597831" y="3245698"/>
              <a:ext cx="25738" cy="60386"/>
            </a:xfrm>
            <a:custGeom>
              <a:avLst/>
              <a:gdLst>
                <a:gd name="connsiteX0" fmla="*/ 0 w 25738"/>
                <a:gd name="connsiteY0" fmla="*/ 0 h 60386"/>
                <a:gd name="connsiteX1" fmla="*/ 25738 w 25738"/>
                <a:gd name="connsiteY1" fmla="*/ 0 h 60386"/>
                <a:gd name="connsiteX2" fmla="*/ 12952 w 25738"/>
                <a:gd name="connsiteY2" fmla="*/ 30110 h 60386"/>
                <a:gd name="connsiteX3" fmla="*/ 12952 w 25738"/>
                <a:gd name="connsiteY3" fmla="*/ 0 h 60386"/>
                <a:gd name="connsiteX4" fmla="*/ 12952 w 25738"/>
                <a:gd name="connsiteY4" fmla="*/ 30110 h 60386"/>
                <a:gd name="connsiteX5" fmla="*/ 12952 w 25738"/>
                <a:gd name="connsiteY5" fmla="*/ 60386 h 60386"/>
                <a:gd name="connsiteX6" fmla="*/ 0 w 25738"/>
                <a:gd name="connsiteY6" fmla="*/ 60386 h 60386"/>
                <a:gd name="connsiteX7" fmla="*/ 25738 w 25738"/>
                <a:gd name="connsiteY7" fmla="*/ 60386 h 6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60386">
                  <a:moveTo>
                    <a:pt x="0" y="0"/>
                  </a:moveTo>
                  <a:lnTo>
                    <a:pt x="25738" y="0"/>
                  </a:lnTo>
                  <a:moveTo>
                    <a:pt x="12952" y="30110"/>
                  </a:moveTo>
                  <a:lnTo>
                    <a:pt x="12952" y="0"/>
                  </a:lnTo>
                  <a:moveTo>
                    <a:pt x="12952" y="30110"/>
                  </a:moveTo>
                  <a:lnTo>
                    <a:pt x="12952" y="60386"/>
                  </a:lnTo>
                  <a:moveTo>
                    <a:pt x="0" y="60386"/>
                  </a:moveTo>
                  <a:lnTo>
                    <a:pt x="25738" y="60386"/>
                  </a:lnTo>
                </a:path>
              </a:pathLst>
            </a:custGeom>
            <a:noFill/>
            <a:ln w="8275" cap="flat">
              <a:solidFill>
                <a:srgbClr val="0057A5"/>
              </a:solidFill>
              <a:prstDash val="solid"/>
              <a:miter/>
            </a:ln>
          </p:spPr>
          <p:txBody>
            <a:bodyPr rtlCol="0" anchor="ctr"/>
            <a:lstStyle/>
            <a:p>
              <a:endParaRPr lang="en-US"/>
            </a:p>
          </p:txBody>
        </p:sp>
        <p:sp>
          <p:nvSpPr>
            <p:cNvPr id="2456" name="Freeform 2455">
              <a:extLst>
                <a:ext uri="{FF2B5EF4-FFF2-40B4-BE49-F238E27FC236}">
                  <a16:creationId xmlns:a16="http://schemas.microsoft.com/office/drawing/2014/main" id="{DAEA05EE-22C7-069E-54A5-B922187BFCCB}"/>
                </a:ext>
              </a:extLst>
            </p:cNvPr>
            <p:cNvSpPr/>
            <p:nvPr/>
          </p:nvSpPr>
          <p:spPr>
            <a:xfrm>
              <a:off x="8416334" y="3226010"/>
              <a:ext cx="25738" cy="74118"/>
            </a:xfrm>
            <a:custGeom>
              <a:avLst/>
              <a:gdLst>
                <a:gd name="connsiteX0" fmla="*/ 0 w 25738"/>
                <a:gd name="connsiteY0" fmla="*/ 0 h 74118"/>
                <a:gd name="connsiteX1" fmla="*/ 25738 w 25738"/>
                <a:gd name="connsiteY1" fmla="*/ 0 h 74118"/>
                <a:gd name="connsiteX2" fmla="*/ 12952 w 25738"/>
                <a:gd name="connsiteY2" fmla="*/ 36894 h 74118"/>
                <a:gd name="connsiteX3" fmla="*/ 12952 w 25738"/>
                <a:gd name="connsiteY3" fmla="*/ 0 h 74118"/>
                <a:gd name="connsiteX4" fmla="*/ 12952 w 25738"/>
                <a:gd name="connsiteY4" fmla="*/ 36894 h 74118"/>
                <a:gd name="connsiteX5" fmla="*/ 12952 w 25738"/>
                <a:gd name="connsiteY5" fmla="*/ 74118 h 74118"/>
                <a:gd name="connsiteX6" fmla="*/ 0 w 25738"/>
                <a:gd name="connsiteY6" fmla="*/ 74118 h 74118"/>
                <a:gd name="connsiteX7" fmla="*/ 25738 w 25738"/>
                <a:gd name="connsiteY7" fmla="*/ 74118 h 7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74118">
                  <a:moveTo>
                    <a:pt x="0" y="0"/>
                  </a:moveTo>
                  <a:lnTo>
                    <a:pt x="25738" y="0"/>
                  </a:lnTo>
                  <a:moveTo>
                    <a:pt x="12952" y="36894"/>
                  </a:moveTo>
                  <a:lnTo>
                    <a:pt x="12952" y="0"/>
                  </a:lnTo>
                  <a:moveTo>
                    <a:pt x="12952" y="36894"/>
                  </a:moveTo>
                  <a:lnTo>
                    <a:pt x="12952" y="74118"/>
                  </a:lnTo>
                  <a:moveTo>
                    <a:pt x="0" y="74118"/>
                  </a:moveTo>
                  <a:lnTo>
                    <a:pt x="25738" y="74118"/>
                  </a:lnTo>
                </a:path>
              </a:pathLst>
            </a:custGeom>
            <a:noFill/>
            <a:ln w="8275" cap="flat">
              <a:solidFill>
                <a:srgbClr val="0057A5"/>
              </a:solidFill>
              <a:prstDash val="solid"/>
              <a:miter/>
            </a:ln>
          </p:spPr>
          <p:txBody>
            <a:bodyPr rtlCol="0" anchor="ctr"/>
            <a:lstStyle/>
            <a:p>
              <a:endParaRPr lang="en-US"/>
            </a:p>
          </p:txBody>
        </p:sp>
        <p:sp>
          <p:nvSpPr>
            <p:cNvPr id="2457" name="Freeform 2456">
              <a:extLst>
                <a:ext uri="{FF2B5EF4-FFF2-40B4-BE49-F238E27FC236}">
                  <a16:creationId xmlns:a16="http://schemas.microsoft.com/office/drawing/2014/main" id="{41B9BEF6-5109-F468-D907-97374C19B8BA}"/>
                </a:ext>
              </a:extLst>
            </p:cNvPr>
            <p:cNvSpPr/>
            <p:nvPr/>
          </p:nvSpPr>
          <p:spPr>
            <a:xfrm>
              <a:off x="8048025" y="3024006"/>
              <a:ext cx="25738" cy="293659"/>
            </a:xfrm>
            <a:custGeom>
              <a:avLst/>
              <a:gdLst>
                <a:gd name="connsiteX0" fmla="*/ 0 w 25738"/>
                <a:gd name="connsiteY0" fmla="*/ 0 h 293659"/>
                <a:gd name="connsiteX1" fmla="*/ 25738 w 25738"/>
                <a:gd name="connsiteY1" fmla="*/ 0 h 293659"/>
                <a:gd name="connsiteX2" fmla="*/ 12786 w 25738"/>
                <a:gd name="connsiteY2" fmla="*/ 146251 h 293659"/>
                <a:gd name="connsiteX3" fmla="*/ 12786 w 25738"/>
                <a:gd name="connsiteY3" fmla="*/ 0 h 293659"/>
                <a:gd name="connsiteX4" fmla="*/ 12786 w 25738"/>
                <a:gd name="connsiteY4" fmla="*/ 146251 h 293659"/>
                <a:gd name="connsiteX5" fmla="*/ 12786 w 25738"/>
                <a:gd name="connsiteY5" fmla="*/ 293660 h 293659"/>
                <a:gd name="connsiteX6" fmla="*/ 0 w 25738"/>
                <a:gd name="connsiteY6" fmla="*/ 293660 h 293659"/>
                <a:gd name="connsiteX7" fmla="*/ 25738 w 25738"/>
                <a:gd name="connsiteY7" fmla="*/ 293660 h 29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293659">
                  <a:moveTo>
                    <a:pt x="0" y="0"/>
                  </a:moveTo>
                  <a:lnTo>
                    <a:pt x="25738" y="0"/>
                  </a:lnTo>
                  <a:moveTo>
                    <a:pt x="12786" y="146251"/>
                  </a:moveTo>
                  <a:lnTo>
                    <a:pt x="12786" y="0"/>
                  </a:lnTo>
                  <a:moveTo>
                    <a:pt x="12786" y="146251"/>
                  </a:moveTo>
                  <a:lnTo>
                    <a:pt x="12786" y="293660"/>
                  </a:lnTo>
                  <a:moveTo>
                    <a:pt x="0" y="293660"/>
                  </a:moveTo>
                  <a:lnTo>
                    <a:pt x="25738" y="293660"/>
                  </a:lnTo>
                </a:path>
              </a:pathLst>
            </a:custGeom>
            <a:noFill/>
            <a:ln w="8275" cap="flat">
              <a:solidFill>
                <a:srgbClr val="0057A5"/>
              </a:solidFill>
              <a:prstDash val="solid"/>
              <a:miter/>
            </a:ln>
          </p:spPr>
          <p:txBody>
            <a:bodyPr rtlCol="0" anchor="ctr"/>
            <a:lstStyle/>
            <a:p>
              <a:endParaRPr lang="en-US"/>
            </a:p>
          </p:txBody>
        </p:sp>
        <p:sp>
          <p:nvSpPr>
            <p:cNvPr id="2458" name="Freeform 2457">
              <a:extLst>
                <a:ext uri="{FF2B5EF4-FFF2-40B4-BE49-F238E27FC236}">
                  <a16:creationId xmlns:a16="http://schemas.microsoft.com/office/drawing/2014/main" id="{D704705D-51C9-A5D9-2727-DC8E7EF1CA7D}"/>
                </a:ext>
              </a:extLst>
            </p:cNvPr>
            <p:cNvSpPr/>
            <p:nvPr/>
          </p:nvSpPr>
          <p:spPr>
            <a:xfrm>
              <a:off x="7683869" y="2474076"/>
              <a:ext cx="25738" cy="530572"/>
            </a:xfrm>
            <a:custGeom>
              <a:avLst/>
              <a:gdLst>
                <a:gd name="connsiteX0" fmla="*/ 0 w 25738"/>
                <a:gd name="connsiteY0" fmla="*/ 0 h 530572"/>
                <a:gd name="connsiteX1" fmla="*/ 25738 w 25738"/>
                <a:gd name="connsiteY1" fmla="*/ 0 h 530572"/>
                <a:gd name="connsiteX2" fmla="*/ 12786 w 25738"/>
                <a:gd name="connsiteY2" fmla="*/ 264211 h 530572"/>
                <a:gd name="connsiteX3" fmla="*/ 12786 w 25738"/>
                <a:gd name="connsiteY3" fmla="*/ 0 h 530572"/>
                <a:gd name="connsiteX4" fmla="*/ 12786 w 25738"/>
                <a:gd name="connsiteY4" fmla="*/ 264211 h 530572"/>
                <a:gd name="connsiteX5" fmla="*/ 12786 w 25738"/>
                <a:gd name="connsiteY5" fmla="*/ 530573 h 530572"/>
                <a:gd name="connsiteX6" fmla="*/ 0 w 25738"/>
                <a:gd name="connsiteY6" fmla="*/ 530573 h 530572"/>
                <a:gd name="connsiteX7" fmla="*/ 25738 w 25738"/>
                <a:gd name="connsiteY7" fmla="*/ 530573 h 53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530572">
                  <a:moveTo>
                    <a:pt x="0" y="0"/>
                  </a:moveTo>
                  <a:lnTo>
                    <a:pt x="25738" y="0"/>
                  </a:lnTo>
                  <a:moveTo>
                    <a:pt x="12786" y="264211"/>
                  </a:moveTo>
                  <a:lnTo>
                    <a:pt x="12786" y="0"/>
                  </a:lnTo>
                  <a:moveTo>
                    <a:pt x="12786" y="264211"/>
                  </a:moveTo>
                  <a:lnTo>
                    <a:pt x="12786" y="530573"/>
                  </a:lnTo>
                  <a:moveTo>
                    <a:pt x="0" y="530573"/>
                  </a:moveTo>
                  <a:lnTo>
                    <a:pt x="25738" y="530573"/>
                  </a:lnTo>
                </a:path>
              </a:pathLst>
            </a:custGeom>
            <a:noFill/>
            <a:ln w="8275" cap="flat">
              <a:solidFill>
                <a:srgbClr val="0057A5"/>
              </a:solidFill>
              <a:prstDash val="solid"/>
              <a:miter/>
            </a:ln>
          </p:spPr>
          <p:txBody>
            <a:bodyPr rtlCol="0" anchor="ctr"/>
            <a:lstStyle/>
            <a:p>
              <a:endParaRPr lang="en-US"/>
            </a:p>
          </p:txBody>
        </p:sp>
        <p:sp>
          <p:nvSpPr>
            <p:cNvPr id="2459" name="Freeform 2458">
              <a:extLst>
                <a:ext uri="{FF2B5EF4-FFF2-40B4-BE49-F238E27FC236}">
                  <a16:creationId xmlns:a16="http://schemas.microsoft.com/office/drawing/2014/main" id="{794438B5-A587-2578-82BC-F5395342BD8F}"/>
                </a:ext>
              </a:extLst>
            </p:cNvPr>
            <p:cNvSpPr/>
            <p:nvPr/>
          </p:nvSpPr>
          <p:spPr>
            <a:xfrm>
              <a:off x="7497556" y="2349333"/>
              <a:ext cx="25738" cy="391932"/>
            </a:xfrm>
            <a:custGeom>
              <a:avLst/>
              <a:gdLst>
                <a:gd name="connsiteX0" fmla="*/ 0 w 25738"/>
                <a:gd name="connsiteY0" fmla="*/ 0 h 391932"/>
                <a:gd name="connsiteX1" fmla="*/ 25738 w 25738"/>
                <a:gd name="connsiteY1" fmla="*/ 0 h 391932"/>
                <a:gd name="connsiteX2" fmla="*/ 12952 w 25738"/>
                <a:gd name="connsiteY2" fmla="*/ 195222 h 391932"/>
                <a:gd name="connsiteX3" fmla="*/ 12952 w 25738"/>
                <a:gd name="connsiteY3" fmla="*/ 0 h 391932"/>
                <a:gd name="connsiteX4" fmla="*/ 12952 w 25738"/>
                <a:gd name="connsiteY4" fmla="*/ 195222 h 391932"/>
                <a:gd name="connsiteX5" fmla="*/ 12952 w 25738"/>
                <a:gd name="connsiteY5" fmla="*/ 391932 h 391932"/>
                <a:gd name="connsiteX6" fmla="*/ 0 w 25738"/>
                <a:gd name="connsiteY6" fmla="*/ 391932 h 391932"/>
                <a:gd name="connsiteX7" fmla="*/ 25738 w 25738"/>
                <a:gd name="connsiteY7" fmla="*/ 391932 h 3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391932">
                  <a:moveTo>
                    <a:pt x="0" y="0"/>
                  </a:moveTo>
                  <a:lnTo>
                    <a:pt x="25738" y="0"/>
                  </a:lnTo>
                  <a:moveTo>
                    <a:pt x="12952" y="195222"/>
                  </a:moveTo>
                  <a:lnTo>
                    <a:pt x="12952" y="0"/>
                  </a:lnTo>
                  <a:moveTo>
                    <a:pt x="12952" y="195222"/>
                  </a:moveTo>
                  <a:lnTo>
                    <a:pt x="12952" y="391932"/>
                  </a:lnTo>
                  <a:moveTo>
                    <a:pt x="0" y="391932"/>
                  </a:moveTo>
                  <a:lnTo>
                    <a:pt x="25738" y="391932"/>
                  </a:lnTo>
                </a:path>
              </a:pathLst>
            </a:custGeom>
            <a:noFill/>
            <a:ln w="8275" cap="flat">
              <a:solidFill>
                <a:srgbClr val="0057A5"/>
              </a:solidFill>
              <a:prstDash val="solid"/>
              <a:miter/>
            </a:ln>
          </p:spPr>
          <p:txBody>
            <a:bodyPr rtlCol="0" anchor="ctr"/>
            <a:lstStyle/>
            <a:p>
              <a:endParaRPr lang="en-US"/>
            </a:p>
          </p:txBody>
        </p:sp>
        <p:sp>
          <p:nvSpPr>
            <p:cNvPr id="2460" name="Freeform 2459">
              <a:extLst>
                <a:ext uri="{FF2B5EF4-FFF2-40B4-BE49-F238E27FC236}">
                  <a16:creationId xmlns:a16="http://schemas.microsoft.com/office/drawing/2014/main" id="{D8D2F849-9228-AFA6-3876-6D11FF8DEAD6}"/>
                </a:ext>
              </a:extLst>
            </p:cNvPr>
            <p:cNvSpPr/>
            <p:nvPr/>
          </p:nvSpPr>
          <p:spPr>
            <a:xfrm>
              <a:off x="7315062" y="2392183"/>
              <a:ext cx="25738" cy="202666"/>
            </a:xfrm>
            <a:custGeom>
              <a:avLst/>
              <a:gdLst>
                <a:gd name="connsiteX0" fmla="*/ 0 w 25738"/>
                <a:gd name="connsiteY0" fmla="*/ 165 h 202666"/>
                <a:gd name="connsiteX1" fmla="*/ 25738 w 25738"/>
                <a:gd name="connsiteY1" fmla="*/ 165 h 202666"/>
                <a:gd name="connsiteX2" fmla="*/ 12952 w 25738"/>
                <a:gd name="connsiteY2" fmla="*/ 100920 h 202666"/>
                <a:gd name="connsiteX3" fmla="*/ 12952 w 25738"/>
                <a:gd name="connsiteY3" fmla="*/ 0 h 202666"/>
                <a:gd name="connsiteX4" fmla="*/ 12952 w 25738"/>
                <a:gd name="connsiteY4" fmla="*/ 100920 h 202666"/>
                <a:gd name="connsiteX5" fmla="*/ 12952 w 25738"/>
                <a:gd name="connsiteY5" fmla="*/ 202501 h 202666"/>
                <a:gd name="connsiteX6" fmla="*/ 0 w 25738"/>
                <a:gd name="connsiteY6" fmla="*/ 202667 h 202666"/>
                <a:gd name="connsiteX7" fmla="*/ 25738 w 25738"/>
                <a:gd name="connsiteY7" fmla="*/ 202667 h 20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202666">
                  <a:moveTo>
                    <a:pt x="0" y="165"/>
                  </a:moveTo>
                  <a:lnTo>
                    <a:pt x="25738" y="165"/>
                  </a:lnTo>
                  <a:moveTo>
                    <a:pt x="12952" y="100920"/>
                  </a:moveTo>
                  <a:lnTo>
                    <a:pt x="12952" y="0"/>
                  </a:lnTo>
                  <a:moveTo>
                    <a:pt x="12952" y="100920"/>
                  </a:moveTo>
                  <a:lnTo>
                    <a:pt x="12952" y="202501"/>
                  </a:lnTo>
                  <a:moveTo>
                    <a:pt x="0" y="202667"/>
                  </a:moveTo>
                  <a:lnTo>
                    <a:pt x="25738" y="202667"/>
                  </a:lnTo>
                </a:path>
              </a:pathLst>
            </a:custGeom>
            <a:noFill/>
            <a:ln w="8275" cap="flat">
              <a:solidFill>
                <a:srgbClr val="0057A5"/>
              </a:solidFill>
              <a:prstDash val="solid"/>
              <a:miter/>
            </a:ln>
          </p:spPr>
          <p:txBody>
            <a:bodyPr rtlCol="0" anchor="ctr"/>
            <a:lstStyle/>
            <a:p>
              <a:endParaRPr lang="en-US"/>
            </a:p>
          </p:txBody>
        </p:sp>
        <p:sp>
          <p:nvSpPr>
            <p:cNvPr id="2461" name="Freeform 2460">
              <a:extLst>
                <a:ext uri="{FF2B5EF4-FFF2-40B4-BE49-F238E27FC236}">
                  <a16:creationId xmlns:a16="http://schemas.microsoft.com/office/drawing/2014/main" id="{3348F164-7F56-2DEE-1844-FA6F20972A57}"/>
                </a:ext>
              </a:extLst>
            </p:cNvPr>
            <p:cNvSpPr/>
            <p:nvPr/>
          </p:nvSpPr>
          <p:spPr>
            <a:xfrm>
              <a:off x="7130244" y="2344866"/>
              <a:ext cx="25738" cy="202501"/>
            </a:xfrm>
            <a:custGeom>
              <a:avLst/>
              <a:gdLst>
                <a:gd name="connsiteX0" fmla="*/ 0 w 25738"/>
                <a:gd name="connsiteY0" fmla="*/ 0 h 202501"/>
                <a:gd name="connsiteX1" fmla="*/ 25738 w 25738"/>
                <a:gd name="connsiteY1" fmla="*/ 0 h 202501"/>
                <a:gd name="connsiteX2" fmla="*/ 12952 w 25738"/>
                <a:gd name="connsiteY2" fmla="*/ 100920 h 202501"/>
                <a:gd name="connsiteX3" fmla="*/ 12952 w 25738"/>
                <a:gd name="connsiteY3" fmla="*/ 0 h 202501"/>
                <a:gd name="connsiteX4" fmla="*/ 12952 w 25738"/>
                <a:gd name="connsiteY4" fmla="*/ 100920 h 202501"/>
                <a:gd name="connsiteX5" fmla="*/ 12952 w 25738"/>
                <a:gd name="connsiteY5" fmla="*/ 202501 h 202501"/>
                <a:gd name="connsiteX6" fmla="*/ 0 w 25738"/>
                <a:gd name="connsiteY6" fmla="*/ 202501 h 202501"/>
                <a:gd name="connsiteX7" fmla="*/ 25738 w 25738"/>
                <a:gd name="connsiteY7" fmla="*/ 202501 h 20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202501">
                  <a:moveTo>
                    <a:pt x="0" y="0"/>
                  </a:moveTo>
                  <a:lnTo>
                    <a:pt x="25738" y="0"/>
                  </a:lnTo>
                  <a:moveTo>
                    <a:pt x="12952" y="100920"/>
                  </a:moveTo>
                  <a:lnTo>
                    <a:pt x="12952" y="0"/>
                  </a:lnTo>
                  <a:moveTo>
                    <a:pt x="12952" y="100920"/>
                  </a:moveTo>
                  <a:lnTo>
                    <a:pt x="12952" y="202501"/>
                  </a:lnTo>
                  <a:moveTo>
                    <a:pt x="0" y="202501"/>
                  </a:moveTo>
                  <a:lnTo>
                    <a:pt x="25738" y="202501"/>
                  </a:lnTo>
                </a:path>
              </a:pathLst>
            </a:custGeom>
            <a:noFill/>
            <a:ln w="8275" cap="flat">
              <a:solidFill>
                <a:srgbClr val="0057A5"/>
              </a:solidFill>
              <a:prstDash val="solid"/>
              <a:miter/>
            </a:ln>
          </p:spPr>
          <p:txBody>
            <a:bodyPr rtlCol="0" anchor="ctr"/>
            <a:lstStyle/>
            <a:p>
              <a:endParaRPr lang="en-US"/>
            </a:p>
          </p:txBody>
        </p:sp>
        <p:sp>
          <p:nvSpPr>
            <p:cNvPr id="2462" name="Freeform 2461">
              <a:extLst>
                <a:ext uri="{FF2B5EF4-FFF2-40B4-BE49-F238E27FC236}">
                  <a16:creationId xmlns:a16="http://schemas.microsoft.com/office/drawing/2014/main" id="{5570F048-F576-C09B-90F2-E227DABE21C1}"/>
                </a:ext>
              </a:extLst>
            </p:cNvPr>
            <p:cNvSpPr/>
            <p:nvPr/>
          </p:nvSpPr>
          <p:spPr>
            <a:xfrm>
              <a:off x="6946754" y="2349829"/>
              <a:ext cx="25738" cy="157666"/>
            </a:xfrm>
            <a:custGeom>
              <a:avLst/>
              <a:gdLst>
                <a:gd name="connsiteX0" fmla="*/ 0 w 25738"/>
                <a:gd name="connsiteY0" fmla="*/ 0 h 157666"/>
                <a:gd name="connsiteX1" fmla="*/ 25738 w 25738"/>
                <a:gd name="connsiteY1" fmla="*/ 0 h 157666"/>
                <a:gd name="connsiteX2" fmla="*/ 12952 w 25738"/>
                <a:gd name="connsiteY2" fmla="*/ 78585 h 157666"/>
                <a:gd name="connsiteX3" fmla="*/ 12952 w 25738"/>
                <a:gd name="connsiteY3" fmla="*/ 0 h 157666"/>
                <a:gd name="connsiteX4" fmla="*/ 12952 w 25738"/>
                <a:gd name="connsiteY4" fmla="*/ 78585 h 157666"/>
                <a:gd name="connsiteX5" fmla="*/ 12952 w 25738"/>
                <a:gd name="connsiteY5" fmla="*/ 157666 h 157666"/>
                <a:gd name="connsiteX6" fmla="*/ 0 w 25738"/>
                <a:gd name="connsiteY6" fmla="*/ 157666 h 157666"/>
                <a:gd name="connsiteX7" fmla="*/ 25738 w 25738"/>
                <a:gd name="connsiteY7" fmla="*/ 157666 h 15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57666">
                  <a:moveTo>
                    <a:pt x="0" y="0"/>
                  </a:moveTo>
                  <a:lnTo>
                    <a:pt x="25738" y="0"/>
                  </a:lnTo>
                  <a:moveTo>
                    <a:pt x="12952" y="78585"/>
                  </a:moveTo>
                  <a:lnTo>
                    <a:pt x="12952" y="0"/>
                  </a:lnTo>
                  <a:moveTo>
                    <a:pt x="12952" y="78585"/>
                  </a:moveTo>
                  <a:lnTo>
                    <a:pt x="12952" y="157666"/>
                  </a:lnTo>
                  <a:moveTo>
                    <a:pt x="0" y="157666"/>
                  </a:moveTo>
                  <a:lnTo>
                    <a:pt x="25738" y="157666"/>
                  </a:lnTo>
                </a:path>
              </a:pathLst>
            </a:custGeom>
            <a:noFill/>
            <a:ln w="8275" cap="flat">
              <a:solidFill>
                <a:srgbClr val="0057A5"/>
              </a:solidFill>
              <a:prstDash val="solid"/>
              <a:miter/>
            </a:ln>
          </p:spPr>
          <p:txBody>
            <a:bodyPr rtlCol="0" anchor="ctr"/>
            <a:lstStyle/>
            <a:p>
              <a:endParaRPr lang="en-US"/>
            </a:p>
          </p:txBody>
        </p:sp>
        <p:sp>
          <p:nvSpPr>
            <p:cNvPr id="2463" name="Freeform 2462">
              <a:extLst>
                <a:ext uri="{FF2B5EF4-FFF2-40B4-BE49-F238E27FC236}">
                  <a16:creationId xmlns:a16="http://schemas.microsoft.com/office/drawing/2014/main" id="{048953B0-D903-67F7-6A32-DE72316D09C6}"/>
                </a:ext>
              </a:extLst>
            </p:cNvPr>
            <p:cNvSpPr/>
            <p:nvPr/>
          </p:nvSpPr>
          <p:spPr>
            <a:xfrm>
              <a:off x="6762268" y="2358267"/>
              <a:ext cx="25738" cy="112169"/>
            </a:xfrm>
            <a:custGeom>
              <a:avLst/>
              <a:gdLst>
                <a:gd name="connsiteX0" fmla="*/ 0 w 25738"/>
                <a:gd name="connsiteY0" fmla="*/ 0 h 112169"/>
                <a:gd name="connsiteX1" fmla="*/ 25738 w 25738"/>
                <a:gd name="connsiteY1" fmla="*/ 0 h 112169"/>
                <a:gd name="connsiteX2" fmla="*/ 12952 w 25738"/>
                <a:gd name="connsiteY2" fmla="*/ 55919 h 112169"/>
                <a:gd name="connsiteX3" fmla="*/ 12952 w 25738"/>
                <a:gd name="connsiteY3" fmla="*/ 165 h 112169"/>
                <a:gd name="connsiteX4" fmla="*/ 12952 w 25738"/>
                <a:gd name="connsiteY4" fmla="*/ 55919 h 112169"/>
                <a:gd name="connsiteX5" fmla="*/ 12952 w 25738"/>
                <a:gd name="connsiteY5" fmla="*/ 112170 h 112169"/>
                <a:gd name="connsiteX6" fmla="*/ 0 w 25738"/>
                <a:gd name="connsiteY6" fmla="*/ 112170 h 112169"/>
                <a:gd name="connsiteX7" fmla="*/ 25738 w 25738"/>
                <a:gd name="connsiteY7" fmla="*/ 112170 h 11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12169">
                  <a:moveTo>
                    <a:pt x="0" y="0"/>
                  </a:moveTo>
                  <a:lnTo>
                    <a:pt x="25738" y="0"/>
                  </a:lnTo>
                  <a:moveTo>
                    <a:pt x="12952" y="55919"/>
                  </a:moveTo>
                  <a:lnTo>
                    <a:pt x="12952" y="165"/>
                  </a:lnTo>
                  <a:moveTo>
                    <a:pt x="12952" y="55919"/>
                  </a:moveTo>
                  <a:lnTo>
                    <a:pt x="12952" y="112170"/>
                  </a:lnTo>
                  <a:moveTo>
                    <a:pt x="0" y="112170"/>
                  </a:moveTo>
                  <a:lnTo>
                    <a:pt x="25738" y="112170"/>
                  </a:lnTo>
                </a:path>
              </a:pathLst>
            </a:custGeom>
            <a:noFill/>
            <a:ln w="8275" cap="flat">
              <a:solidFill>
                <a:srgbClr val="0057A5"/>
              </a:solidFill>
              <a:prstDash val="solid"/>
              <a:miter/>
            </a:ln>
          </p:spPr>
          <p:txBody>
            <a:bodyPr rtlCol="0" anchor="ctr"/>
            <a:lstStyle/>
            <a:p>
              <a:endParaRPr lang="en-US"/>
            </a:p>
          </p:txBody>
        </p:sp>
        <p:sp>
          <p:nvSpPr>
            <p:cNvPr id="2464" name="Freeform 2463">
              <a:extLst>
                <a:ext uri="{FF2B5EF4-FFF2-40B4-BE49-F238E27FC236}">
                  <a16:creationId xmlns:a16="http://schemas.microsoft.com/office/drawing/2014/main" id="{B197B50E-A243-6A5F-B9AC-EEEAF789397C}"/>
                </a:ext>
              </a:extLst>
            </p:cNvPr>
            <p:cNvSpPr/>
            <p:nvPr/>
          </p:nvSpPr>
          <p:spPr>
            <a:xfrm>
              <a:off x="6684388" y="2334940"/>
              <a:ext cx="25738" cy="118952"/>
            </a:xfrm>
            <a:custGeom>
              <a:avLst/>
              <a:gdLst>
                <a:gd name="connsiteX0" fmla="*/ 0 w 25738"/>
                <a:gd name="connsiteY0" fmla="*/ 0 h 118952"/>
                <a:gd name="connsiteX1" fmla="*/ 25738 w 25738"/>
                <a:gd name="connsiteY1" fmla="*/ 0 h 118952"/>
                <a:gd name="connsiteX2" fmla="*/ 12952 w 25738"/>
                <a:gd name="connsiteY2" fmla="*/ 59228 h 118952"/>
                <a:gd name="connsiteX3" fmla="*/ 12952 w 25738"/>
                <a:gd name="connsiteY3" fmla="*/ 0 h 118952"/>
                <a:gd name="connsiteX4" fmla="*/ 12952 w 25738"/>
                <a:gd name="connsiteY4" fmla="*/ 59228 h 118952"/>
                <a:gd name="connsiteX5" fmla="*/ 12952 w 25738"/>
                <a:gd name="connsiteY5" fmla="*/ 118953 h 118952"/>
                <a:gd name="connsiteX6" fmla="*/ 0 w 25738"/>
                <a:gd name="connsiteY6" fmla="*/ 118953 h 118952"/>
                <a:gd name="connsiteX7" fmla="*/ 25738 w 25738"/>
                <a:gd name="connsiteY7" fmla="*/ 118953 h 11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18952">
                  <a:moveTo>
                    <a:pt x="0" y="0"/>
                  </a:moveTo>
                  <a:lnTo>
                    <a:pt x="25738" y="0"/>
                  </a:lnTo>
                  <a:moveTo>
                    <a:pt x="12952" y="59228"/>
                  </a:moveTo>
                  <a:lnTo>
                    <a:pt x="12952" y="0"/>
                  </a:lnTo>
                  <a:moveTo>
                    <a:pt x="12952" y="59228"/>
                  </a:moveTo>
                  <a:lnTo>
                    <a:pt x="12952" y="118953"/>
                  </a:lnTo>
                  <a:moveTo>
                    <a:pt x="0" y="118953"/>
                  </a:moveTo>
                  <a:lnTo>
                    <a:pt x="25738" y="118953"/>
                  </a:lnTo>
                </a:path>
              </a:pathLst>
            </a:custGeom>
            <a:noFill/>
            <a:ln w="8275" cap="flat">
              <a:solidFill>
                <a:srgbClr val="0057A5"/>
              </a:solidFill>
              <a:prstDash val="solid"/>
              <a:miter/>
            </a:ln>
          </p:spPr>
          <p:txBody>
            <a:bodyPr rtlCol="0" anchor="ctr"/>
            <a:lstStyle/>
            <a:p>
              <a:endParaRPr lang="en-US"/>
            </a:p>
          </p:txBody>
        </p:sp>
        <p:sp>
          <p:nvSpPr>
            <p:cNvPr id="2465" name="Freeform 2464">
              <a:extLst>
                <a:ext uri="{FF2B5EF4-FFF2-40B4-BE49-F238E27FC236}">
                  <a16:creationId xmlns:a16="http://schemas.microsoft.com/office/drawing/2014/main" id="{4406887D-7DAD-9E08-32E3-7386B88F16BB}"/>
                </a:ext>
              </a:extLst>
            </p:cNvPr>
            <p:cNvSpPr/>
            <p:nvPr/>
          </p:nvSpPr>
          <p:spPr>
            <a:xfrm>
              <a:off x="6631583" y="2345528"/>
              <a:ext cx="25738" cy="118952"/>
            </a:xfrm>
            <a:custGeom>
              <a:avLst/>
              <a:gdLst>
                <a:gd name="connsiteX0" fmla="*/ 0 w 25738"/>
                <a:gd name="connsiteY0" fmla="*/ 0 h 118952"/>
                <a:gd name="connsiteX1" fmla="*/ 25738 w 25738"/>
                <a:gd name="connsiteY1" fmla="*/ 0 h 118952"/>
                <a:gd name="connsiteX2" fmla="*/ 12786 w 25738"/>
                <a:gd name="connsiteY2" fmla="*/ 59228 h 118952"/>
                <a:gd name="connsiteX3" fmla="*/ 12786 w 25738"/>
                <a:gd name="connsiteY3" fmla="*/ 0 h 118952"/>
                <a:gd name="connsiteX4" fmla="*/ 12786 w 25738"/>
                <a:gd name="connsiteY4" fmla="*/ 59228 h 118952"/>
                <a:gd name="connsiteX5" fmla="*/ 12786 w 25738"/>
                <a:gd name="connsiteY5" fmla="*/ 118953 h 118952"/>
                <a:gd name="connsiteX6" fmla="*/ 0 w 25738"/>
                <a:gd name="connsiteY6" fmla="*/ 118787 h 118952"/>
                <a:gd name="connsiteX7" fmla="*/ 25738 w 25738"/>
                <a:gd name="connsiteY7" fmla="*/ 118787 h 11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18952">
                  <a:moveTo>
                    <a:pt x="0" y="0"/>
                  </a:moveTo>
                  <a:lnTo>
                    <a:pt x="25738" y="0"/>
                  </a:lnTo>
                  <a:moveTo>
                    <a:pt x="12786" y="59228"/>
                  </a:moveTo>
                  <a:lnTo>
                    <a:pt x="12786" y="0"/>
                  </a:lnTo>
                  <a:moveTo>
                    <a:pt x="12786" y="59228"/>
                  </a:moveTo>
                  <a:lnTo>
                    <a:pt x="12786" y="118953"/>
                  </a:lnTo>
                  <a:moveTo>
                    <a:pt x="0" y="118787"/>
                  </a:moveTo>
                  <a:lnTo>
                    <a:pt x="25738" y="118787"/>
                  </a:lnTo>
                </a:path>
              </a:pathLst>
            </a:custGeom>
            <a:noFill/>
            <a:ln w="8275" cap="flat">
              <a:solidFill>
                <a:srgbClr val="0057A5"/>
              </a:solidFill>
              <a:prstDash val="solid"/>
              <a:miter/>
            </a:ln>
          </p:spPr>
          <p:txBody>
            <a:bodyPr rtlCol="0" anchor="ctr"/>
            <a:lstStyle/>
            <a:p>
              <a:endParaRPr lang="en-US"/>
            </a:p>
          </p:txBody>
        </p:sp>
        <p:sp>
          <p:nvSpPr>
            <p:cNvPr id="2466" name="Freeform 2465">
              <a:extLst>
                <a:ext uri="{FF2B5EF4-FFF2-40B4-BE49-F238E27FC236}">
                  <a16:creationId xmlns:a16="http://schemas.microsoft.com/office/drawing/2014/main" id="{88F28F0B-FE31-EDE4-D20C-673B907B38F0}"/>
                </a:ext>
              </a:extLst>
            </p:cNvPr>
            <p:cNvSpPr/>
            <p:nvPr/>
          </p:nvSpPr>
          <p:spPr>
            <a:xfrm>
              <a:off x="6605845" y="2335270"/>
              <a:ext cx="25738" cy="118952"/>
            </a:xfrm>
            <a:custGeom>
              <a:avLst/>
              <a:gdLst>
                <a:gd name="connsiteX0" fmla="*/ 0 w 25738"/>
                <a:gd name="connsiteY0" fmla="*/ 0 h 118952"/>
                <a:gd name="connsiteX1" fmla="*/ 25738 w 25738"/>
                <a:gd name="connsiteY1" fmla="*/ 0 h 118952"/>
                <a:gd name="connsiteX2" fmla="*/ 12786 w 25738"/>
                <a:gd name="connsiteY2" fmla="*/ 59228 h 118952"/>
                <a:gd name="connsiteX3" fmla="*/ 12786 w 25738"/>
                <a:gd name="connsiteY3" fmla="*/ 0 h 118952"/>
                <a:gd name="connsiteX4" fmla="*/ 12786 w 25738"/>
                <a:gd name="connsiteY4" fmla="*/ 59228 h 118952"/>
                <a:gd name="connsiteX5" fmla="*/ 12786 w 25738"/>
                <a:gd name="connsiteY5" fmla="*/ 118953 h 118952"/>
                <a:gd name="connsiteX6" fmla="*/ 0 w 25738"/>
                <a:gd name="connsiteY6" fmla="*/ 118787 h 118952"/>
                <a:gd name="connsiteX7" fmla="*/ 25738 w 25738"/>
                <a:gd name="connsiteY7" fmla="*/ 118787 h 11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18952">
                  <a:moveTo>
                    <a:pt x="0" y="0"/>
                  </a:moveTo>
                  <a:lnTo>
                    <a:pt x="25738" y="0"/>
                  </a:lnTo>
                  <a:moveTo>
                    <a:pt x="12786" y="59228"/>
                  </a:moveTo>
                  <a:lnTo>
                    <a:pt x="12786" y="0"/>
                  </a:lnTo>
                  <a:moveTo>
                    <a:pt x="12786" y="59228"/>
                  </a:moveTo>
                  <a:lnTo>
                    <a:pt x="12786" y="118953"/>
                  </a:lnTo>
                  <a:moveTo>
                    <a:pt x="0" y="118787"/>
                  </a:moveTo>
                  <a:lnTo>
                    <a:pt x="25738" y="118787"/>
                  </a:lnTo>
                </a:path>
              </a:pathLst>
            </a:custGeom>
            <a:noFill/>
            <a:ln w="8275" cap="flat">
              <a:solidFill>
                <a:srgbClr val="0057A5"/>
              </a:solidFill>
              <a:prstDash val="solid"/>
              <a:miter/>
            </a:ln>
          </p:spPr>
          <p:txBody>
            <a:bodyPr rtlCol="0" anchor="ctr"/>
            <a:lstStyle/>
            <a:p>
              <a:endParaRPr lang="en-US"/>
            </a:p>
          </p:txBody>
        </p:sp>
        <p:sp>
          <p:nvSpPr>
            <p:cNvPr id="2467" name="Freeform 2466">
              <a:extLst>
                <a:ext uri="{FF2B5EF4-FFF2-40B4-BE49-F238E27FC236}">
                  <a16:creationId xmlns:a16="http://schemas.microsoft.com/office/drawing/2014/main" id="{3A62AB76-03BD-76B2-3977-5715295B5099}"/>
                </a:ext>
              </a:extLst>
            </p:cNvPr>
            <p:cNvSpPr/>
            <p:nvPr/>
          </p:nvSpPr>
          <p:spPr>
            <a:xfrm>
              <a:off x="6587413" y="2330307"/>
              <a:ext cx="25738" cy="128217"/>
            </a:xfrm>
            <a:custGeom>
              <a:avLst/>
              <a:gdLst>
                <a:gd name="connsiteX0" fmla="*/ 0 w 25738"/>
                <a:gd name="connsiteY0" fmla="*/ 0 h 128217"/>
                <a:gd name="connsiteX1" fmla="*/ 25738 w 25738"/>
                <a:gd name="connsiteY1" fmla="*/ 0 h 128217"/>
                <a:gd name="connsiteX2" fmla="*/ 12786 w 25738"/>
                <a:gd name="connsiteY2" fmla="*/ 63861 h 128217"/>
                <a:gd name="connsiteX3" fmla="*/ 12786 w 25738"/>
                <a:gd name="connsiteY3" fmla="*/ 165 h 128217"/>
                <a:gd name="connsiteX4" fmla="*/ 12786 w 25738"/>
                <a:gd name="connsiteY4" fmla="*/ 63861 h 128217"/>
                <a:gd name="connsiteX5" fmla="*/ 12786 w 25738"/>
                <a:gd name="connsiteY5" fmla="*/ 128218 h 128217"/>
                <a:gd name="connsiteX6" fmla="*/ 0 w 25738"/>
                <a:gd name="connsiteY6" fmla="*/ 128052 h 128217"/>
                <a:gd name="connsiteX7" fmla="*/ 25738 w 25738"/>
                <a:gd name="connsiteY7" fmla="*/ 128052 h 12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8" h="128217">
                  <a:moveTo>
                    <a:pt x="0" y="0"/>
                  </a:moveTo>
                  <a:lnTo>
                    <a:pt x="25738" y="0"/>
                  </a:lnTo>
                  <a:moveTo>
                    <a:pt x="12786" y="63861"/>
                  </a:moveTo>
                  <a:lnTo>
                    <a:pt x="12786" y="165"/>
                  </a:lnTo>
                  <a:moveTo>
                    <a:pt x="12786" y="63861"/>
                  </a:moveTo>
                  <a:lnTo>
                    <a:pt x="12786" y="128218"/>
                  </a:lnTo>
                  <a:moveTo>
                    <a:pt x="0" y="128052"/>
                  </a:moveTo>
                  <a:lnTo>
                    <a:pt x="25738" y="128052"/>
                  </a:lnTo>
                </a:path>
              </a:pathLst>
            </a:custGeom>
            <a:noFill/>
            <a:ln w="8275" cap="flat">
              <a:solidFill>
                <a:srgbClr val="0057A5"/>
              </a:solidFill>
              <a:prstDash val="solid"/>
              <a:miter/>
            </a:ln>
          </p:spPr>
          <p:txBody>
            <a:bodyPr rtlCol="0" anchor="ctr"/>
            <a:lstStyle/>
            <a:p>
              <a:endParaRPr lang="en-US"/>
            </a:p>
          </p:txBody>
        </p:sp>
        <p:sp>
          <p:nvSpPr>
            <p:cNvPr id="2468" name="Freeform 2467">
              <a:extLst>
                <a:ext uri="{FF2B5EF4-FFF2-40B4-BE49-F238E27FC236}">
                  <a16:creationId xmlns:a16="http://schemas.microsoft.com/office/drawing/2014/main" id="{24AE41B0-BAD6-7F4F-E375-B4FB7CA27D96}"/>
                </a:ext>
              </a:extLst>
            </p:cNvPr>
            <p:cNvSpPr/>
            <p:nvPr/>
          </p:nvSpPr>
          <p:spPr>
            <a:xfrm>
              <a:off x="6595217" y="2389205"/>
              <a:ext cx="2205033" cy="897523"/>
            </a:xfrm>
            <a:custGeom>
              <a:avLst/>
              <a:gdLst>
                <a:gd name="connsiteX0" fmla="*/ 2205034 w 2205033"/>
                <a:gd name="connsiteY0" fmla="*/ 885115 h 897523"/>
                <a:gd name="connsiteX1" fmla="*/ 2009256 w 2205033"/>
                <a:gd name="connsiteY1" fmla="*/ 883461 h 897523"/>
                <a:gd name="connsiteX2" fmla="*/ 1826098 w 2205033"/>
                <a:gd name="connsiteY2" fmla="*/ 872872 h 897523"/>
                <a:gd name="connsiteX3" fmla="*/ 1457790 w 2205033"/>
                <a:gd name="connsiteY3" fmla="*/ 778570 h 897523"/>
                <a:gd name="connsiteX4" fmla="*/ 1095958 w 2205033"/>
                <a:gd name="connsiteY4" fmla="*/ 342796 h 897523"/>
                <a:gd name="connsiteX5" fmla="*/ 911471 w 2205033"/>
                <a:gd name="connsiteY5" fmla="*/ 156012 h 897523"/>
                <a:gd name="connsiteX6" fmla="*/ 730638 w 2205033"/>
                <a:gd name="connsiteY6" fmla="*/ 101251 h 897523"/>
                <a:gd name="connsiteX7" fmla="*/ 543828 w 2205033"/>
                <a:gd name="connsiteY7" fmla="*/ 54761 h 897523"/>
                <a:gd name="connsiteX8" fmla="*/ 358843 w 2205033"/>
                <a:gd name="connsiteY8" fmla="*/ 37059 h 897523"/>
                <a:gd name="connsiteX9" fmla="*/ 172696 w 2205033"/>
                <a:gd name="connsiteY9" fmla="*/ 24651 h 897523"/>
                <a:gd name="connsiteX10" fmla="*/ 97474 w 2205033"/>
                <a:gd name="connsiteY10" fmla="*/ 5294 h 897523"/>
                <a:gd name="connsiteX11" fmla="*/ 48986 w 2205033"/>
                <a:gd name="connsiteY11" fmla="*/ 19357 h 897523"/>
                <a:gd name="connsiteX12" fmla="*/ 28893 w 2205033"/>
                <a:gd name="connsiteY12" fmla="*/ 0 h 897523"/>
                <a:gd name="connsiteX13" fmla="*/ 0 w 2205033"/>
                <a:gd name="connsiteY13" fmla="*/ 7610 h 897523"/>
                <a:gd name="connsiteX14" fmla="*/ 6476 w 2205033"/>
                <a:gd name="connsiteY14" fmla="*/ 897523 h 89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5033" h="897523">
                  <a:moveTo>
                    <a:pt x="2205034" y="885115"/>
                  </a:moveTo>
                  <a:lnTo>
                    <a:pt x="2009256" y="883461"/>
                  </a:lnTo>
                  <a:lnTo>
                    <a:pt x="1826098" y="872872"/>
                  </a:lnTo>
                  <a:lnTo>
                    <a:pt x="1457790" y="778570"/>
                  </a:lnTo>
                  <a:lnTo>
                    <a:pt x="1095958" y="342796"/>
                  </a:lnTo>
                  <a:lnTo>
                    <a:pt x="911471" y="156012"/>
                  </a:lnTo>
                  <a:lnTo>
                    <a:pt x="730638" y="101251"/>
                  </a:lnTo>
                  <a:lnTo>
                    <a:pt x="543828" y="54761"/>
                  </a:lnTo>
                  <a:lnTo>
                    <a:pt x="358843" y="37059"/>
                  </a:lnTo>
                  <a:lnTo>
                    <a:pt x="172696" y="24651"/>
                  </a:lnTo>
                  <a:lnTo>
                    <a:pt x="97474" y="5294"/>
                  </a:lnTo>
                  <a:lnTo>
                    <a:pt x="48986" y="19357"/>
                  </a:lnTo>
                  <a:lnTo>
                    <a:pt x="28893" y="0"/>
                  </a:lnTo>
                  <a:lnTo>
                    <a:pt x="0" y="7610"/>
                  </a:lnTo>
                  <a:lnTo>
                    <a:pt x="6476" y="897523"/>
                  </a:lnTo>
                </a:path>
              </a:pathLst>
            </a:custGeom>
            <a:noFill/>
            <a:ln w="8275" cap="flat">
              <a:solidFill>
                <a:srgbClr val="0057A5"/>
              </a:solidFill>
              <a:prstDash val="solid"/>
              <a:miter/>
            </a:ln>
          </p:spPr>
          <p:txBody>
            <a:bodyPr rtlCol="0" anchor="ctr"/>
            <a:lstStyle/>
            <a:p>
              <a:endParaRPr lang="en-US"/>
            </a:p>
          </p:txBody>
        </p:sp>
      </p:grpSp>
      <p:sp>
        <p:nvSpPr>
          <p:cNvPr id="2474" name="TextBox 2473">
            <a:extLst>
              <a:ext uri="{FF2B5EF4-FFF2-40B4-BE49-F238E27FC236}">
                <a16:creationId xmlns:a16="http://schemas.microsoft.com/office/drawing/2014/main" id="{3C92EABB-D819-2F99-74B2-CEA153DFB2AA}"/>
              </a:ext>
            </a:extLst>
          </p:cNvPr>
          <p:cNvSpPr txBox="1"/>
          <p:nvPr/>
        </p:nvSpPr>
        <p:spPr>
          <a:xfrm>
            <a:off x="3413224" y="3860765"/>
            <a:ext cx="2191306" cy="80791"/>
          </a:xfrm>
          <a:prstGeom prst="rect">
            <a:avLst/>
          </a:prstGeom>
        </p:spPr>
        <p:txBody>
          <a:bodyPr vert="horz" wrap="none" lIns="0" tIns="0" rIns="0" bIns="0" spcCol="182880" rtlCol="0" anchor="b">
            <a:spAutoFit/>
          </a:bodyPr>
          <a:lstStyle>
            <a:lvl1pPr indent="0" defTabSz="1219170">
              <a:spcBef>
                <a:spcPts val="0"/>
              </a:spcBef>
              <a:buClrTx/>
              <a:buSzPct val="100000"/>
              <a:buFontTx/>
              <a:buNone/>
              <a:tabLst>
                <a:tab pos="5330825" algn="r"/>
                <a:tab pos="10971213" algn="r"/>
              </a:tabLst>
              <a:defRPr sz="700" b="0" i="0" spc="0" baseline="0">
                <a:solidFill>
                  <a:schemeClr val="tx2"/>
                </a:solidFill>
              </a:defRPr>
            </a:lvl1pPr>
            <a:lvl2pPr marL="460375" indent="-228600" defTabSz="1219170">
              <a:spcBef>
                <a:spcPts val="600"/>
              </a:spcBef>
              <a:buClrTx/>
              <a:buSzPct val="100000"/>
              <a:buFontTx/>
              <a:buBlip>
                <a:blip r:embed="rId3">
                  <a:extLst>
                    <a:ext uri="{96DAC541-7B7A-43D3-8B79-37D633B846F1}">
                      <asvg:svgBlip xmlns:asvg="http://schemas.microsoft.com/office/drawing/2016/SVG/main" r:embed="rId4"/>
                    </a:ext>
                  </a:extLst>
                </a:blip>
              </a:buBlip>
              <a:tabLst/>
              <a:defRPr sz="1600" b="0" i="0" spc="0" baseline="0">
                <a:solidFill>
                  <a:srgbClr val="4D4D4D"/>
                </a:solidFill>
              </a:defRPr>
            </a:lvl2pPr>
            <a:lvl3pPr marL="687388" indent="-227013"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3pPr>
            <a:lvl4pPr marL="1219170" indent="-304792" defTabSz="1219170">
              <a:spcBef>
                <a:spcPts val="400"/>
              </a:spcBef>
              <a:buClrTx/>
              <a:buSzPct val="100000"/>
              <a:buFont typeface="Arial" pitchFamily="34" charset="0"/>
              <a:buChar char="–"/>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r>
              <a:rPr lang="en-US" sz="525" dirty="0"/>
              <a:t>Figures from Wessels H, et al. Expert </a:t>
            </a:r>
            <a:r>
              <a:rPr lang="en-US" sz="525" dirty="0" err="1"/>
              <a:t>Opin</a:t>
            </a:r>
            <a:r>
              <a:rPr lang="en-US" sz="525" dirty="0"/>
              <a:t> Biol </a:t>
            </a:r>
            <a:r>
              <a:rPr lang="en-US" sz="525" dirty="0" err="1"/>
              <a:t>Ther</a:t>
            </a:r>
            <a:r>
              <a:rPr lang="en-US" sz="525" dirty="0"/>
              <a:t> 2023;23:1287–1297.</a:t>
            </a:r>
          </a:p>
        </p:txBody>
      </p:sp>
      <p:sp>
        <p:nvSpPr>
          <p:cNvPr id="2476" name="Footer Placeholder 4">
            <a:extLst>
              <a:ext uri="{FF2B5EF4-FFF2-40B4-BE49-F238E27FC236}">
                <a16:creationId xmlns:a16="http://schemas.microsoft.com/office/drawing/2014/main" id="{2B95B952-1042-6E8E-C742-A834EFB24DD8}"/>
              </a:ext>
            </a:extLst>
          </p:cNvPr>
          <p:cNvSpPr txBox="1">
            <a:spLocks/>
          </p:cNvSpPr>
          <p:nvPr/>
        </p:nvSpPr>
        <p:spPr>
          <a:xfrm>
            <a:off x="420573" y="4827355"/>
            <a:ext cx="7406640" cy="134999"/>
          </a:xfrm>
          <a:prstGeom prst="rect">
            <a:avLst/>
          </a:prstGeom>
        </p:spPr>
        <p:txBody>
          <a:bodyPr vert="horz" lIns="0" tIns="0" rIns="0" bIns="45720" rtlCol="0" anchor="b" anchorCtr="0"/>
          <a:lstStyle>
            <a:defPPr>
              <a:defRPr lang="en-US"/>
            </a:defPPr>
            <a:lvl1pPr marL="0" algn="l" defTabSz="914400" rtl="0" eaLnBrk="1" latinLnBrk="0" hangingPunct="1">
              <a:defRPr sz="600" b="0" kern="1200">
                <a:solidFill>
                  <a:srgbClr val="4D4D5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
              <a:t>IV, intravenous; PD, pharmacodynamics; PK, pharmacokinetics.</a:t>
            </a:r>
            <a:br>
              <a:rPr lang="en-US" sz="500"/>
            </a:br>
            <a:r>
              <a:rPr lang="en-US" sz="500"/>
              <a:t>Wessels H, et al. Expert Opin Biol Ther 2023;23:1287–1297.</a:t>
            </a:r>
          </a:p>
        </p:txBody>
      </p:sp>
    </p:spTree>
    <p:extLst>
      <p:ext uri="{BB962C8B-B14F-4D97-AF65-F5344CB8AC3E}">
        <p14:creationId xmlns:p14="http://schemas.microsoft.com/office/powerpoint/2010/main" val="3975651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1697-1F37-44A5-B81E-75ADD63B61DE}"/>
              </a:ext>
            </a:extLst>
          </p:cNvPr>
          <p:cNvSpPr>
            <a:spLocks noGrp="1"/>
          </p:cNvSpPr>
          <p:nvPr>
            <p:ph type="title"/>
          </p:nvPr>
        </p:nvSpPr>
        <p:spPr/>
        <p:txBody>
          <a:bodyPr>
            <a:normAutofit/>
          </a:bodyPr>
          <a:lstStyle/>
          <a:p>
            <a:r>
              <a:rPr lang="en-GB" dirty="0"/>
              <a:t>Phase III comparative ANTELOPE study design</a:t>
            </a:r>
          </a:p>
        </p:txBody>
      </p:sp>
      <p:sp>
        <p:nvSpPr>
          <p:cNvPr id="13" name="Slide Number Placeholder 12">
            <a:extLst>
              <a:ext uri="{FF2B5EF4-FFF2-40B4-BE49-F238E27FC236}">
                <a16:creationId xmlns:a16="http://schemas.microsoft.com/office/drawing/2014/main" id="{E6AD0769-D39E-5E9E-6C1A-FD54C2A61402}"/>
              </a:ext>
            </a:extLst>
          </p:cNvPr>
          <p:cNvSpPr>
            <a:spLocks noGrp="1"/>
          </p:cNvSpPr>
          <p:nvPr>
            <p:ph type="sldNum" sz="quarter" idx="12"/>
          </p:nvPr>
        </p:nvSpPr>
        <p:spPr/>
        <p:txBody>
          <a:bodyPr/>
          <a:lstStyle/>
          <a:p>
            <a:fld id="{47547CF9-5B10-D24F-A8D7-45A9778164F7}" type="slidenum">
              <a:rPr lang="uk-UA" smtClean="0"/>
              <a:pPr/>
              <a:t>33</a:t>
            </a:fld>
            <a:endParaRPr lang="uk-UA"/>
          </a:p>
        </p:txBody>
      </p:sp>
      <p:sp>
        <p:nvSpPr>
          <p:cNvPr id="22" name="Text Placeholder 21">
            <a:extLst>
              <a:ext uri="{FF2B5EF4-FFF2-40B4-BE49-F238E27FC236}">
                <a16:creationId xmlns:a16="http://schemas.microsoft.com/office/drawing/2014/main" id="{1C7A2408-952B-9994-DDB4-7D974CBB67F5}"/>
              </a:ext>
            </a:extLst>
          </p:cNvPr>
          <p:cNvSpPr>
            <a:spLocks noGrp="1"/>
          </p:cNvSpPr>
          <p:nvPr>
            <p:ph type="body" sz="quarter" idx="4294967295"/>
          </p:nvPr>
        </p:nvSpPr>
        <p:spPr>
          <a:xfrm>
            <a:off x="243000" y="1079361"/>
            <a:ext cx="8229600" cy="309563"/>
          </a:xfrm>
        </p:spPr>
        <p:txBody>
          <a:bodyPr/>
          <a:lstStyle/>
          <a:p>
            <a:r>
              <a:rPr lang="en-GB" sz="1200" b="1" dirty="0">
                <a:solidFill>
                  <a:schemeClr val="accent1"/>
                </a:solidFill>
                <a:cs typeface="Arial" panose="020B0604020202020204" pitchFamily="34" charset="0"/>
              </a:rPr>
              <a:t>OBJECTIVE:</a:t>
            </a:r>
            <a:r>
              <a:rPr lang="en-GB" sz="1200" dirty="0">
                <a:solidFill>
                  <a:schemeClr val="accent1"/>
                </a:solidFill>
                <a:cs typeface="Arial" panose="020B0604020202020204" pitchFamily="34" charset="0"/>
              </a:rPr>
              <a:t> To assess the </a:t>
            </a:r>
            <a:r>
              <a:rPr lang="en-GB" sz="1200" b="1" dirty="0">
                <a:solidFill>
                  <a:schemeClr val="accent1"/>
                </a:solidFill>
                <a:cs typeface="Arial" panose="020B0604020202020204" pitchFamily="34" charset="0"/>
              </a:rPr>
              <a:t>equivalence in efficacy, safety, and immunogenicity of biosimilar natalizumab versus reference natalizumab</a:t>
            </a:r>
            <a:r>
              <a:rPr lang="en-GB" sz="1200" b="1" baseline="30000" dirty="0">
                <a:solidFill>
                  <a:schemeClr val="accent1"/>
                </a:solidFill>
                <a:cs typeface="Arial" panose="020B0604020202020204" pitchFamily="34" charset="0"/>
              </a:rPr>
              <a:t> </a:t>
            </a:r>
            <a:r>
              <a:rPr lang="en-GB" sz="1200" dirty="0">
                <a:solidFill>
                  <a:schemeClr val="accent1"/>
                </a:solidFill>
                <a:cs typeface="Arial" panose="020B0604020202020204" pitchFamily="34" charset="0"/>
              </a:rPr>
              <a:t>in people with RRMS</a:t>
            </a:r>
          </a:p>
        </p:txBody>
      </p:sp>
      <p:sp>
        <p:nvSpPr>
          <p:cNvPr id="25" name="Rectangle 24">
            <a:extLst>
              <a:ext uri="{FF2B5EF4-FFF2-40B4-BE49-F238E27FC236}">
                <a16:creationId xmlns:a16="http://schemas.microsoft.com/office/drawing/2014/main" id="{2FF4DDCB-DA5B-EE2A-7422-EAC16A077195}"/>
              </a:ext>
            </a:extLst>
          </p:cNvPr>
          <p:cNvSpPr>
            <a:spLocks/>
          </p:cNvSpPr>
          <p:nvPr/>
        </p:nvSpPr>
        <p:spPr>
          <a:xfrm>
            <a:off x="243000" y="1494533"/>
            <a:ext cx="2544418" cy="29780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a:p>
        </p:txBody>
      </p:sp>
      <p:sp>
        <p:nvSpPr>
          <p:cNvPr id="28" name="TextBox 27">
            <a:extLst>
              <a:ext uri="{FF2B5EF4-FFF2-40B4-BE49-F238E27FC236}">
                <a16:creationId xmlns:a16="http://schemas.microsoft.com/office/drawing/2014/main" id="{E26708CC-6420-1662-8A90-EBC5F30EAAFA}"/>
              </a:ext>
            </a:extLst>
          </p:cNvPr>
          <p:cNvSpPr txBox="1"/>
          <p:nvPr/>
        </p:nvSpPr>
        <p:spPr>
          <a:xfrm>
            <a:off x="243000" y="1494532"/>
            <a:ext cx="2544418" cy="761747"/>
          </a:xfrm>
          <a:prstGeom prst="rect">
            <a:avLst/>
          </a:prstGeom>
          <a:noFill/>
        </p:spPr>
        <p:txBody>
          <a:bodyPr wrap="square">
            <a:spAutoFit/>
          </a:bodyPr>
          <a:lstStyle/>
          <a:p>
            <a:pPr defTabSz="685800">
              <a:defRPr/>
            </a:pPr>
            <a:r>
              <a:rPr lang="en-US" sz="1200" b="1" spc="68" dirty="0">
                <a:solidFill>
                  <a:schemeClr val="accent1"/>
                </a:solidFill>
              </a:rPr>
              <a:t>DESIGN</a:t>
            </a:r>
            <a:br>
              <a:rPr lang="en-US" sz="1050" b="1" spc="68" dirty="0">
                <a:solidFill>
                  <a:schemeClr val="accent1"/>
                </a:solidFill>
              </a:rPr>
            </a:br>
            <a:r>
              <a:rPr lang="en-GB" sz="1050" dirty="0" err="1">
                <a:solidFill>
                  <a:schemeClr val="accent1"/>
                </a:solidFill>
              </a:rPr>
              <a:t>Multicenter</a:t>
            </a:r>
            <a:r>
              <a:rPr lang="en-GB" sz="1050" dirty="0">
                <a:solidFill>
                  <a:schemeClr val="accent1"/>
                </a:solidFill>
              </a:rPr>
              <a:t>, randomized, parallel-arm, active-controlled, double-blind confirmatory study </a:t>
            </a:r>
            <a:endParaRPr lang="en-US" sz="1050" dirty="0">
              <a:solidFill>
                <a:schemeClr val="accent1"/>
              </a:solidFill>
            </a:endParaRPr>
          </a:p>
        </p:txBody>
      </p:sp>
      <p:sp>
        <p:nvSpPr>
          <p:cNvPr id="29" name="TextBox 28">
            <a:extLst>
              <a:ext uri="{FF2B5EF4-FFF2-40B4-BE49-F238E27FC236}">
                <a16:creationId xmlns:a16="http://schemas.microsoft.com/office/drawing/2014/main" id="{BCCF7FF9-8B1A-5664-4221-9C2E382526AC}"/>
              </a:ext>
            </a:extLst>
          </p:cNvPr>
          <p:cNvSpPr txBox="1"/>
          <p:nvPr/>
        </p:nvSpPr>
        <p:spPr>
          <a:xfrm>
            <a:off x="243000" y="3365586"/>
            <a:ext cx="2544418" cy="1084912"/>
          </a:xfrm>
          <a:prstGeom prst="rect">
            <a:avLst/>
          </a:prstGeom>
          <a:noFill/>
        </p:spPr>
        <p:txBody>
          <a:bodyPr wrap="square">
            <a:spAutoFit/>
          </a:bodyPr>
          <a:lstStyle/>
          <a:p>
            <a:pPr defTabSz="685800">
              <a:spcAft>
                <a:spcPts val="450"/>
              </a:spcAft>
              <a:defRPr/>
            </a:pPr>
            <a:r>
              <a:rPr lang="en-GB" sz="1200" b="1" spc="68">
                <a:solidFill>
                  <a:schemeClr val="accent1"/>
                </a:solidFill>
              </a:rPr>
              <a:t>Inclusion criteria</a:t>
            </a:r>
            <a:br>
              <a:rPr lang="en-GB" sz="1350" b="1" spc="68" baseline="30000">
                <a:solidFill>
                  <a:schemeClr val="accent1"/>
                </a:solidFill>
              </a:rPr>
            </a:br>
            <a:r>
              <a:rPr lang="en-GB" sz="1050">
                <a:solidFill>
                  <a:schemeClr val="accent1"/>
                </a:solidFill>
              </a:rPr>
              <a:t>Patients with </a:t>
            </a:r>
            <a:r>
              <a:rPr lang="en-US" sz="1050" dirty="0">
                <a:solidFill>
                  <a:schemeClr val="accent1"/>
                </a:solidFill>
              </a:rPr>
              <a:t>≥1 documented relapse in the previous year, ≥1 Gd+ T1-weighted brain lesions or ≥9 T2-weighted brain lesions, and </a:t>
            </a:r>
            <a:r>
              <a:rPr lang="en-US" sz="1050" dirty="0" err="1">
                <a:solidFill>
                  <a:schemeClr val="accent1"/>
                </a:solidFill>
              </a:rPr>
              <a:t>Kurtzke</a:t>
            </a:r>
            <a:r>
              <a:rPr lang="en-US" sz="1050" dirty="0">
                <a:solidFill>
                  <a:schemeClr val="accent1"/>
                </a:solidFill>
              </a:rPr>
              <a:t> EDSS score from 0–5 (inclusive) at screening</a:t>
            </a:r>
            <a:endParaRPr lang="en-GB" sz="1200" dirty="0">
              <a:solidFill>
                <a:schemeClr val="accent1"/>
              </a:solidFill>
            </a:endParaRPr>
          </a:p>
        </p:txBody>
      </p:sp>
      <p:sp>
        <p:nvSpPr>
          <p:cNvPr id="30" name="Rectangle: Rounded Corners 61">
            <a:extLst>
              <a:ext uri="{FF2B5EF4-FFF2-40B4-BE49-F238E27FC236}">
                <a16:creationId xmlns:a16="http://schemas.microsoft.com/office/drawing/2014/main" id="{CD7A6034-2FC0-85E4-0225-EA32EA239CBB}"/>
              </a:ext>
            </a:extLst>
          </p:cNvPr>
          <p:cNvSpPr>
            <a:spLocks/>
          </p:cNvSpPr>
          <p:nvPr/>
        </p:nvSpPr>
        <p:spPr>
          <a:xfrm>
            <a:off x="243000" y="2578176"/>
            <a:ext cx="2544418" cy="50384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r>
              <a:rPr lang="en-GB" sz="1200" b="1" dirty="0">
                <a:solidFill>
                  <a:schemeClr val="accent4">
                    <a:lumMod val="90000"/>
                  </a:schemeClr>
                </a:solidFill>
              </a:rPr>
              <a:t>265 patients with RRMS</a:t>
            </a:r>
          </a:p>
        </p:txBody>
      </p:sp>
      <p:grpSp>
        <p:nvGrpSpPr>
          <p:cNvPr id="76" name="Group 75">
            <a:extLst>
              <a:ext uri="{FF2B5EF4-FFF2-40B4-BE49-F238E27FC236}">
                <a16:creationId xmlns:a16="http://schemas.microsoft.com/office/drawing/2014/main" id="{BEBF0BBC-6136-3DDF-4DA4-BBC09F94A4EF}"/>
              </a:ext>
            </a:extLst>
          </p:cNvPr>
          <p:cNvGrpSpPr/>
          <p:nvPr/>
        </p:nvGrpSpPr>
        <p:grpSpPr>
          <a:xfrm>
            <a:off x="422503" y="2641156"/>
            <a:ext cx="377884" cy="377883"/>
            <a:chOff x="848937" y="3343345"/>
            <a:chExt cx="503845" cy="503844"/>
          </a:xfrm>
        </p:grpSpPr>
        <p:sp>
          <p:nvSpPr>
            <p:cNvPr id="70" name="Freeform 69">
              <a:extLst>
                <a:ext uri="{FF2B5EF4-FFF2-40B4-BE49-F238E27FC236}">
                  <a16:creationId xmlns:a16="http://schemas.microsoft.com/office/drawing/2014/main" id="{76A3986B-804C-354D-E304-90DF16D89810}"/>
                </a:ext>
              </a:extLst>
            </p:cNvPr>
            <p:cNvSpPr/>
            <p:nvPr/>
          </p:nvSpPr>
          <p:spPr>
            <a:xfrm>
              <a:off x="848937" y="3784200"/>
              <a:ext cx="503845" cy="62989"/>
            </a:xfrm>
            <a:custGeom>
              <a:avLst/>
              <a:gdLst>
                <a:gd name="connsiteX0" fmla="*/ 0 w 503845"/>
                <a:gd name="connsiteY0" fmla="*/ 62990 h 62989"/>
                <a:gd name="connsiteX1" fmla="*/ 220432 w 503845"/>
                <a:gd name="connsiteY1" fmla="*/ 31500 h 62989"/>
                <a:gd name="connsiteX2" fmla="*/ 251923 w 503845"/>
                <a:gd name="connsiteY2" fmla="*/ 62990 h 62989"/>
                <a:gd name="connsiteX3" fmla="*/ 472355 w 503845"/>
                <a:gd name="connsiteY3" fmla="*/ 31500 h 62989"/>
                <a:gd name="connsiteX4" fmla="*/ 503846 w 503845"/>
                <a:gd name="connsiteY4" fmla="*/ 62990 h 62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845" h="62989">
                  <a:moveTo>
                    <a:pt x="0" y="62990"/>
                  </a:moveTo>
                  <a:cubicBezTo>
                    <a:pt x="52175" y="-6577"/>
                    <a:pt x="150866" y="-20675"/>
                    <a:pt x="220432" y="31500"/>
                  </a:cubicBezTo>
                  <a:cubicBezTo>
                    <a:pt x="232367" y="40451"/>
                    <a:pt x="242972" y="51055"/>
                    <a:pt x="251923" y="62990"/>
                  </a:cubicBezTo>
                  <a:cubicBezTo>
                    <a:pt x="304097" y="-6577"/>
                    <a:pt x="402788" y="-20675"/>
                    <a:pt x="472355" y="31500"/>
                  </a:cubicBezTo>
                  <a:cubicBezTo>
                    <a:pt x="484290" y="40451"/>
                    <a:pt x="494894" y="51055"/>
                    <a:pt x="503846" y="62990"/>
                  </a:cubicBezTo>
                </a:path>
              </a:pathLst>
            </a:custGeom>
            <a:noFill/>
            <a:ln w="20836" cap="rnd">
              <a:solidFill>
                <a:schemeClr val="accent4">
                  <a:lumMod val="90000"/>
                </a:schemeClr>
              </a:solidFill>
              <a:prstDash val="solid"/>
              <a:round/>
            </a:ln>
          </p:spPr>
          <p:txBody>
            <a:bodyPr rtlCol="0" anchor="ctr"/>
            <a:lstStyle/>
            <a:p>
              <a:endParaRPr lang="en-US" sz="1350"/>
            </a:p>
          </p:txBody>
        </p:sp>
        <p:sp>
          <p:nvSpPr>
            <p:cNvPr id="71" name="Freeform 70">
              <a:extLst>
                <a:ext uri="{FF2B5EF4-FFF2-40B4-BE49-F238E27FC236}">
                  <a16:creationId xmlns:a16="http://schemas.microsoft.com/office/drawing/2014/main" id="{23276D95-BA39-8628-2994-B8A69FB10A51}"/>
                </a:ext>
              </a:extLst>
            </p:cNvPr>
            <p:cNvSpPr/>
            <p:nvPr/>
          </p:nvSpPr>
          <p:spPr>
            <a:xfrm>
              <a:off x="848937" y="3511284"/>
              <a:ext cx="503845" cy="62989"/>
            </a:xfrm>
            <a:custGeom>
              <a:avLst/>
              <a:gdLst>
                <a:gd name="connsiteX0" fmla="*/ 0 w 503845"/>
                <a:gd name="connsiteY0" fmla="*/ 62990 h 62989"/>
                <a:gd name="connsiteX1" fmla="*/ 220432 w 503845"/>
                <a:gd name="connsiteY1" fmla="*/ 31500 h 62989"/>
                <a:gd name="connsiteX2" fmla="*/ 251923 w 503845"/>
                <a:gd name="connsiteY2" fmla="*/ 62990 h 62989"/>
                <a:gd name="connsiteX3" fmla="*/ 251923 w 503845"/>
                <a:gd name="connsiteY3" fmla="*/ 62990 h 62989"/>
                <a:gd name="connsiteX4" fmla="*/ 472355 w 503845"/>
                <a:gd name="connsiteY4" fmla="*/ 31500 h 62989"/>
                <a:gd name="connsiteX5" fmla="*/ 503846 w 503845"/>
                <a:gd name="connsiteY5" fmla="*/ 62990 h 6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845" h="62989">
                  <a:moveTo>
                    <a:pt x="0" y="62990"/>
                  </a:moveTo>
                  <a:cubicBezTo>
                    <a:pt x="52175" y="-6577"/>
                    <a:pt x="150866" y="-20675"/>
                    <a:pt x="220432" y="31500"/>
                  </a:cubicBezTo>
                  <a:cubicBezTo>
                    <a:pt x="232367" y="40451"/>
                    <a:pt x="242972" y="51055"/>
                    <a:pt x="251923" y="62990"/>
                  </a:cubicBezTo>
                  <a:lnTo>
                    <a:pt x="251923" y="62990"/>
                  </a:lnTo>
                  <a:cubicBezTo>
                    <a:pt x="304097" y="-6577"/>
                    <a:pt x="402788" y="-20675"/>
                    <a:pt x="472355" y="31500"/>
                  </a:cubicBezTo>
                  <a:cubicBezTo>
                    <a:pt x="484290" y="40451"/>
                    <a:pt x="494894" y="51055"/>
                    <a:pt x="503846" y="62990"/>
                  </a:cubicBezTo>
                </a:path>
              </a:pathLst>
            </a:custGeom>
            <a:noFill/>
            <a:ln w="20836" cap="rnd">
              <a:solidFill>
                <a:schemeClr val="accent4">
                  <a:lumMod val="90000"/>
                </a:schemeClr>
              </a:solidFill>
              <a:prstDash val="solid"/>
              <a:round/>
            </a:ln>
          </p:spPr>
          <p:txBody>
            <a:bodyPr rtlCol="0" anchor="ctr"/>
            <a:lstStyle/>
            <a:p>
              <a:endParaRPr lang="en-US" sz="1350"/>
            </a:p>
          </p:txBody>
        </p:sp>
        <p:sp>
          <p:nvSpPr>
            <p:cNvPr id="72" name="Freeform 71">
              <a:extLst>
                <a:ext uri="{FF2B5EF4-FFF2-40B4-BE49-F238E27FC236}">
                  <a16:creationId xmlns:a16="http://schemas.microsoft.com/office/drawing/2014/main" id="{3CDFF235-9680-BEB1-6B5D-4A22AC77B459}"/>
                </a:ext>
              </a:extLst>
            </p:cNvPr>
            <p:cNvSpPr/>
            <p:nvPr/>
          </p:nvSpPr>
          <p:spPr>
            <a:xfrm>
              <a:off x="890924" y="3616261"/>
              <a:ext cx="167948" cy="167948"/>
            </a:xfrm>
            <a:custGeom>
              <a:avLst/>
              <a:gdLst>
                <a:gd name="connsiteX0" fmla="*/ 167949 w 167948"/>
                <a:gd name="connsiteY0" fmla="*/ 83974 h 167948"/>
                <a:gd name="connsiteX1" fmla="*/ 83974 w 167948"/>
                <a:gd name="connsiteY1" fmla="*/ 167949 h 167948"/>
                <a:gd name="connsiteX2" fmla="*/ 0 w 167948"/>
                <a:gd name="connsiteY2" fmla="*/ 83974 h 167948"/>
                <a:gd name="connsiteX3" fmla="*/ 83974 w 167948"/>
                <a:gd name="connsiteY3" fmla="*/ 0 h 167948"/>
                <a:gd name="connsiteX4" fmla="*/ 167949 w 167948"/>
                <a:gd name="connsiteY4" fmla="*/ 83974 h 167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48" h="167948">
                  <a:moveTo>
                    <a:pt x="167949" y="83974"/>
                  </a:moveTo>
                  <a:cubicBezTo>
                    <a:pt x="167949" y="130352"/>
                    <a:pt x="130352" y="167949"/>
                    <a:pt x="83974" y="167949"/>
                  </a:cubicBezTo>
                  <a:cubicBezTo>
                    <a:pt x="37597" y="167949"/>
                    <a:pt x="0" y="130352"/>
                    <a:pt x="0" y="83974"/>
                  </a:cubicBezTo>
                  <a:cubicBezTo>
                    <a:pt x="0" y="37597"/>
                    <a:pt x="37597" y="0"/>
                    <a:pt x="83974" y="0"/>
                  </a:cubicBezTo>
                  <a:cubicBezTo>
                    <a:pt x="130352" y="0"/>
                    <a:pt x="167949" y="37597"/>
                    <a:pt x="167949" y="83974"/>
                  </a:cubicBezTo>
                  <a:close/>
                </a:path>
              </a:pathLst>
            </a:custGeom>
            <a:noFill/>
            <a:ln w="20836" cap="rnd">
              <a:solidFill>
                <a:schemeClr val="accent4">
                  <a:lumMod val="90000"/>
                </a:schemeClr>
              </a:solidFill>
              <a:prstDash val="solid"/>
              <a:round/>
            </a:ln>
          </p:spPr>
          <p:txBody>
            <a:bodyPr rtlCol="0" anchor="ctr"/>
            <a:lstStyle/>
            <a:p>
              <a:endParaRPr lang="en-US" sz="1350"/>
            </a:p>
          </p:txBody>
        </p:sp>
        <p:sp>
          <p:nvSpPr>
            <p:cNvPr id="73" name="Freeform 72">
              <a:extLst>
                <a:ext uri="{FF2B5EF4-FFF2-40B4-BE49-F238E27FC236}">
                  <a16:creationId xmlns:a16="http://schemas.microsoft.com/office/drawing/2014/main" id="{2FB6642A-DC36-25C2-A0D3-C26A523DC12D}"/>
                </a:ext>
              </a:extLst>
            </p:cNvPr>
            <p:cNvSpPr/>
            <p:nvPr/>
          </p:nvSpPr>
          <p:spPr>
            <a:xfrm>
              <a:off x="890924" y="3343345"/>
              <a:ext cx="167948" cy="167948"/>
            </a:xfrm>
            <a:custGeom>
              <a:avLst/>
              <a:gdLst>
                <a:gd name="connsiteX0" fmla="*/ 167949 w 167948"/>
                <a:gd name="connsiteY0" fmla="*/ 83974 h 167948"/>
                <a:gd name="connsiteX1" fmla="*/ 83974 w 167948"/>
                <a:gd name="connsiteY1" fmla="*/ 167949 h 167948"/>
                <a:gd name="connsiteX2" fmla="*/ 0 w 167948"/>
                <a:gd name="connsiteY2" fmla="*/ 83974 h 167948"/>
                <a:gd name="connsiteX3" fmla="*/ 83974 w 167948"/>
                <a:gd name="connsiteY3" fmla="*/ 0 h 167948"/>
                <a:gd name="connsiteX4" fmla="*/ 167949 w 167948"/>
                <a:gd name="connsiteY4" fmla="*/ 83974 h 167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48" h="167948">
                  <a:moveTo>
                    <a:pt x="167949" y="83974"/>
                  </a:moveTo>
                  <a:cubicBezTo>
                    <a:pt x="167949" y="130352"/>
                    <a:pt x="130352" y="167949"/>
                    <a:pt x="83974" y="167949"/>
                  </a:cubicBezTo>
                  <a:cubicBezTo>
                    <a:pt x="37597" y="167949"/>
                    <a:pt x="0" y="130352"/>
                    <a:pt x="0" y="83974"/>
                  </a:cubicBezTo>
                  <a:cubicBezTo>
                    <a:pt x="0" y="37597"/>
                    <a:pt x="37597" y="0"/>
                    <a:pt x="83974" y="0"/>
                  </a:cubicBezTo>
                  <a:cubicBezTo>
                    <a:pt x="130352" y="0"/>
                    <a:pt x="167949" y="37597"/>
                    <a:pt x="167949" y="83974"/>
                  </a:cubicBezTo>
                  <a:close/>
                </a:path>
              </a:pathLst>
            </a:custGeom>
            <a:noFill/>
            <a:ln w="20836" cap="rnd">
              <a:solidFill>
                <a:schemeClr val="accent4">
                  <a:lumMod val="90000"/>
                </a:schemeClr>
              </a:solidFill>
              <a:prstDash val="solid"/>
              <a:round/>
            </a:ln>
          </p:spPr>
          <p:txBody>
            <a:bodyPr rtlCol="0" anchor="ctr"/>
            <a:lstStyle/>
            <a:p>
              <a:endParaRPr lang="en-US" sz="1350"/>
            </a:p>
          </p:txBody>
        </p:sp>
        <p:sp>
          <p:nvSpPr>
            <p:cNvPr id="74" name="Freeform 73">
              <a:extLst>
                <a:ext uri="{FF2B5EF4-FFF2-40B4-BE49-F238E27FC236}">
                  <a16:creationId xmlns:a16="http://schemas.microsoft.com/office/drawing/2014/main" id="{F29405B3-9C53-B299-6DA5-844EA9AD3363}"/>
                </a:ext>
              </a:extLst>
            </p:cNvPr>
            <p:cNvSpPr/>
            <p:nvPr/>
          </p:nvSpPr>
          <p:spPr>
            <a:xfrm>
              <a:off x="1142847" y="3616261"/>
              <a:ext cx="167948" cy="167948"/>
            </a:xfrm>
            <a:custGeom>
              <a:avLst/>
              <a:gdLst>
                <a:gd name="connsiteX0" fmla="*/ 167949 w 167948"/>
                <a:gd name="connsiteY0" fmla="*/ 83974 h 167948"/>
                <a:gd name="connsiteX1" fmla="*/ 83974 w 167948"/>
                <a:gd name="connsiteY1" fmla="*/ 167949 h 167948"/>
                <a:gd name="connsiteX2" fmla="*/ 0 w 167948"/>
                <a:gd name="connsiteY2" fmla="*/ 83974 h 167948"/>
                <a:gd name="connsiteX3" fmla="*/ 83974 w 167948"/>
                <a:gd name="connsiteY3" fmla="*/ 0 h 167948"/>
                <a:gd name="connsiteX4" fmla="*/ 167949 w 167948"/>
                <a:gd name="connsiteY4" fmla="*/ 83974 h 167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48" h="167948">
                  <a:moveTo>
                    <a:pt x="167949" y="83974"/>
                  </a:moveTo>
                  <a:cubicBezTo>
                    <a:pt x="167949" y="130352"/>
                    <a:pt x="130352" y="167949"/>
                    <a:pt x="83974" y="167949"/>
                  </a:cubicBezTo>
                  <a:cubicBezTo>
                    <a:pt x="37597" y="167949"/>
                    <a:pt x="0" y="130352"/>
                    <a:pt x="0" y="83974"/>
                  </a:cubicBezTo>
                  <a:cubicBezTo>
                    <a:pt x="0" y="37597"/>
                    <a:pt x="37597" y="0"/>
                    <a:pt x="83974" y="0"/>
                  </a:cubicBezTo>
                  <a:cubicBezTo>
                    <a:pt x="130352" y="0"/>
                    <a:pt x="167949" y="37597"/>
                    <a:pt x="167949" y="83974"/>
                  </a:cubicBezTo>
                  <a:close/>
                </a:path>
              </a:pathLst>
            </a:custGeom>
            <a:noFill/>
            <a:ln w="20836" cap="rnd">
              <a:solidFill>
                <a:schemeClr val="accent4">
                  <a:lumMod val="90000"/>
                </a:schemeClr>
              </a:solidFill>
              <a:prstDash val="solid"/>
              <a:round/>
            </a:ln>
          </p:spPr>
          <p:txBody>
            <a:bodyPr rtlCol="0" anchor="ctr"/>
            <a:lstStyle/>
            <a:p>
              <a:endParaRPr lang="en-US" sz="1350"/>
            </a:p>
          </p:txBody>
        </p:sp>
        <p:sp>
          <p:nvSpPr>
            <p:cNvPr id="75" name="Freeform 74">
              <a:extLst>
                <a:ext uri="{FF2B5EF4-FFF2-40B4-BE49-F238E27FC236}">
                  <a16:creationId xmlns:a16="http://schemas.microsoft.com/office/drawing/2014/main" id="{C20FF6CB-E5D4-A8E6-844E-555EFC0D697F}"/>
                </a:ext>
              </a:extLst>
            </p:cNvPr>
            <p:cNvSpPr/>
            <p:nvPr/>
          </p:nvSpPr>
          <p:spPr>
            <a:xfrm>
              <a:off x="1142847" y="3343345"/>
              <a:ext cx="167948" cy="167948"/>
            </a:xfrm>
            <a:custGeom>
              <a:avLst/>
              <a:gdLst>
                <a:gd name="connsiteX0" fmla="*/ 167949 w 167948"/>
                <a:gd name="connsiteY0" fmla="*/ 83974 h 167948"/>
                <a:gd name="connsiteX1" fmla="*/ 83974 w 167948"/>
                <a:gd name="connsiteY1" fmla="*/ 167949 h 167948"/>
                <a:gd name="connsiteX2" fmla="*/ 0 w 167948"/>
                <a:gd name="connsiteY2" fmla="*/ 83974 h 167948"/>
                <a:gd name="connsiteX3" fmla="*/ 83974 w 167948"/>
                <a:gd name="connsiteY3" fmla="*/ 0 h 167948"/>
                <a:gd name="connsiteX4" fmla="*/ 167949 w 167948"/>
                <a:gd name="connsiteY4" fmla="*/ 83974 h 167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48" h="167948">
                  <a:moveTo>
                    <a:pt x="167949" y="83974"/>
                  </a:moveTo>
                  <a:cubicBezTo>
                    <a:pt x="167949" y="130352"/>
                    <a:pt x="130352" y="167949"/>
                    <a:pt x="83974" y="167949"/>
                  </a:cubicBezTo>
                  <a:cubicBezTo>
                    <a:pt x="37597" y="167949"/>
                    <a:pt x="0" y="130352"/>
                    <a:pt x="0" y="83974"/>
                  </a:cubicBezTo>
                  <a:cubicBezTo>
                    <a:pt x="0" y="37597"/>
                    <a:pt x="37597" y="0"/>
                    <a:pt x="83974" y="0"/>
                  </a:cubicBezTo>
                  <a:cubicBezTo>
                    <a:pt x="130352" y="0"/>
                    <a:pt x="167949" y="37597"/>
                    <a:pt x="167949" y="83974"/>
                  </a:cubicBezTo>
                  <a:close/>
                </a:path>
              </a:pathLst>
            </a:custGeom>
            <a:noFill/>
            <a:ln w="20836" cap="rnd">
              <a:solidFill>
                <a:schemeClr val="accent4">
                  <a:lumMod val="90000"/>
                </a:schemeClr>
              </a:solidFill>
              <a:prstDash val="solid"/>
              <a:round/>
            </a:ln>
          </p:spPr>
          <p:txBody>
            <a:bodyPr rtlCol="0" anchor="ctr"/>
            <a:lstStyle/>
            <a:p>
              <a:endParaRPr lang="en-US" sz="1350"/>
            </a:p>
          </p:txBody>
        </p:sp>
      </p:grpSp>
      <p:cxnSp>
        <p:nvCxnSpPr>
          <p:cNvPr id="37" name="Straight Arrow Connector 36">
            <a:extLst>
              <a:ext uri="{FF2B5EF4-FFF2-40B4-BE49-F238E27FC236}">
                <a16:creationId xmlns:a16="http://schemas.microsoft.com/office/drawing/2014/main" id="{3C953C4F-A3D5-E665-DE47-AF537A163F6B}"/>
              </a:ext>
            </a:extLst>
          </p:cNvPr>
          <p:cNvCxnSpPr>
            <a:cxnSpLocks/>
            <a:stCxn id="30" idx="3"/>
            <a:endCxn id="51" idx="2"/>
          </p:cNvCxnSpPr>
          <p:nvPr/>
        </p:nvCxnSpPr>
        <p:spPr>
          <a:xfrm>
            <a:off x="2787418" y="2830099"/>
            <a:ext cx="240950" cy="228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AD9E18C6-5F4E-ACEC-AB06-58D89B18534E}"/>
              </a:ext>
            </a:extLst>
          </p:cNvPr>
          <p:cNvGrpSpPr/>
          <p:nvPr/>
        </p:nvGrpSpPr>
        <p:grpSpPr>
          <a:xfrm>
            <a:off x="3028368" y="1804476"/>
            <a:ext cx="3547921" cy="2272124"/>
            <a:chOff x="3900506" y="2183138"/>
            <a:chExt cx="4121480" cy="2706928"/>
          </a:xfrm>
        </p:grpSpPr>
        <p:cxnSp>
          <p:nvCxnSpPr>
            <p:cNvPr id="42" name="Straight Connector 41">
              <a:extLst>
                <a:ext uri="{FF2B5EF4-FFF2-40B4-BE49-F238E27FC236}">
                  <a16:creationId xmlns:a16="http://schemas.microsoft.com/office/drawing/2014/main" id="{79EBD434-E0B7-BBAA-AB8D-BA01BF2A651D}"/>
                </a:ext>
              </a:extLst>
            </p:cNvPr>
            <p:cNvCxnSpPr>
              <a:cxnSpLocks/>
            </p:cNvCxnSpPr>
            <p:nvPr/>
          </p:nvCxnSpPr>
          <p:spPr bwMode="auto">
            <a:xfrm flipH="1" flipV="1">
              <a:off x="4241817" y="3415571"/>
              <a:ext cx="450304" cy="675110"/>
            </a:xfrm>
            <a:prstGeom prst="line">
              <a:avLst/>
            </a:prstGeom>
            <a:solidFill>
              <a:srgbClr val="023761"/>
            </a:solidFill>
            <a:ln w="38100" cap="flat" cmpd="sng" algn="ctr">
              <a:solidFill>
                <a:srgbClr val="F77C37"/>
              </a:solidFill>
              <a:prstDash val="solid"/>
              <a:round/>
              <a:headEnd type="none" w="med" len="med"/>
              <a:tailEnd type="none" w="med" len="med"/>
            </a:ln>
            <a:effectLst/>
          </p:spPr>
        </p:cxnSp>
        <p:sp>
          <p:nvSpPr>
            <p:cNvPr id="39" name="Line 23">
              <a:extLst>
                <a:ext uri="{FF2B5EF4-FFF2-40B4-BE49-F238E27FC236}">
                  <a16:creationId xmlns:a16="http://schemas.microsoft.com/office/drawing/2014/main" id="{08894B28-D4C8-EB10-5912-EE92B3764B35}"/>
                </a:ext>
              </a:extLst>
            </p:cNvPr>
            <p:cNvSpPr>
              <a:spLocks noChangeShapeType="1"/>
            </p:cNvSpPr>
            <p:nvPr/>
          </p:nvSpPr>
          <p:spPr bwMode="auto">
            <a:xfrm flipV="1">
              <a:off x="4676162" y="4083537"/>
              <a:ext cx="3162335" cy="0"/>
            </a:xfrm>
            <a:prstGeom prst="line">
              <a:avLst/>
            </a:prstGeom>
            <a:noFill/>
            <a:ln w="38100">
              <a:solidFill>
                <a:srgbClr val="F77C37"/>
              </a:solidFill>
              <a:round/>
              <a:headEnd/>
              <a:tailEnd type="triangle" w="med" len="med"/>
            </a:ln>
          </p:spPr>
          <p:txBody>
            <a:bodyPr/>
            <a:lstStyle/>
            <a:p>
              <a:pPr defTabSz="685800">
                <a:defRPr/>
              </a:pPr>
              <a:endParaRPr lang="en-GB" sz="750" kern="0">
                <a:solidFill>
                  <a:srgbClr val="000000"/>
                </a:solidFill>
                <a:latin typeface="Arial" panose="020B0604020202020204"/>
              </a:endParaRPr>
            </a:p>
          </p:txBody>
        </p:sp>
        <p:cxnSp>
          <p:nvCxnSpPr>
            <p:cNvPr id="40" name="Straight Connector 39">
              <a:extLst>
                <a:ext uri="{FF2B5EF4-FFF2-40B4-BE49-F238E27FC236}">
                  <a16:creationId xmlns:a16="http://schemas.microsoft.com/office/drawing/2014/main" id="{44DD83B4-DCC8-89C3-A6B4-B8F0CAA54BC0}"/>
                </a:ext>
              </a:extLst>
            </p:cNvPr>
            <p:cNvCxnSpPr>
              <a:cxnSpLocks/>
            </p:cNvCxnSpPr>
            <p:nvPr/>
          </p:nvCxnSpPr>
          <p:spPr>
            <a:xfrm>
              <a:off x="5821294" y="4083537"/>
              <a:ext cx="0" cy="640436"/>
            </a:xfrm>
            <a:prstGeom prst="line">
              <a:avLst/>
            </a:prstGeom>
            <a:ln w="38100">
              <a:solidFill>
                <a:srgbClr val="B4C7E7"/>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5C3A0ABC-D1DE-4FCE-1853-C5F6242C2C03}"/>
                </a:ext>
              </a:extLst>
            </p:cNvPr>
            <p:cNvGrpSpPr/>
            <p:nvPr/>
          </p:nvGrpSpPr>
          <p:grpSpPr>
            <a:xfrm>
              <a:off x="3900506" y="2183138"/>
              <a:ext cx="4121480" cy="2706928"/>
              <a:chOff x="3900506" y="2183138"/>
              <a:chExt cx="4121480" cy="2706928"/>
            </a:xfrm>
          </p:grpSpPr>
          <p:sp>
            <p:nvSpPr>
              <p:cNvPr id="43" name="TextBox 42">
                <a:extLst>
                  <a:ext uri="{FF2B5EF4-FFF2-40B4-BE49-F238E27FC236}">
                    <a16:creationId xmlns:a16="http://schemas.microsoft.com/office/drawing/2014/main" id="{7F813810-5046-4463-AD8B-8C221A7D96C3}"/>
                  </a:ext>
                </a:extLst>
              </p:cNvPr>
              <p:cNvSpPr txBox="1"/>
              <p:nvPr/>
            </p:nvSpPr>
            <p:spPr>
              <a:xfrm>
                <a:off x="5936855" y="4479318"/>
                <a:ext cx="1865871" cy="165003"/>
              </a:xfrm>
              <a:prstGeom prst="rect">
                <a:avLst/>
              </a:prstGeom>
              <a:noFill/>
              <a:ln>
                <a:noFill/>
              </a:ln>
            </p:spPr>
            <p:txBody>
              <a:bodyPr wrap="none" lIns="0" tIns="0" rIns="0" bIns="0">
                <a:spAutoFit/>
              </a:bodyPr>
              <a:lstStyle>
                <a:defPPr>
                  <a:defRPr lang="en-US"/>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r>
                  <a:rPr lang="en-GB" sz="900" dirty="0"/>
                  <a:t>Switched to </a:t>
                </a:r>
                <a:r>
                  <a:rPr lang="en-US" sz="900" kern="0" dirty="0" err="1">
                    <a:solidFill>
                      <a:srgbClr val="000000"/>
                    </a:solidFill>
                  </a:rPr>
                  <a:t>biosim</a:t>
                </a:r>
                <a:r>
                  <a:rPr lang="en-US" sz="900" kern="0" dirty="0">
                    <a:solidFill>
                      <a:srgbClr val="000000"/>
                    </a:solidFill>
                  </a:rPr>
                  <a:t>-NTZ</a:t>
                </a:r>
                <a:r>
                  <a:rPr lang="en-GB" sz="900" dirty="0"/>
                  <a:t> (n=30)</a:t>
                </a:r>
                <a:endParaRPr lang="en-US" sz="900" dirty="0"/>
              </a:p>
            </p:txBody>
          </p:sp>
          <p:grpSp>
            <p:nvGrpSpPr>
              <p:cNvPr id="44" name="Group 43">
                <a:extLst>
                  <a:ext uri="{FF2B5EF4-FFF2-40B4-BE49-F238E27FC236}">
                    <a16:creationId xmlns:a16="http://schemas.microsoft.com/office/drawing/2014/main" id="{FE0EEAFD-2B24-9586-4293-3B17B7561C87}"/>
                  </a:ext>
                </a:extLst>
              </p:cNvPr>
              <p:cNvGrpSpPr/>
              <p:nvPr/>
            </p:nvGrpSpPr>
            <p:grpSpPr>
              <a:xfrm>
                <a:off x="3900506" y="2183138"/>
                <a:ext cx="4121480" cy="2706928"/>
                <a:chOff x="3900506" y="2183138"/>
                <a:chExt cx="4121480" cy="2706928"/>
              </a:xfrm>
            </p:grpSpPr>
            <p:cxnSp>
              <p:nvCxnSpPr>
                <p:cNvPr id="49" name="Straight Connector 48">
                  <a:extLst>
                    <a:ext uri="{FF2B5EF4-FFF2-40B4-BE49-F238E27FC236}">
                      <a16:creationId xmlns:a16="http://schemas.microsoft.com/office/drawing/2014/main" id="{CB02CF2D-D140-5BAA-4D5F-774F9BF2C756}"/>
                    </a:ext>
                  </a:extLst>
                </p:cNvPr>
                <p:cNvCxnSpPr>
                  <a:cxnSpLocks/>
                </p:cNvCxnSpPr>
                <p:nvPr/>
              </p:nvCxnSpPr>
              <p:spPr bwMode="auto">
                <a:xfrm flipH="1">
                  <a:off x="4241817" y="2760988"/>
                  <a:ext cx="447490" cy="662783"/>
                </a:xfrm>
                <a:prstGeom prst="line">
                  <a:avLst/>
                </a:prstGeom>
                <a:solidFill>
                  <a:srgbClr val="023761"/>
                </a:solidFill>
                <a:ln w="38100" cap="flat" cmpd="sng" algn="ctr">
                  <a:solidFill>
                    <a:schemeClr val="accent2"/>
                  </a:solidFill>
                  <a:prstDash val="solid"/>
                  <a:round/>
                  <a:headEnd type="none" w="med" len="med"/>
                  <a:tailEnd type="none" w="med" len="med"/>
                </a:ln>
                <a:effectLst/>
              </p:spPr>
            </p:cxnSp>
            <p:cxnSp>
              <p:nvCxnSpPr>
                <p:cNvPr id="45" name="Straight Arrow Connector 44">
                  <a:extLst>
                    <a:ext uri="{FF2B5EF4-FFF2-40B4-BE49-F238E27FC236}">
                      <a16:creationId xmlns:a16="http://schemas.microsoft.com/office/drawing/2014/main" id="{240F9B50-4EAA-7E5F-875E-DE187AEF156B}"/>
                    </a:ext>
                  </a:extLst>
                </p:cNvPr>
                <p:cNvCxnSpPr>
                  <a:cxnSpLocks/>
                  <a:endCxn id="58" idx="3"/>
                </p:cNvCxnSpPr>
                <p:nvPr/>
              </p:nvCxnSpPr>
              <p:spPr>
                <a:xfrm flipV="1">
                  <a:off x="5329336" y="4218937"/>
                  <a:ext cx="320191" cy="302316"/>
                </a:xfrm>
                <a:prstGeom prst="straightConnector1">
                  <a:avLst/>
                </a:prstGeom>
                <a:noFill/>
                <a:ln w="38100">
                  <a:solidFill>
                    <a:srgbClr val="B4C7E7"/>
                  </a:solidFill>
                  <a:round/>
                  <a:headEnd/>
                  <a:tailEnd type="triangle" w="med" len="med"/>
                </a:ln>
              </p:spPr>
            </p:cxnSp>
            <p:sp>
              <p:nvSpPr>
                <p:cNvPr id="46" name="Text Box 10">
                  <a:extLst>
                    <a:ext uri="{FF2B5EF4-FFF2-40B4-BE49-F238E27FC236}">
                      <a16:creationId xmlns:a16="http://schemas.microsoft.com/office/drawing/2014/main" id="{49F738F3-CCF5-C378-EB2C-316768286B5E}"/>
                    </a:ext>
                  </a:extLst>
                </p:cNvPr>
                <p:cNvSpPr txBox="1">
                  <a:spLocks noChangeArrowheads="1"/>
                </p:cNvSpPr>
                <p:nvPr/>
              </p:nvSpPr>
              <p:spPr bwMode="auto">
                <a:xfrm rot="10800000" flipV="1">
                  <a:off x="4546212" y="3488600"/>
                  <a:ext cx="1186395" cy="495010"/>
                </a:xfrm>
                <a:prstGeom prst="rect">
                  <a:avLst/>
                </a:prstGeom>
                <a:noFill/>
                <a:ln>
                  <a:noFill/>
                </a:ln>
              </p:spPr>
              <p:txBody>
                <a:bodyPr wrap="square" lIns="0" tIns="0" rIns="0" bIns="0">
                  <a:spAutoFit/>
                </a:bodyPr>
                <a:lstStyle>
                  <a:defPPr>
                    <a:defRPr lang="en-US"/>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r>
                    <a:rPr lang="en-US" sz="900" dirty="0"/>
                    <a:t>Ref-NTZ</a:t>
                  </a:r>
                  <a:br>
                    <a:rPr lang="en-US" sz="900" dirty="0"/>
                  </a:br>
                  <a:r>
                    <a:rPr lang="pt-BR" sz="900" dirty="0"/>
                    <a:t>300 mg IV</a:t>
                  </a:r>
                  <a:r>
                    <a:rPr lang="pt-BR" sz="900" kern="0" dirty="0">
                      <a:solidFill>
                        <a:srgbClr val="000000"/>
                      </a:solidFill>
                    </a:rPr>
                    <a:t> every 4 weeks</a:t>
                  </a:r>
                  <a:r>
                    <a:rPr lang="pt-BR" sz="900" dirty="0"/>
                    <a:t> (n=133)</a:t>
                  </a:r>
                  <a:endParaRPr lang="en-US" sz="900" dirty="0"/>
                </a:p>
              </p:txBody>
            </p:sp>
            <p:cxnSp>
              <p:nvCxnSpPr>
                <p:cNvPr id="47" name="Straight Connector 3">
                  <a:extLst>
                    <a:ext uri="{FF2B5EF4-FFF2-40B4-BE49-F238E27FC236}">
                      <a16:creationId xmlns:a16="http://schemas.microsoft.com/office/drawing/2014/main" id="{9C650A64-42B0-B1BE-3D8F-35BE5396212D}"/>
                    </a:ext>
                  </a:extLst>
                </p:cNvPr>
                <p:cNvCxnSpPr>
                  <a:cxnSpLocks noChangeShapeType="1"/>
                </p:cNvCxnSpPr>
                <p:nvPr/>
              </p:nvCxnSpPr>
              <p:spPr bwMode="auto">
                <a:xfrm>
                  <a:off x="8012518" y="2249437"/>
                  <a:ext cx="9468" cy="2640629"/>
                </a:xfrm>
                <a:prstGeom prst="line">
                  <a:avLst/>
                </a:prstGeom>
                <a:noFill/>
                <a:ln w="38100" algn="ctr">
                  <a:solidFill>
                    <a:schemeClr val="tx2"/>
                  </a:solidFill>
                  <a:round/>
                  <a:headEnd/>
                  <a:tailEnd/>
                </a:ln>
                <a:extLst>
                  <a:ext uri="{909E8E84-426E-40DD-AFC4-6F175D3DCCD1}">
                    <a14:hiddenFill xmlns:a14="http://schemas.microsoft.com/office/drawing/2010/main">
                      <a:noFill/>
                    </a14:hiddenFill>
                  </a:ext>
                </a:extLst>
              </p:spPr>
            </p:cxnSp>
            <p:sp>
              <p:nvSpPr>
                <p:cNvPr id="48" name="Text Box 10">
                  <a:extLst>
                    <a:ext uri="{FF2B5EF4-FFF2-40B4-BE49-F238E27FC236}">
                      <a16:creationId xmlns:a16="http://schemas.microsoft.com/office/drawing/2014/main" id="{8A90EE4B-4C02-7D91-DE68-0293DB276717}"/>
                    </a:ext>
                  </a:extLst>
                </p:cNvPr>
                <p:cNvSpPr txBox="1">
                  <a:spLocks noChangeArrowheads="1"/>
                </p:cNvSpPr>
                <p:nvPr/>
              </p:nvSpPr>
              <p:spPr bwMode="auto">
                <a:xfrm>
                  <a:off x="4483915" y="2183138"/>
                  <a:ext cx="1362462" cy="495010"/>
                </a:xfrm>
                <a:prstGeom prst="rect">
                  <a:avLst/>
                </a:prstGeom>
                <a:noFill/>
                <a:ln>
                  <a:noFill/>
                </a:ln>
              </p:spPr>
              <p:txBody>
                <a:bodyPr wrap="square" lIns="0" tIns="0" rIns="0" bIns="0">
                  <a:sp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algn="ctr" defTabSz="685800">
                    <a:defRPr/>
                  </a:pPr>
                  <a:r>
                    <a:rPr lang="en-US" sz="900" kern="0" dirty="0" err="1">
                      <a:solidFill>
                        <a:srgbClr val="000000"/>
                      </a:solidFill>
                    </a:rPr>
                    <a:t>Biosim</a:t>
                  </a:r>
                  <a:r>
                    <a:rPr lang="en-US" sz="900" kern="0" dirty="0">
                      <a:solidFill>
                        <a:srgbClr val="000000"/>
                      </a:solidFill>
                    </a:rPr>
                    <a:t>-NTZ</a:t>
                  </a:r>
                  <a:br>
                    <a:rPr lang="en-US" sz="900" kern="0" dirty="0">
                      <a:solidFill>
                        <a:srgbClr val="000000"/>
                      </a:solidFill>
                    </a:rPr>
                  </a:br>
                  <a:r>
                    <a:rPr lang="pt-BR" sz="900" kern="0" dirty="0">
                      <a:solidFill>
                        <a:srgbClr val="000000"/>
                      </a:solidFill>
                    </a:rPr>
                    <a:t>300 mg IV every 4 weeks (n=131)</a:t>
                  </a:r>
                  <a:endParaRPr lang="en-US" sz="900" kern="0" baseline="30000" dirty="0">
                    <a:solidFill>
                      <a:srgbClr val="000000"/>
                    </a:solidFill>
                  </a:endParaRPr>
                </a:p>
              </p:txBody>
            </p:sp>
            <p:sp>
              <p:nvSpPr>
                <p:cNvPr id="50" name="Line 23">
                  <a:extLst>
                    <a:ext uri="{FF2B5EF4-FFF2-40B4-BE49-F238E27FC236}">
                      <a16:creationId xmlns:a16="http://schemas.microsoft.com/office/drawing/2014/main" id="{4BDB3EC1-E4F6-80F3-7A36-EA7A13C4C1F3}"/>
                    </a:ext>
                  </a:extLst>
                </p:cNvPr>
                <p:cNvSpPr>
                  <a:spLocks noChangeShapeType="1"/>
                </p:cNvSpPr>
                <p:nvPr/>
              </p:nvSpPr>
              <p:spPr bwMode="auto">
                <a:xfrm flipV="1">
                  <a:off x="4676654" y="2757934"/>
                  <a:ext cx="3132000" cy="9782"/>
                </a:xfrm>
                <a:prstGeom prst="line">
                  <a:avLst/>
                </a:prstGeom>
                <a:noFill/>
                <a:ln w="38100">
                  <a:solidFill>
                    <a:schemeClr val="accent2"/>
                  </a:solidFill>
                  <a:round/>
                  <a:headEnd/>
                  <a:tailEnd type="triangle" w="med" len="med"/>
                </a:ln>
              </p:spPr>
              <p:txBody>
                <a:bodyPr/>
                <a:lstStyle/>
                <a:p>
                  <a:pPr defTabSz="685800">
                    <a:defRPr/>
                  </a:pPr>
                  <a:endParaRPr lang="en-GB" sz="750" kern="0">
                    <a:solidFill>
                      <a:srgbClr val="000000"/>
                    </a:solidFill>
                    <a:latin typeface="Arial" panose="020B0604020202020204"/>
                  </a:endParaRPr>
                </a:p>
              </p:txBody>
            </p:sp>
            <p:sp>
              <p:nvSpPr>
                <p:cNvPr id="51" name="Oval 7">
                  <a:extLst>
                    <a:ext uri="{FF2B5EF4-FFF2-40B4-BE49-F238E27FC236}">
                      <a16:creationId xmlns:a16="http://schemas.microsoft.com/office/drawing/2014/main" id="{762B8DA2-BE54-86BF-C4C9-1AB2CC902876}"/>
                    </a:ext>
                  </a:extLst>
                </p:cNvPr>
                <p:cNvSpPr>
                  <a:spLocks noChangeArrowheads="1"/>
                </p:cNvSpPr>
                <p:nvPr/>
              </p:nvSpPr>
              <p:spPr bwMode="auto">
                <a:xfrm>
                  <a:off x="3900506" y="3131499"/>
                  <a:ext cx="543415" cy="552507"/>
                </a:xfrm>
                <a:prstGeom prst="ellipse">
                  <a:avLst/>
                </a:prstGeom>
                <a:solidFill>
                  <a:schemeClr val="accent1"/>
                </a:solidFill>
                <a:ln w="15875">
                  <a:noFill/>
                  <a:round/>
                  <a:headEnd/>
                  <a:tailEnd/>
                </a:ln>
              </p:spPr>
              <p:txBody>
                <a:bodyPr wrap="none" anchor="ctr"/>
                <a:lstStyle/>
                <a:p>
                  <a:pPr algn="ctr" defTabSz="685800">
                    <a:defRPr/>
                  </a:pPr>
                  <a:r>
                    <a:rPr lang="en-US" sz="1200" b="1" kern="0">
                      <a:solidFill>
                        <a:schemeClr val="bg1"/>
                      </a:solidFill>
                      <a:latin typeface="Arial" panose="020B0604020202020204"/>
                    </a:rPr>
                    <a:t>R</a:t>
                  </a:r>
                </a:p>
                <a:p>
                  <a:pPr algn="ctr" defTabSz="685800">
                    <a:defRPr/>
                  </a:pPr>
                  <a:r>
                    <a:rPr lang="en-US" sz="1200" b="1" kern="0">
                      <a:solidFill>
                        <a:schemeClr val="bg1"/>
                      </a:solidFill>
                      <a:latin typeface="Arial" panose="020B0604020202020204"/>
                    </a:rPr>
                    <a:t>1:1</a:t>
                  </a:r>
                </a:p>
              </p:txBody>
            </p:sp>
            <p:cxnSp>
              <p:nvCxnSpPr>
                <p:cNvPr id="52" name="Straight Arrow Connector 51">
                  <a:extLst>
                    <a:ext uri="{FF2B5EF4-FFF2-40B4-BE49-F238E27FC236}">
                      <a16:creationId xmlns:a16="http://schemas.microsoft.com/office/drawing/2014/main" id="{5E29BBD1-7DF1-6CE5-D0D0-9B2F381FB887}"/>
                    </a:ext>
                  </a:extLst>
                </p:cNvPr>
                <p:cNvCxnSpPr>
                  <a:cxnSpLocks/>
                </p:cNvCxnSpPr>
                <p:nvPr/>
              </p:nvCxnSpPr>
              <p:spPr>
                <a:xfrm>
                  <a:off x="5821294" y="4723973"/>
                  <a:ext cx="2017888" cy="0"/>
                </a:xfrm>
                <a:prstGeom prst="straightConnector1">
                  <a:avLst/>
                </a:prstGeom>
                <a:ln w="38100">
                  <a:solidFill>
                    <a:srgbClr val="B4C7E7"/>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118">
                  <a:extLst>
                    <a:ext uri="{FF2B5EF4-FFF2-40B4-BE49-F238E27FC236}">
                      <a16:creationId xmlns:a16="http://schemas.microsoft.com/office/drawing/2014/main" id="{F94765D2-890E-3599-86D2-86A1DFE0F5BB}"/>
                    </a:ext>
                  </a:extLst>
                </p:cNvPr>
                <p:cNvSpPr/>
                <p:nvPr/>
              </p:nvSpPr>
              <p:spPr>
                <a:xfrm>
                  <a:off x="4099040" y="4318532"/>
                  <a:ext cx="1230296" cy="405442"/>
                </a:xfrm>
                <a:prstGeom prst="rect">
                  <a:avLst/>
                </a:prstGeom>
                <a:noFill/>
                <a:ln w="19050">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GB" sz="900">
                      <a:solidFill>
                        <a:srgbClr val="000000"/>
                      </a:solidFill>
                      <a:latin typeface="Arial" panose="020B0604020202020204"/>
                    </a:rPr>
                    <a:t>Post 24-week</a:t>
                  </a:r>
                  <a:br>
                    <a:rPr lang="en-GB" sz="900">
                      <a:solidFill>
                        <a:srgbClr val="000000"/>
                      </a:solidFill>
                      <a:latin typeface="Arial" panose="020B0604020202020204"/>
                    </a:rPr>
                  </a:br>
                  <a:r>
                    <a:rPr lang="en-GB" sz="900">
                      <a:solidFill>
                        <a:srgbClr val="000000"/>
                      </a:solidFill>
                      <a:latin typeface="Arial" panose="020B0604020202020204"/>
                    </a:rPr>
                    <a:t>switch </a:t>
                  </a:r>
                </a:p>
              </p:txBody>
            </p:sp>
            <p:sp>
              <p:nvSpPr>
                <p:cNvPr id="54" name="Text Box 10">
                  <a:extLst>
                    <a:ext uri="{FF2B5EF4-FFF2-40B4-BE49-F238E27FC236}">
                      <a16:creationId xmlns:a16="http://schemas.microsoft.com/office/drawing/2014/main" id="{27F62106-78B2-72F3-8FBE-6A2B211DCDCD}"/>
                    </a:ext>
                  </a:extLst>
                </p:cNvPr>
                <p:cNvSpPr txBox="1">
                  <a:spLocks noChangeArrowheads="1"/>
                </p:cNvSpPr>
                <p:nvPr/>
              </p:nvSpPr>
              <p:spPr bwMode="auto">
                <a:xfrm>
                  <a:off x="6061316" y="2341760"/>
                  <a:ext cx="1450280" cy="330007"/>
                </a:xfrm>
                <a:prstGeom prst="rect">
                  <a:avLst/>
                </a:prstGeom>
                <a:noFill/>
                <a:ln>
                  <a:noFill/>
                </a:ln>
              </p:spPr>
              <p:txBody>
                <a:bodyPr wrap="square" lIns="0" tIns="0" rIns="0" bIns="0">
                  <a:sp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algn="ctr" defTabSz="685800">
                    <a:defRPr/>
                  </a:pPr>
                  <a:r>
                    <a:rPr lang="en-US" sz="900" kern="0" dirty="0">
                      <a:solidFill>
                        <a:srgbClr val="000000"/>
                      </a:solidFill>
                    </a:rPr>
                    <a:t>Continued </a:t>
                  </a:r>
                  <a:r>
                    <a:rPr lang="en-US" sz="900" kern="0" dirty="0" err="1">
                      <a:solidFill>
                        <a:srgbClr val="000000"/>
                      </a:solidFill>
                    </a:rPr>
                    <a:t>biosim</a:t>
                  </a:r>
                  <a:r>
                    <a:rPr lang="en-US" sz="900" kern="0" dirty="0">
                      <a:solidFill>
                        <a:srgbClr val="000000"/>
                      </a:solidFill>
                    </a:rPr>
                    <a:t>-NTZ</a:t>
                  </a:r>
                </a:p>
                <a:p>
                  <a:pPr algn="ctr" defTabSz="685800">
                    <a:defRPr/>
                  </a:pPr>
                  <a:r>
                    <a:rPr lang="pt-BR" sz="900" kern="0" dirty="0">
                      <a:solidFill>
                        <a:srgbClr val="000000"/>
                      </a:solidFill>
                    </a:rPr>
                    <a:t> (n=122)</a:t>
                  </a:r>
                  <a:endParaRPr lang="en-US" sz="900" kern="0" baseline="30000" dirty="0">
                    <a:solidFill>
                      <a:srgbClr val="000000"/>
                    </a:solidFill>
                  </a:endParaRPr>
                </a:p>
              </p:txBody>
            </p:sp>
            <p:sp>
              <p:nvSpPr>
                <p:cNvPr id="55" name="TextBox 54">
                  <a:extLst>
                    <a:ext uri="{FF2B5EF4-FFF2-40B4-BE49-F238E27FC236}">
                      <a16:creationId xmlns:a16="http://schemas.microsoft.com/office/drawing/2014/main" id="{3C311350-A4B6-6809-F825-E5206BAE34C0}"/>
                    </a:ext>
                  </a:extLst>
                </p:cNvPr>
                <p:cNvSpPr txBox="1"/>
                <p:nvPr/>
              </p:nvSpPr>
              <p:spPr>
                <a:xfrm>
                  <a:off x="6074656" y="4169254"/>
                  <a:ext cx="1590273" cy="165003"/>
                </a:xfrm>
                <a:prstGeom prst="rect">
                  <a:avLst/>
                </a:prstGeom>
                <a:noFill/>
                <a:ln>
                  <a:noFill/>
                </a:ln>
              </p:spPr>
              <p:txBody>
                <a:bodyPr wrap="none" lIns="0" tIns="0" rIns="0" bIns="0">
                  <a:spAutoFit/>
                </a:bodyPr>
                <a:lstStyle>
                  <a:defPPr>
                    <a:defRPr lang="en-US"/>
                  </a:defPPr>
                  <a:lvl1pPr marR="0" lvl="0" indent="0" algn="ctr"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r>
                    <a:rPr lang="en-GB" sz="900" dirty="0"/>
                    <a:t>Continued </a:t>
                  </a:r>
                  <a:r>
                    <a:rPr lang="en-US" sz="900" dirty="0"/>
                    <a:t>ref-NTZ</a:t>
                  </a:r>
                  <a:r>
                    <a:rPr lang="en-GB" sz="900" dirty="0"/>
                    <a:t> (n=95)</a:t>
                  </a:r>
                  <a:endParaRPr lang="en-US" sz="900" dirty="0"/>
                </a:p>
              </p:txBody>
            </p:sp>
            <p:sp>
              <p:nvSpPr>
                <p:cNvPr id="58" name="Oval 7">
                  <a:extLst>
                    <a:ext uri="{FF2B5EF4-FFF2-40B4-BE49-F238E27FC236}">
                      <a16:creationId xmlns:a16="http://schemas.microsoft.com/office/drawing/2014/main" id="{AE1442E5-43F5-9685-DF28-3A07D1DE313F}"/>
                    </a:ext>
                  </a:extLst>
                </p:cNvPr>
                <p:cNvSpPr>
                  <a:spLocks noChangeArrowheads="1"/>
                </p:cNvSpPr>
                <p:nvPr/>
              </p:nvSpPr>
              <p:spPr bwMode="auto">
                <a:xfrm>
                  <a:off x="5589762" y="3864767"/>
                  <a:ext cx="408105" cy="414935"/>
                </a:xfrm>
                <a:prstGeom prst="ellipse">
                  <a:avLst/>
                </a:prstGeom>
                <a:solidFill>
                  <a:srgbClr val="B4C7E7"/>
                </a:solidFill>
                <a:ln w="15875">
                  <a:solidFill>
                    <a:srgbClr val="B4C7E7"/>
                  </a:solidFill>
                  <a:round/>
                  <a:headEnd/>
                  <a:tailEnd/>
                </a:ln>
              </p:spPr>
              <p:txBody>
                <a:bodyPr wrap="none" anchor="ctr"/>
                <a:lstStyle/>
                <a:p>
                  <a:pPr algn="ctr" defTabSz="685800">
                    <a:defRPr/>
                  </a:pPr>
                  <a:r>
                    <a:rPr lang="en-US" sz="1200" b="1" kern="0">
                      <a:solidFill>
                        <a:schemeClr val="bg1"/>
                      </a:solidFill>
                      <a:latin typeface="Arial" panose="020B0604020202020204"/>
                    </a:rPr>
                    <a:t>S</a:t>
                  </a:r>
                </a:p>
              </p:txBody>
            </p:sp>
          </p:grpSp>
        </p:grpSp>
      </p:grpSp>
      <p:sp>
        <p:nvSpPr>
          <p:cNvPr id="79" name="Left-right Arrow 78">
            <a:extLst>
              <a:ext uri="{FF2B5EF4-FFF2-40B4-BE49-F238E27FC236}">
                <a16:creationId xmlns:a16="http://schemas.microsoft.com/office/drawing/2014/main" id="{3BC31E83-2B40-A0E0-2AF6-A600C1E425EB}"/>
              </a:ext>
            </a:extLst>
          </p:cNvPr>
          <p:cNvSpPr/>
          <p:nvPr/>
        </p:nvSpPr>
        <p:spPr>
          <a:xfrm>
            <a:off x="3025992" y="4018744"/>
            <a:ext cx="3592846" cy="453807"/>
          </a:xfrm>
          <a:prstGeom prst="leftRightArrow">
            <a:avLst>
              <a:gd name="adj1" fmla="val 60574"/>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ctr">
            <a:spAutoFit/>
          </a:bodyPr>
          <a:lstStyle/>
          <a:p>
            <a:pPr algn="ctr"/>
            <a:r>
              <a:rPr lang="en-GB" sz="900">
                <a:solidFill>
                  <a:schemeClr val="accent1"/>
                </a:solidFill>
              </a:rPr>
              <a:t>Treatment up to 48 weeks*</a:t>
            </a:r>
          </a:p>
        </p:txBody>
      </p:sp>
      <p:grpSp>
        <p:nvGrpSpPr>
          <p:cNvPr id="84" name="Group 83">
            <a:extLst>
              <a:ext uri="{FF2B5EF4-FFF2-40B4-BE49-F238E27FC236}">
                <a16:creationId xmlns:a16="http://schemas.microsoft.com/office/drawing/2014/main" id="{27EE4D32-A126-B8A0-8CF1-149C3BAFB0EE}"/>
              </a:ext>
            </a:extLst>
          </p:cNvPr>
          <p:cNvGrpSpPr>
            <a:grpSpLocks/>
          </p:cNvGrpSpPr>
          <p:nvPr/>
        </p:nvGrpSpPr>
        <p:grpSpPr>
          <a:xfrm>
            <a:off x="6720840" y="1494533"/>
            <a:ext cx="2180159" cy="2978018"/>
            <a:chOff x="9205323" y="1814513"/>
            <a:chExt cx="2377077" cy="3970690"/>
          </a:xfrm>
        </p:grpSpPr>
        <p:sp>
          <p:nvSpPr>
            <p:cNvPr id="80" name="Rectangle 79">
              <a:hlinkClick r:id="rId3" action="ppaction://hlinksldjump"/>
              <a:extLst>
                <a:ext uri="{FF2B5EF4-FFF2-40B4-BE49-F238E27FC236}">
                  <a16:creationId xmlns:a16="http://schemas.microsoft.com/office/drawing/2014/main" id="{581476F0-267C-4E70-E01C-3504ED68B9C7}"/>
                </a:ext>
              </a:extLst>
            </p:cNvPr>
            <p:cNvSpPr>
              <a:spLocks/>
            </p:cNvSpPr>
            <p:nvPr/>
          </p:nvSpPr>
          <p:spPr>
            <a:xfrm>
              <a:off x="9205323" y="1814513"/>
              <a:ext cx="2377077" cy="397069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a:p>
          </p:txBody>
        </p:sp>
        <p:sp>
          <p:nvSpPr>
            <p:cNvPr id="82" name="TextBox 81">
              <a:hlinkClick r:id="rId3" action="ppaction://hlinksldjump"/>
              <a:extLst>
                <a:ext uri="{FF2B5EF4-FFF2-40B4-BE49-F238E27FC236}">
                  <a16:creationId xmlns:a16="http://schemas.microsoft.com/office/drawing/2014/main" id="{0B60257E-514A-84FB-CB70-12C617E139EF}"/>
                </a:ext>
              </a:extLst>
            </p:cNvPr>
            <p:cNvSpPr txBox="1">
              <a:spLocks/>
            </p:cNvSpPr>
            <p:nvPr/>
          </p:nvSpPr>
          <p:spPr>
            <a:xfrm>
              <a:off x="9205323" y="2606556"/>
              <a:ext cx="2377077" cy="2421176"/>
            </a:xfrm>
            <a:prstGeom prst="rect">
              <a:avLst/>
            </a:prstGeom>
          </p:spPr>
          <p:txBody>
            <a:bodyPr wrap="square">
              <a:spAutoFit/>
            </a:bodyPr>
            <a:lstStyle/>
            <a:p>
              <a:pPr marL="171450" indent="-171450" defTabSz="914378">
                <a:spcBef>
                  <a:spcPts val="225"/>
                </a:spcBef>
                <a:spcAft>
                  <a:spcPts val="450"/>
                </a:spcAft>
                <a:buSzPct val="100000"/>
                <a:buFont typeface="Arial" panose="020B0604020202020204" pitchFamily="34" charset="0"/>
                <a:buChar char="•"/>
                <a:tabLst>
                  <a:tab pos="3998119" algn="r"/>
                  <a:tab pos="8228410" algn="r"/>
                </a:tabLst>
                <a:defRPr/>
              </a:pPr>
              <a:r>
                <a:rPr lang="en-US" sz="1050">
                  <a:solidFill>
                    <a:schemeClr val="accent1"/>
                  </a:solidFill>
                </a:rPr>
                <a:t>Cumulative number of new active lesions over 24 weeks</a:t>
              </a:r>
            </a:p>
            <a:p>
              <a:pPr marL="171450" indent="-171450" defTabSz="914378">
                <a:spcBef>
                  <a:spcPts val="225"/>
                </a:spcBef>
                <a:spcAft>
                  <a:spcPts val="450"/>
                </a:spcAft>
                <a:buSzPct val="100000"/>
                <a:buFont typeface="Arial" panose="020B0604020202020204" pitchFamily="34" charset="0"/>
                <a:buChar char="•"/>
                <a:tabLst>
                  <a:tab pos="3998119" algn="r"/>
                  <a:tab pos="8228410" algn="r"/>
                </a:tabLst>
                <a:defRPr/>
              </a:pPr>
              <a:r>
                <a:rPr lang="en-US" sz="1050">
                  <a:solidFill>
                    <a:schemeClr val="accent1"/>
                  </a:solidFill>
                </a:rPr>
                <a:t>A range of secondary radiologic outcomes</a:t>
              </a:r>
            </a:p>
            <a:p>
              <a:pPr marL="171450" indent="-171450" defTabSz="914378">
                <a:spcBef>
                  <a:spcPts val="225"/>
                </a:spcBef>
                <a:spcAft>
                  <a:spcPts val="450"/>
                </a:spcAft>
                <a:buSzPct val="100000"/>
                <a:buFont typeface="Arial" panose="020B0604020202020204" pitchFamily="34" charset="0"/>
                <a:buChar char="•"/>
                <a:tabLst>
                  <a:tab pos="3998119" algn="r"/>
                  <a:tab pos="8228410" algn="r"/>
                </a:tabLst>
                <a:defRPr/>
              </a:pPr>
              <a:r>
                <a:rPr lang="en-US" sz="1050">
                  <a:solidFill>
                    <a:schemeClr val="accent1"/>
                  </a:solidFill>
                </a:rPr>
                <a:t>ARR and change from baseline in EDSS after 24 and 48 weeks</a:t>
              </a:r>
            </a:p>
            <a:p>
              <a:pPr marL="171450" indent="-171450" defTabSz="914378">
                <a:spcBef>
                  <a:spcPts val="225"/>
                </a:spcBef>
                <a:spcAft>
                  <a:spcPts val="450"/>
                </a:spcAft>
                <a:buSzPct val="100000"/>
                <a:buFont typeface="Arial" panose="020B0604020202020204" pitchFamily="34" charset="0"/>
                <a:buChar char="•"/>
                <a:tabLst>
                  <a:tab pos="3998119" algn="r"/>
                  <a:tab pos="8228410" algn="r"/>
                </a:tabLst>
                <a:defRPr/>
              </a:pPr>
              <a:r>
                <a:rPr lang="en-US" sz="1050">
                  <a:solidFill>
                    <a:schemeClr val="accent1"/>
                  </a:solidFill>
                </a:rPr>
                <a:t>Safety and immunogenicity outcomes</a:t>
              </a:r>
            </a:p>
          </p:txBody>
        </p:sp>
      </p:grpSp>
      <p:sp>
        <p:nvSpPr>
          <p:cNvPr id="8" name="Footer Placeholder 7">
            <a:extLst>
              <a:ext uri="{FF2B5EF4-FFF2-40B4-BE49-F238E27FC236}">
                <a16:creationId xmlns:a16="http://schemas.microsoft.com/office/drawing/2014/main" id="{A6F0F650-EFCA-B56C-820B-766C8F936EEC}"/>
              </a:ext>
            </a:extLst>
          </p:cNvPr>
          <p:cNvSpPr>
            <a:spLocks noGrp="1"/>
          </p:cNvSpPr>
          <p:nvPr>
            <p:ph type="ftr" sz="quarter" idx="11"/>
          </p:nvPr>
        </p:nvSpPr>
        <p:spPr/>
        <p:txBody>
          <a:bodyPr/>
          <a:lstStyle/>
          <a:p>
            <a:r>
              <a:rPr lang="en-US" noProof="0"/>
              <a:t>*At Week 68, patients were asked to visit the clinic for PML follow-up. </a:t>
            </a:r>
          </a:p>
          <a:p>
            <a:r>
              <a:rPr lang="en-US" noProof="0"/>
              <a:t>ARR, annualized relapse rate; EDSS, Expanded Disability Status Scale; Gd+, gadolinium-enhancing; IV, intravenous; PML, progressive multifocal leukoencephalopathy; R, randomized; RRMS, relapsing-remitting multiple sclerosis; S, switch.</a:t>
            </a:r>
          </a:p>
          <a:p>
            <a:r>
              <a:rPr lang="en-US"/>
              <a:t>Hemmer B, et al. JAMA Neurol 2023;80(3):298–307.</a:t>
            </a:r>
          </a:p>
        </p:txBody>
      </p:sp>
    </p:spTree>
    <p:extLst>
      <p:ext uri="{BB962C8B-B14F-4D97-AF65-F5344CB8AC3E}">
        <p14:creationId xmlns:p14="http://schemas.microsoft.com/office/powerpoint/2010/main" val="34145714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E0B269-EC98-C1C4-A934-EE5307D7DFD1}"/>
              </a:ext>
            </a:extLst>
          </p:cNvPr>
          <p:cNvSpPr/>
          <p:nvPr/>
        </p:nvSpPr>
        <p:spPr>
          <a:xfrm>
            <a:off x="258682" y="1364224"/>
            <a:ext cx="3624386" cy="2190410"/>
          </a:xfrm>
          <a:prstGeom prst="rect">
            <a:avLst/>
          </a:prstGeom>
          <a:solidFill>
            <a:schemeClr val="bg1"/>
          </a:solidFill>
          <a:ln>
            <a:solidFill>
              <a:schemeClr val="accent4"/>
            </a:solidFill>
          </a:ln>
        </p:spPr>
        <p:txBody>
          <a:bodyPr vert="horz" lIns="68580" tIns="480060" rIns="68580" bIns="68580" spcCol="182880" rtlCol="0">
            <a:noAutofit/>
          </a:bodyPr>
          <a:lstStyle/>
          <a:p>
            <a:pPr defTabSz="1219170">
              <a:spcBef>
                <a:spcPts val="600"/>
              </a:spcBef>
              <a:buSzPct val="100000"/>
              <a:tabLst>
                <a:tab pos="5330825" algn="r"/>
                <a:tab pos="10971213" algn="r"/>
              </a:tabLst>
            </a:pPr>
            <a:endParaRPr lang="en-US" sz="900">
              <a:solidFill>
                <a:srgbClr val="4D4D4D"/>
              </a:solidFill>
            </a:endParaRPr>
          </a:p>
        </p:txBody>
      </p:sp>
      <p:sp>
        <p:nvSpPr>
          <p:cNvPr id="114" name="Rectangle 113">
            <a:hlinkClick r:id="rId2" action="ppaction://hlinksldjump"/>
            <a:extLst>
              <a:ext uri="{FF2B5EF4-FFF2-40B4-BE49-F238E27FC236}">
                <a16:creationId xmlns:a16="http://schemas.microsoft.com/office/drawing/2014/main" id="{6F6B33D3-7108-F682-F20F-F38E9F781A74}"/>
              </a:ext>
            </a:extLst>
          </p:cNvPr>
          <p:cNvSpPr>
            <a:spLocks/>
          </p:cNvSpPr>
          <p:nvPr/>
        </p:nvSpPr>
        <p:spPr>
          <a:xfrm>
            <a:off x="3964488" y="1364224"/>
            <a:ext cx="4936511" cy="219040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a:p>
        </p:txBody>
      </p:sp>
      <p:sp>
        <p:nvSpPr>
          <p:cNvPr id="2" name="Title 1">
            <a:extLst>
              <a:ext uri="{FF2B5EF4-FFF2-40B4-BE49-F238E27FC236}">
                <a16:creationId xmlns:a16="http://schemas.microsoft.com/office/drawing/2014/main" id="{6FE7EC62-B6E9-4D6C-E9A7-C54B726A47FE}"/>
              </a:ext>
            </a:extLst>
          </p:cNvPr>
          <p:cNvSpPr>
            <a:spLocks noGrp="1"/>
          </p:cNvSpPr>
          <p:nvPr>
            <p:ph type="title"/>
          </p:nvPr>
        </p:nvSpPr>
        <p:spPr>
          <a:xfrm>
            <a:off x="243000" y="181146"/>
            <a:ext cx="7652936" cy="1138067"/>
          </a:xfrm>
        </p:spPr>
        <p:txBody>
          <a:bodyPr/>
          <a:lstStyle/>
          <a:p>
            <a:r>
              <a:rPr lang="en-GB" dirty="0"/>
              <a:t>The ANTELOPE study met its primary endpoint of matching cumulative number of new active lesions</a:t>
            </a:r>
          </a:p>
        </p:txBody>
      </p:sp>
      <p:sp>
        <p:nvSpPr>
          <p:cNvPr id="4" name="Slide Number Placeholder 3">
            <a:extLst>
              <a:ext uri="{FF2B5EF4-FFF2-40B4-BE49-F238E27FC236}">
                <a16:creationId xmlns:a16="http://schemas.microsoft.com/office/drawing/2014/main" id="{5AB412E7-AF2A-6269-6B40-B71902D6F854}"/>
              </a:ext>
            </a:extLst>
          </p:cNvPr>
          <p:cNvSpPr>
            <a:spLocks noGrp="1"/>
          </p:cNvSpPr>
          <p:nvPr>
            <p:ph type="sldNum" sz="quarter" idx="12"/>
          </p:nvPr>
        </p:nvSpPr>
        <p:spPr/>
        <p:txBody>
          <a:bodyPr/>
          <a:lstStyle/>
          <a:p>
            <a:fld id="{A31C51CB-94C2-40E2-B070-08CEE3D6A386}" type="slidenum">
              <a:rPr lang="en-GB" smtClean="0"/>
              <a:t>34</a:t>
            </a:fld>
            <a:endParaRPr lang="en-GB"/>
          </a:p>
        </p:txBody>
      </p:sp>
      <p:sp>
        <p:nvSpPr>
          <p:cNvPr id="9" name="TextBox 8">
            <a:extLst>
              <a:ext uri="{FF2B5EF4-FFF2-40B4-BE49-F238E27FC236}">
                <a16:creationId xmlns:a16="http://schemas.microsoft.com/office/drawing/2014/main" id="{9E50415C-0EFD-BD62-BD6D-1E447968E6E4}"/>
              </a:ext>
            </a:extLst>
          </p:cNvPr>
          <p:cNvSpPr txBox="1"/>
          <p:nvPr/>
        </p:nvSpPr>
        <p:spPr>
          <a:xfrm>
            <a:off x="0" y="4058495"/>
            <a:ext cx="9144000" cy="507831"/>
          </a:xfrm>
          <a:prstGeom prst="rect">
            <a:avLst/>
          </a:prstGeom>
          <a:solidFill>
            <a:schemeClr val="accent5"/>
          </a:solidFill>
        </p:spPr>
        <p:txBody>
          <a:bodyPr wrap="square" lIns="137160" tIns="68580" rIns="137160" bIns="68580" rtlCol="0">
            <a:spAutoFit/>
          </a:bodyPr>
          <a:lstStyle/>
          <a:p>
            <a:pPr algn="ctr"/>
            <a:r>
              <a:rPr lang="en-GB" sz="1200" b="1" dirty="0">
                <a:solidFill>
                  <a:schemeClr val="accent2"/>
                </a:solidFill>
              </a:rPr>
              <a:t>The Antelope study showed that biosimilar natalizumab has the same efficacy as reference natalizumab</a:t>
            </a:r>
            <a:r>
              <a:rPr lang="en-GB" sz="1200" b="1" baseline="30000" dirty="0">
                <a:solidFill>
                  <a:schemeClr val="accent2"/>
                </a:solidFill>
              </a:rPr>
              <a:t> </a:t>
            </a:r>
            <a:r>
              <a:rPr lang="en-GB" sz="1200" b="1" dirty="0">
                <a:solidFill>
                  <a:schemeClr val="accent2"/>
                </a:solidFill>
              </a:rPr>
              <a:t>by preventing the formation of new brain lesions</a:t>
            </a:r>
            <a:endParaRPr lang="en-US" sz="1200" b="1" baseline="30000" dirty="0">
              <a:solidFill>
                <a:schemeClr val="accent2"/>
              </a:solidFill>
            </a:endParaRPr>
          </a:p>
        </p:txBody>
      </p:sp>
      <p:sp>
        <p:nvSpPr>
          <p:cNvPr id="10" name="TextBox 9">
            <a:extLst>
              <a:ext uri="{FF2B5EF4-FFF2-40B4-BE49-F238E27FC236}">
                <a16:creationId xmlns:a16="http://schemas.microsoft.com/office/drawing/2014/main" id="{837C2607-4516-03B1-8A84-AFAF2F4AA515}"/>
              </a:ext>
            </a:extLst>
          </p:cNvPr>
          <p:cNvSpPr txBox="1"/>
          <p:nvPr/>
        </p:nvSpPr>
        <p:spPr>
          <a:xfrm>
            <a:off x="4164067" y="1709223"/>
            <a:ext cx="4537352" cy="1661993"/>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GB" sz="1050" spc="-10" dirty="0">
                <a:solidFill>
                  <a:schemeClr val="accent1"/>
                </a:solidFill>
              </a:rPr>
              <a:t>The point estimate (black dot in the graph) and confidence interval (coloured whiskers) of the cumulative number of new active lesions was statistically calculated for patients with RRMS treated with biosimilar natalizumab compared to patients treated with reference natalizumab</a:t>
            </a:r>
            <a:endParaRPr lang="en-GB" sz="1050" spc="-10" baseline="30000" dirty="0">
              <a:solidFill>
                <a:schemeClr val="accent1"/>
              </a:solidFill>
            </a:endParaRPr>
          </a:p>
          <a:p>
            <a:pPr marL="171450" indent="-171450">
              <a:buFont typeface="Arial" panose="020B0604020202020204" pitchFamily="34" charset="0"/>
              <a:buChar char="•"/>
            </a:pPr>
            <a:endParaRPr lang="en-GB" sz="1100" b="1" spc="-10" dirty="0">
              <a:solidFill>
                <a:schemeClr val="accent1"/>
              </a:solidFill>
            </a:endParaRPr>
          </a:p>
          <a:p>
            <a:pPr marL="347472" lvl="1" indent="-176213">
              <a:buFont typeface="Courier New" panose="02070309020205020404" pitchFamily="49" charset="0"/>
              <a:buChar char="o"/>
            </a:pPr>
            <a:r>
              <a:rPr lang="en-GB" sz="1100" spc="-10" dirty="0">
                <a:solidFill>
                  <a:schemeClr val="accent1"/>
                </a:solidFill>
              </a:rPr>
              <a:t>For similarity to be demonstrated, the confidence interval needed to be within the pre-set margin values of ±2.1</a:t>
            </a:r>
          </a:p>
          <a:p>
            <a:pPr marL="347472" lvl="1" indent="-176213">
              <a:buFont typeface="Courier New" panose="02070309020205020404" pitchFamily="49" charset="0"/>
              <a:buChar char="o"/>
            </a:pPr>
            <a:r>
              <a:rPr lang="en-GB" sz="1100" spc="-10" dirty="0">
                <a:solidFill>
                  <a:schemeClr val="accent1"/>
                </a:solidFill>
              </a:rPr>
              <a:t>The confidence interval was found to be within these margins, demonstrating that biosimilar natalizumab and reference natalizumab had matching impact on formation of new lesions</a:t>
            </a:r>
          </a:p>
        </p:txBody>
      </p:sp>
      <p:sp>
        <p:nvSpPr>
          <p:cNvPr id="16" name="Text Placeholder 21">
            <a:extLst>
              <a:ext uri="{FF2B5EF4-FFF2-40B4-BE49-F238E27FC236}">
                <a16:creationId xmlns:a16="http://schemas.microsoft.com/office/drawing/2014/main" id="{514947BB-0EF1-E84A-B3F9-EDFCEE7CA759}"/>
              </a:ext>
            </a:extLst>
          </p:cNvPr>
          <p:cNvSpPr txBox="1">
            <a:spLocks/>
          </p:cNvSpPr>
          <p:nvPr/>
        </p:nvSpPr>
        <p:spPr>
          <a:xfrm>
            <a:off x="243000" y="1079361"/>
            <a:ext cx="8229600" cy="309563"/>
          </a:xfrm>
          <a:prstGeom prst="rect">
            <a:avLst/>
          </a:prstGeom>
        </p:spPr>
        <p:txBody>
          <a:bodyPr vert="horz" lIns="0" tIns="0" rIns="0" bIns="0" rtlCol="0" anchor="t" anchorCtr="0">
            <a:noAutofit/>
          </a:bodyPr>
          <a:lstStyle>
            <a:lvl1pPr marL="0" indent="0" algn="l" defTabSz="685800" rtl="0" eaLnBrk="1" latinLnBrk="0" hangingPunct="1">
              <a:lnSpc>
                <a:spcPct val="95000"/>
              </a:lnSpc>
              <a:spcBef>
                <a:spcPts val="600"/>
              </a:spcBef>
              <a:buFont typeface="Arial" panose="020B0604020202020204" pitchFamily="34" charset="0"/>
              <a:buNone/>
              <a:defRPr sz="1650" kern="1200">
                <a:solidFill>
                  <a:schemeClr val="accent2"/>
                </a:solidFill>
                <a:latin typeface="+mn-lt"/>
                <a:ea typeface="+mn-ea"/>
                <a:cs typeface="+mn-cs"/>
              </a:defRPr>
            </a:lvl1pPr>
            <a:lvl2pPr marL="116681" indent="-116681" algn="l" defTabSz="685800" rtl="0" eaLnBrk="1" latinLnBrk="0" hangingPunct="1">
              <a:lnSpc>
                <a:spcPct val="95000"/>
              </a:lnSpc>
              <a:spcBef>
                <a:spcPts val="300"/>
              </a:spcBef>
              <a:buFont typeface="Arial" panose="020B0604020202020204" pitchFamily="34" charset="0"/>
              <a:buChar char="•"/>
              <a:defRPr sz="1650" kern="1200">
                <a:solidFill>
                  <a:schemeClr val="accent2"/>
                </a:solidFill>
                <a:latin typeface="+mn-lt"/>
                <a:ea typeface="+mn-ea"/>
                <a:cs typeface="+mn-cs"/>
              </a:defRPr>
            </a:lvl2pPr>
            <a:lvl3pPr marL="332185" indent="-194072"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3pPr>
            <a:lvl4pPr marL="509588"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4pPr>
            <a:lvl5pPr marL="703660"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200" b="1">
                <a:solidFill>
                  <a:schemeClr val="accent1"/>
                </a:solidFill>
                <a:cs typeface="Arial" panose="020B0604020202020204" pitchFamily="34" charset="0"/>
              </a:rPr>
              <a:t>Primary efficacy endpoint: Cumulative number of new active lesions at Week 24</a:t>
            </a:r>
            <a:endParaRPr lang="en-GB" sz="1200">
              <a:solidFill>
                <a:schemeClr val="accent1"/>
              </a:solidFill>
              <a:cs typeface="Arial" panose="020B0604020202020204" pitchFamily="34" charset="0"/>
            </a:endParaRPr>
          </a:p>
        </p:txBody>
      </p:sp>
      <p:grpSp>
        <p:nvGrpSpPr>
          <p:cNvPr id="113" name="Group 112">
            <a:extLst>
              <a:ext uri="{FF2B5EF4-FFF2-40B4-BE49-F238E27FC236}">
                <a16:creationId xmlns:a16="http://schemas.microsoft.com/office/drawing/2014/main" id="{F1DC8902-5585-BFF0-03C5-AF2AA27C6387}"/>
              </a:ext>
            </a:extLst>
          </p:cNvPr>
          <p:cNvGrpSpPr/>
          <p:nvPr/>
        </p:nvGrpSpPr>
        <p:grpSpPr>
          <a:xfrm>
            <a:off x="308786" y="1408065"/>
            <a:ext cx="3526827" cy="2102728"/>
            <a:chOff x="258682" y="1364224"/>
            <a:chExt cx="3526827" cy="2102728"/>
          </a:xfrm>
        </p:grpSpPr>
        <p:sp>
          <p:nvSpPr>
            <p:cNvPr id="87" name="Freeform 86">
              <a:extLst>
                <a:ext uri="{FF2B5EF4-FFF2-40B4-BE49-F238E27FC236}">
                  <a16:creationId xmlns:a16="http://schemas.microsoft.com/office/drawing/2014/main" id="{24F3D7BA-E42A-618E-4429-7453B4456F4E}"/>
                </a:ext>
              </a:extLst>
            </p:cNvPr>
            <p:cNvSpPr/>
            <p:nvPr/>
          </p:nvSpPr>
          <p:spPr>
            <a:xfrm>
              <a:off x="258682" y="1364224"/>
              <a:ext cx="3526827" cy="1559489"/>
            </a:xfrm>
            <a:custGeom>
              <a:avLst/>
              <a:gdLst>
                <a:gd name="connsiteX0" fmla="*/ 3526827 w 3526827"/>
                <a:gd name="connsiteY0" fmla="*/ 1559418 h 1559489"/>
                <a:gd name="connsiteX1" fmla="*/ 0 w 3526827"/>
                <a:gd name="connsiteY1" fmla="*/ 1559418 h 1559489"/>
                <a:gd name="connsiteX2" fmla="*/ 0 w 3526827"/>
                <a:gd name="connsiteY2" fmla="*/ 0 h 1559489"/>
                <a:gd name="connsiteX3" fmla="*/ 3526827 w 3526827"/>
                <a:gd name="connsiteY3" fmla="*/ 0 h 1559489"/>
                <a:gd name="connsiteX4" fmla="*/ 3526827 w 3526827"/>
                <a:gd name="connsiteY4" fmla="*/ 1559418 h 155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827" h="1559489">
                  <a:moveTo>
                    <a:pt x="3526827" y="1559418"/>
                  </a:moveTo>
                  <a:lnTo>
                    <a:pt x="0" y="1559418"/>
                  </a:lnTo>
                  <a:lnTo>
                    <a:pt x="0" y="0"/>
                  </a:lnTo>
                  <a:lnTo>
                    <a:pt x="3526827" y="0"/>
                  </a:lnTo>
                  <a:cubicBezTo>
                    <a:pt x="3526827" y="0"/>
                    <a:pt x="3523972" y="1571666"/>
                    <a:pt x="3526827" y="1559418"/>
                  </a:cubicBezTo>
                  <a:close/>
                </a:path>
              </a:pathLst>
            </a:custGeom>
            <a:noFill/>
            <a:ln w="6350" cap="flat">
              <a:solidFill>
                <a:srgbClr val="4D4D57"/>
              </a:solid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ADDEB29-F232-F7ED-2551-31DCB8966B99}"/>
                </a:ext>
              </a:extLst>
            </p:cNvPr>
            <p:cNvSpPr/>
            <p:nvPr/>
          </p:nvSpPr>
          <p:spPr>
            <a:xfrm>
              <a:off x="484224" y="1364224"/>
              <a:ext cx="9516" cy="1559608"/>
            </a:xfrm>
            <a:custGeom>
              <a:avLst/>
              <a:gdLst>
                <a:gd name="connsiteX0" fmla="*/ 0 w 9516"/>
                <a:gd name="connsiteY0" fmla="*/ 0 h 1559608"/>
                <a:gd name="connsiteX1" fmla="*/ 0 w 9516"/>
                <a:gd name="connsiteY1" fmla="*/ 1559608 h 1559608"/>
              </a:gdLst>
              <a:ahLst/>
              <a:cxnLst>
                <a:cxn ang="0">
                  <a:pos x="connsiteX0" y="connsiteY0"/>
                </a:cxn>
                <a:cxn ang="0">
                  <a:pos x="connsiteX1" y="connsiteY1"/>
                </a:cxn>
              </a:cxnLst>
              <a:rect l="l" t="t" r="r" b="b"/>
              <a:pathLst>
                <a:path w="9516" h="1559608">
                  <a:moveTo>
                    <a:pt x="0" y="0"/>
                  </a:moveTo>
                  <a:lnTo>
                    <a:pt x="0" y="1559608"/>
                  </a:lnTo>
                </a:path>
              </a:pathLst>
            </a:custGeom>
            <a:ln w="6350" cap="flat">
              <a:solidFill>
                <a:srgbClr val="4D4D57"/>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5062258-0711-4214-69B1-3E4CEBFE116A}"/>
                </a:ext>
              </a:extLst>
            </p:cNvPr>
            <p:cNvSpPr/>
            <p:nvPr/>
          </p:nvSpPr>
          <p:spPr>
            <a:xfrm>
              <a:off x="869834" y="1364224"/>
              <a:ext cx="9516" cy="1559608"/>
            </a:xfrm>
            <a:custGeom>
              <a:avLst/>
              <a:gdLst>
                <a:gd name="connsiteX0" fmla="*/ 0 w 9516"/>
                <a:gd name="connsiteY0" fmla="*/ 0 h 1559608"/>
                <a:gd name="connsiteX1" fmla="*/ 0 w 9516"/>
                <a:gd name="connsiteY1" fmla="*/ 1559608 h 1559608"/>
              </a:gdLst>
              <a:ahLst/>
              <a:cxnLst>
                <a:cxn ang="0">
                  <a:pos x="connsiteX0" y="connsiteY0"/>
                </a:cxn>
                <a:cxn ang="0">
                  <a:pos x="connsiteX1" y="connsiteY1"/>
                </a:cxn>
              </a:cxnLst>
              <a:rect l="l" t="t" r="r" b="b"/>
              <a:pathLst>
                <a:path w="9516" h="1559608">
                  <a:moveTo>
                    <a:pt x="0" y="0"/>
                  </a:moveTo>
                  <a:lnTo>
                    <a:pt x="0" y="1559608"/>
                  </a:lnTo>
                </a:path>
              </a:pathLst>
            </a:custGeom>
            <a:ln w="6350" cap="flat">
              <a:solidFill>
                <a:srgbClr val="4D4D57"/>
              </a:solid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4CDB51C-F4B9-9D65-C005-D8A7DD2365FC}"/>
                </a:ext>
              </a:extLst>
            </p:cNvPr>
            <p:cNvSpPr/>
            <p:nvPr/>
          </p:nvSpPr>
          <p:spPr>
            <a:xfrm>
              <a:off x="1255349" y="1364224"/>
              <a:ext cx="9516" cy="1559608"/>
            </a:xfrm>
            <a:custGeom>
              <a:avLst/>
              <a:gdLst>
                <a:gd name="connsiteX0" fmla="*/ 0 w 9516"/>
                <a:gd name="connsiteY0" fmla="*/ 0 h 1559608"/>
                <a:gd name="connsiteX1" fmla="*/ 0 w 9516"/>
                <a:gd name="connsiteY1" fmla="*/ 1559608 h 1559608"/>
              </a:gdLst>
              <a:ahLst/>
              <a:cxnLst>
                <a:cxn ang="0">
                  <a:pos x="connsiteX0" y="connsiteY0"/>
                </a:cxn>
                <a:cxn ang="0">
                  <a:pos x="connsiteX1" y="connsiteY1"/>
                </a:cxn>
              </a:cxnLst>
              <a:rect l="l" t="t" r="r" b="b"/>
              <a:pathLst>
                <a:path w="9516" h="1559608">
                  <a:moveTo>
                    <a:pt x="0" y="0"/>
                  </a:moveTo>
                  <a:lnTo>
                    <a:pt x="0" y="1559608"/>
                  </a:lnTo>
                </a:path>
              </a:pathLst>
            </a:custGeom>
            <a:ln w="6350" cap="flat">
              <a:solidFill>
                <a:srgbClr val="4D4D57"/>
              </a:solid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10784F4-B3EE-AA87-C05B-697DAD20707B}"/>
                </a:ext>
              </a:extLst>
            </p:cNvPr>
            <p:cNvSpPr/>
            <p:nvPr/>
          </p:nvSpPr>
          <p:spPr>
            <a:xfrm>
              <a:off x="1640959" y="1364224"/>
              <a:ext cx="9516" cy="1559608"/>
            </a:xfrm>
            <a:custGeom>
              <a:avLst/>
              <a:gdLst>
                <a:gd name="connsiteX0" fmla="*/ 0 w 9516"/>
                <a:gd name="connsiteY0" fmla="*/ 0 h 1559608"/>
                <a:gd name="connsiteX1" fmla="*/ 0 w 9516"/>
                <a:gd name="connsiteY1" fmla="*/ 1559608 h 1559608"/>
              </a:gdLst>
              <a:ahLst/>
              <a:cxnLst>
                <a:cxn ang="0">
                  <a:pos x="connsiteX0" y="connsiteY0"/>
                </a:cxn>
                <a:cxn ang="0">
                  <a:pos x="connsiteX1" y="connsiteY1"/>
                </a:cxn>
              </a:cxnLst>
              <a:rect l="l" t="t" r="r" b="b"/>
              <a:pathLst>
                <a:path w="9516" h="1559608">
                  <a:moveTo>
                    <a:pt x="0" y="0"/>
                  </a:moveTo>
                  <a:lnTo>
                    <a:pt x="0" y="1559608"/>
                  </a:lnTo>
                </a:path>
              </a:pathLst>
            </a:custGeom>
            <a:ln w="6350" cap="flat">
              <a:solidFill>
                <a:srgbClr val="4D4D57"/>
              </a:solid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CBE4BFB-AECF-5F3B-1EE9-1BB45C6C9393}"/>
                </a:ext>
              </a:extLst>
            </p:cNvPr>
            <p:cNvSpPr/>
            <p:nvPr/>
          </p:nvSpPr>
          <p:spPr>
            <a:xfrm>
              <a:off x="2410085" y="1364224"/>
              <a:ext cx="9516" cy="1559608"/>
            </a:xfrm>
            <a:custGeom>
              <a:avLst/>
              <a:gdLst>
                <a:gd name="connsiteX0" fmla="*/ 0 w 9516"/>
                <a:gd name="connsiteY0" fmla="*/ 0 h 1559608"/>
                <a:gd name="connsiteX1" fmla="*/ 0 w 9516"/>
                <a:gd name="connsiteY1" fmla="*/ 1559608 h 1559608"/>
              </a:gdLst>
              <a:ahLst/>
              <a:cxnLst>
                <a:cxn ang="0">
                  <a:pos x="connsiteX0" y="connsiteY0"/>
                </a:cxn>
                <a:cxn ang="0">
                  <a:pos x="connsiteX1" y="connsiteY1"/>
                </a:cxn>
              </a:cxnLst>
              <a:rect l="l" t="t" r="r" b="b"/>
              <a:pathLst>
                <a:path w="9516" h="1559608">
                  <a:moveTo>
                    <a:pt x="0" y="0"/>
                  </a:moveTo>
                  <a:lnTo>
                    <a:pt x="0" y="1559608"/>
                  </a:lnTo>
                </a:path>
              </a:pathLst>
            </a:custGeom>
            <a:ln w="6350" cap="flat">
              <a:solidFill>
                <a:srgbClr val="4D4D57"/>
              </a:solid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845DD2-9803-9B1D-37FD-B09D10617E51}"/>
                </a:ext>
              </a:extLst>
            </p:cNvPr>
            <p:cNvSpPr/>
            <p:nvPr/>
          </p:nvSpPr>
          <p:spPr>
            <a:xfrm>
              <a:off x="2025522" y="1364224"/>
              <a:ext cx="9516" cy="14241"/>
            </a:xfrm>
            <a:custGeom>
              <a:avLst/>
              <a:gdLst>
                <a:gd name="connsiteX0" fmla="*/ 0 w 9516"/>
                <a:gd name="connsiteY0" fmla="*/ 0 h 14241"/>
                <a:gd name="connsiteX1" fmla="*/ 0 w 9516"/>
                <a:gd name="connsiteY1" fmla="*/ 14241 h 14241"/>
              </a:gdLst>
              <a:ahLst/>
              <a:cxnLst>
                <a:cxn ang="0">
                  <a:pos x="connsiteX0" y="connsiteY0"/>
                </a:cxn>
                <a:cxn ang="0">
                  <a:pos x="connsiteX1" y="connsiteY1"/>
                </a:cxn>
              </a:cxnLst>
              <a:rect l="l" t="t" r="r" b="b"/>
              <a:pathLst>
                <a:path w="9516" h="14241">
                  <a:moveTo>
                    <a:pt x="0" y="0"/>
                  </a:moveTo>
                  <a:lnTo>
                    <a:pt x="0" y="14241"/>
                  </a:lnTo>
                </a:path>
              </a:pathLst>
            </a:custGeom>
            <a:ln w="2375" cap="flat">
              <a:solidFill>
                <a:srgbClr val="4D4D57"/>
              </a:solid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C2BA987-5D2C-5807-B46B-0BC2BEB6DE5A}"/>
                </a:ext>
              </a:extLst>
            </p:cNvPr>
            <p:cNvSpPr/>
            <p:nvPr/>
          </p:nvSpPr>
          <p:spPr>
            <a:xfrm>
              <a:off x="2025522" y="1407328"/>
              <a:ext cx="9516" cy="1487832"/>
            </a:xfrm>
            <a:custGeom>
              <a:avLst/>
              <a:gdLst>
                <a:gd name="connsiteX0" fmla="*/ 0 w 9516"/>
                <a:gd name="connsiteY0" fmla="*/ 0 h 1487832"/>
                <a:gd name="connsiteX1" fmla="*/ 0 w 9516"/>
                <a:gd name="connsiteY1" fmla="*/ 1487832 h 1487832"/>
              </a:gdLst>
              <a:ahLst/>
              <a:cxnLst>
                <a:cxn ang="0">
                  <a:pos x="connsiteX0" y="connsiteY0"/>
                </a:cxn>
                <a:cxn ang="0">
                  <a:pos x="connsiteX1" y="connsiteY1"/>
                </a:cxn>
              </a:cxnLst>
              <a:rect l="l" t="t" r="r" b="b"/>
              <a:pathLst>
                <a:path w="9516" h="1487832">
                  <a:moveTo>
                    <a:pt x="0" y="0"/>
                  </a:moveTo>
                  <a:lnTo>
                    <a:pt x="0" y="1487832"/>
                  </a:lnTo>
                </a:path>
              </a:pathLst>
            </a:custGeom>
            <a:ln w="6350" cap="flat">
              <a:solidFill>
                <a:srgbClr val="4D4D57"/>
              </a:solidFill>
              <a:prstDash val="dash"/>
              <a:miter/>
            </a:ln>
          </p:spPr>
          <p:txBody>
            <a:bodyPr rtlCol="0" anchor="ctr"/>
            <a:lstStyle/>
            <a:p>
              <a:endParaRPr lang="en-US"/>
            </a:p>
          </p:txBody>
        </p:sp>
        <p:sp>
          <p:nvSpPr>
            <p:cNvPr id="34" name="Freeform 33">
              <a:extLst>
                <a:ext uri="{FF2B5EF4-FFF2-40B4-BE49-F238E27FC236}">
                  <a16:creationId xmlns:a16="http://schemas.microsoft.com/office/drawing/2014/main" id="{9FD8D302-5FCE-A870-68B2-020DC666C34D}"/>
                </a:ext>
              </a:extLst>
            </p:cNvPr>
            <p:cNvSpPr/>
            <p:nvPr/>
          </p:nvSpPr>
          <p:spPr>
            <a:xfrm>
              <a:off x="2025522" y="2909591"/>
              <a:ext cx="9516" cy="14241"/>
            </a:xfrm>
            <a:custGeom>
              <a:avLst/>
              <a:gdLst>
                <a:gd name="connsiteX0" fmla="*/ 0 w 9516"/>
                <a:gd name="connsiteY0" fmla="*/ 0 h 14241"/>
                <a:gd name="connsiteX1" fmla="*/ 0 w 9516"/>
                <a:gd name="connsiteY1" fmla="*/ 14241 h 14241"/>
              </a:gdLst>
              <a:ahLst/>
              <a:cxnLst>
                <a:cxn ang="0">
                  <a:pos x="connsiteX0" y="connsiteY0"/>
                </a:cxn>
                <a:cxn ang="0">
                  <a:pos x="connsiteX1" y="connsiteY1"/>
                </a:cxn>
              </a:cxnLst>
              <a:rect l="l" t="t" r="r" b="b"/>
              <a:pathLst>
                <a:path w="9516" h="14241">
                  <a:moveTo>
                    <a:pt x="0" y="0"/>
                  </a:moveTo>
                  <a:lnTo>
                    <a:pt x="0" y="14241"/>
                  </a:lnTo>
                </a:path>
              </a:pathLst>
            </a:custGeom>
            <a:ln w="2375" cap="flat">
              <a:solidFill>
                <a:srgbClr val="4D4D57"/>
              </a:solid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4DF5072-08E6-FE81-0026-7EA710BC9747}"/>
                </a:ext>
              </a:extLst>
            </p:cNvPr>
            <p:cNvSpPr/>
            <p:nvPr/>
          </p:nvSpPr>
          <p:spPr>
            <a:xfrm>
              <a:off x="2795695" y="1364224"/>
              <a:ext cx="9516" cy="1559608"/>
            </a:xfrm>
            <a:custGeom>
              <a:avLst/>
              <a:gdLst>
                <a:gd name="connsiteX0" fmla="*/ 0 w 9516"/>
                <a:gd name="connsiteY0" fmla="*/ 0 h 1559608"/>
                <a:gd name="connsiteX1" fmla="*/ 0 w 9516"/>
                <a:gd name="connsiteY1" fmla="*/ 1559608 h 1559608"/>
              </a:gdLst>
              <a:ahLst/>
              <a:cxnLst>
                <a:cxn ang="0">
                  <a:pos x="connsiteX0" y="connsiteY0"/>
                </a:cxn>
                <a:cxn ang="0">
                  <a:pos x="connsiteX1" y="connsiteY1"/>
                </a:cxn>
              </a:cxnLst>
              <a:rect l="l" t="t" r="r" b="b"/>
              <a:pathLst>
                <a:path w="9516" h="1559608">
                  <a:moveTo>
                    <a:pt x="0" y="0"/>
                  </a:moveTo>
                  <a:lnTo>
                    <a:pt x="0" y="1559608"/>
                  </a:lnTo>
                </a:path>
              </a:pathLst>
            </a:custGeom>
            <a:ln w="6350" cap="flat">
              <a:solidFill>
                <a:srgbClr val="4D4D57"/>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728447E-B3AF-E254-20FE-03E1B217E797}"/>
                </a:ext>
              </a:extLst>
            </p:cNvPr>
            <p:cNvSpPr/>
            <p:nvPr/>
          </p:nvSpPr>
          <p:spPr>
            <a:xfrm>
              <a:off x="3181209" y="1364224"/>
              <a:ext cx="9516" cy="1559608"/>
            </a:xfrm>
            <a:custGeom>
              <a:avLst/>
              <a:gdLst>
                <a:gd name="connsiteX0" fmla="*/ 0 w 9516"/>
                <a:gd name="connsiteY0" fmla="*/ 0 h 1559608"/>
                <a:gd name="connsiteX1" fmla="*/ 0 w 9516"/>
                <a:gd name="connsiteY1" fmla="*/ 1559608 h 1559608"/>
              </a:gdLst>
              <a:ahLst/>
              <a:cxnLst>
                <a:cxn ang="0">
                  <a:pos x="connsiteX0" y="connsiteY0"/>
                </a:cxn>
                <a:cxn ang="0">
                  <a:pos x="connsiteX1" y="connsiteY1"/>
                </a:cxn>
              </a:cxnLst>
              <a:rect l="l" t="t" r="r" b="b"/>
              <a:pathLst>
                <a:path w="9516" h="1559608">
                  <a:moveTo>
                    <a:pt x="0" y="0"/>
                  </a:moveTo>
                  <a:lnTo>
                    <a:pt x="0" y="1559608"/>
                  </a:lnTo>
                </a:path>
              </a:pathLst>
            </a:custGeom>
            <a:ln w="6350" cap="flat">
              <a:solidFill>
                <a:srgbClr val="4D4D57"/>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7F985A6-E8CC-7F64-440C-CCD84AD206D0}"/>
                </a:ext>
              </a:extLst>
            </p:cNvPr>
            <p:cNvSpPr/>
            <p:nvPr/>
          </p:nvSpPr>
          <p:spPr>
            <a:xfrm>
              <a:off x="3566819" y="1364224"/>
              <a:ext cx="9516" cy="1559608"/>
            </a:xfrm>
            <a:custGeom>
              <a:avLst/>
              <a:gdLst>
                <a:gd name="connsiteX0" fmla="*/ 0 w 9516"/>
                <a:gd name="connsiteY0" fmla="*/ 0 h 1559608"/>
                <a:gd name="connsiteX1" fmla="*/ 0 w 9516"/>
                <a:gd name="connsiteY1" fmla="*/ 1559608 h 1559608"/>
              </a:gdLst>
              <a:ahLst/>
              <a:cxnLst>
                <a:cxn ang="0">
                  <a:pos x="connsiteX0" y="connsiteY0"/>
                </a:cxn>
                <a:cxn ang="0">
                  <a:pos x="connsiteX1" y="connsiteY1"/>
                </a:cxn>
              </a:cxnLst>
              <a:rect l="l" t="t" r="r" b="b"/>
              <a:pathLst>
                <a:path w="9516" h="1559608">
                  <a:moveTo>
                    <a:pt x="0" y="0"/>
                  </a:moveTo>
                  <a:lnTo>
                    <a:pt x="0" y="1559608"/>
                  </a:lnTo>
                </a:path>
              </a:pathLst>
            </a:custGeom>
            <a:ln w="6350" cap="flat">
              <a:solidFill>
                <a:srgbClr val="4D4D57"/>
              </a:solid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A418F46-2411-5ADC-DE34-9F8F213538C0}"/>
                </a:ext>
              </a:extLst>
            </p:cNvPr>
            <p:cNvSpPr/>
            <p:nvPr/>
          </p:nvSpPr>
          <p:spPr>
            <a:xfrm>
              <a:off x="3651612" y="1364224"/>
              <a:ext cx="9516" cy="1559608"/>
            </a:xfrm>
            <a:custGeom>
              <a:avLst/>
              <a:gdLst>
                <a:gd name="connsiteX0" fmla="*/ 0 w 9516"/>
                <a:gd name="connsiteY0" fmla="*/ 0 h 1559608"/>
                <a:gd name="connsiteX1" fmla="*/ 0 w 9516"/>
                <a:gd name="connsiteY1" fmla="*/ 1559608 h 1559608"/>
              </a:gdLst>
              <a:ahLst/>
              <a:cxnLst>
                <a:cxn ang="0">
                  <a:pos x="connsiteX0" y="connsiteY0"/>
                </a:cxn>
                <a:cxn ang="0">
                  <a:pos x="connsiteX1" y="connsiteY1"/>
                </a:cxn>
              </a:cxnLst>
              <a:rect l="l" t="t" r="r" b="b"/>
              <a:pathLst>
                <a:path w="9516" h="1559608">
                  <a:moveTo>
                    <a:pt x="0" y="0"/>
                  </a:moveTo>
                  <a:lnTo>
                    <a:pt x="0" y="1559608"/>
                  </a:lnTo>
                </a:path>
              </a:pathLst>
            </a:custGeom>
            <a:ln w="28575" cap="flat">
              <a:solidFill>
                <a:srgbClr val="4D4D57"/>
              </a:solid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98A580D-82E0-86BF-194E-F4BADE4BD8A4}"/>
                </a:ext>
              </a:extLst>
            </p:cNvPr>
            <p:cNvSpPr/>
            <p:nvPr/>
          </p:nvSpPr>
          <p:spPr>
            <a:xfrm>
              <a:off x="411613" y="1364224"/>
              <a:ext cx="9516" cy="1559608"/>
            </a:xfrm>
            <a:custGeom>
              <a:avLst/>
              <a:gdLst>
                <a:gd name="connsiteX0" fmla="*/ 0 w 9516"/>
                <a:gd name="connsiteY0" fmla="*/ 0 h 1559608"/>
                <a:gd name="connsiteX1" fmla="*/ 0 w 9516"/>
                <a:gd name="connsiteY1" fmla="*/ 1559608 h 1559608"/>
              </a:gdLst>
              <a:ahLst/>
              <a:cxnLst>
                <a:cxn ang="0">
                  <a:pos x="connsiteX0" y="connsiteY0"/>
                </a:cxn>
                <a:cxn ang="0">
                  <a:pos x="connsiteX1" y="connsiteY1"/>
                </a:cxn>
              </a:cxnLst>
              <a:rect l="l" t="t" r="r" b="b"/>
              <a:pathLst>
                <a:path w="9516" h="1559608">
                  <a:moveTo>
                    <a:pt x="0" y="0"/>
                  </a:moveTo>
                  <a:lnTo>
                    <a:pt x="0" y="1559608"/>
                  </a:lnTo>
                </a:path>
              </a:pathLst>
            </a:custGeom>
            <a:ln w="28575" cap="flat">
              <a:solidFill>
                <a:srgbClr val="4D4D57"/>
              </a:solidFill>
              <a:prstDash val="solid"/>
              <a:miter/>
            </a:ln>
          </p:spPr>
          <p:txBody>
            <a:bodyPr rtlCol="0" anchor="ctr"/>
            <a:lstStyle/>
            <a:p>
              <a:endParaRPr lang="en-US"/>
            </a:p>
          </p:txBody>
        </p:sp>
        <p:sp>
          <p:nvSpPr>
            <p:cNvPr id="40" name="TextBox 39">
              <a:extLst>
                <a:ext uri="{FF2B5EF4-FFF2-40B4-BE49-F238E27FC236}">
                  <a16:creationId xmlns:a16="http://schemas.microsoft.com/office/drawing/2014/main" id="{15ABF0F5-D0D8-E57B-E410-18E28862A252}"/>
                </a:ext>
              </a:extLst>
            </p:cNvPr>
            <p:cNvSpPr txBox="1"/>
            <p:nvPr/>
          </p:nvSpPr>
          <p:spPr>
            <a:xfrm>
              <a:off x="293150" y="3343841"/>
              <a:ext cx="830357" cy="123111"/>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defPPr>
                <a:defRPr lang="en-US"/>
              </a:defPPr>
              <a:lvl1pPr algn="ctr">
                <a:defRPr sz="1000" spc="0" baseline="0">
                  <a:ln/>
                  <a:solidFill>
                    <a:srgbClr val="000000"/>
                  </a:solidFill>
                  <a:latin typeface="Arial"/>
                  <a:cs typeface="Arial"/>
                  <a:rtl val="0"/>
                </a:defRPr>
              </a:lvl1pPr>
            </a:lstStyle>
            <a:p>
              <a:r>
                <a:rPr lang="en-US" sz="800">
                  <a:sym typeface="Arial"/>
                </a:rPr>
                <a:t>Lower Margin -2.1</a:t>
              </a:r>
            </a:p>
          </p:txBody>
        </p:sp>
        <p:sp>
          <p:nvSpPr>
            <p:cNvPr id="55" name="TextBox 54">
              <a:extLst>
                <a:ext uri="{FF2B5EF4-FFF2-40B4-BE49-F238E27FC236}">
                  <a16:creationId xmlns:a16="http://schemas.microsoft.com/office/drawing/2014/main" id="{8422FE7A-ED12-5C4E-6A95-7CCAC488DE4B}"/>
                </a:ext>
              </a:extLst>
            </p:cNvPr>
            <p:cNvSpPr txBox="1"/>
            <p:nvPr/>
          </p:nvSpPr>
          <p:spPr>
            <a:xfrm>
              <a:off x="421797" y="2964755"/>
              <a:ext cx="113814" cy="153888"/>
            </a:xfrm>
            <a:prstGeom prst="rect">
              <a:avLst/>
            </a:prstGeom>
            <a:noFill/>
          </p:spPr>
          <p:txBody>
            <a:bodyPr wrap="none" lIns="0" tIns="0" rIns="0" bIns="0" rtlCol="0">
              <a:spAutoFit/>
            </a:bodyPr>
            <a:lstStyle/>
            <a:p>
              <a:pPr algn="ctr"/>
              <a:r>
                <a:rPr lang="en-US" sz="1000" spc="0" baseline="0">
                  <a:ln/>
                  <a:solidFill>
                    <a:srgbClr val="000000"/>
                  </a:solidFill>
                  <a:latin typeface="Arial"/>
                  <a:cs typeface="Arial"/>
                  <a:sym typeface="Arial"/>
                  <a:rtl val="0"/>
                </a:rPr>
                <a:t>-2</a:t>
              </a:r>
            </a:p>
          </p:txBody>
        </p:sp>
        <p:sp>
          <p:nvSpPr>
            <p:cNvPr id="56" name="TextBox 55">
              <a:extLst>
                <a:ext uri="{FF2B5EF4-FFF2-40B4-BE49-F238E27FC236}">
                  <a16:creationId xmlns:a16="http://schemas.microsoft.com/office/drawing/2014/main" id="{9B981A07-DE13-025E-4E69-E97475C06D85}"/>
                </a:ext>
              </a:extLst>
            </p:cNvPr>
            <p:cNvSpPr txBox="1"/>
            <p:nvPr/>
          </p:nvSpPr>
          <p:spPr>
            <a:xfrm>
              <a:off x="3533076" y="2964755"/>
              <a:ext cx="70532" cy="153888"/>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defPPr>
                <a:defRPr lang="en-US"/>
              </a:defPPr>
              <a:lvl1pPr algn="ctr">
                <a:defRPr sz="1000" spc="0" baseline="0">
                  <a:ln/>
                  <a:solidFill>
                    <a:srgbClr val="000000"/>
                  </a:solidFill>
                  <a:latin typeface="Arial"/>
                  <a:cs typeface="Arial"/>
                  <a:rtl val="0"/>
                </a:defRPr>
              </a:lvl1pPr>
            </a:lstStyle>
            <a:p>
              <a:r>
                <a:rPr lang="en-US">
                  <a:sym typeface="Arial"/>
                </a:rPr>
                <a:t>2</a:t>
              </a:r>
            </a:p>
          </p:txBody>
        </p:sp>
        <p:grpSp>
          <p:nvGrpSpPr>
            <p:cNvPr id="99" name="Group 98">
              <a:extLst>
                <a:ext uri="{FF2B5EF4-FFF2-40B4-BE49-F238E27FC236}">
                  <a16:creationId xmlns:a16="http://schemas.microsoft.com/office/drawing/2014/main" id="{938F13A4-7EA3-EB6B-C212-164FD7167659}"/>
                </a:ext>
              </a:extLst>
            </p:cNvPr>
            <p:cNvGrpSpPr/>
            <p:nvPr/>
          </p:nvGrpSpPr>
          <p:grpSpPr>
            <a:xfrm>
              <a:off x="1547601" y="2103440"/>
              <a:ext cx="1205554" cy="102726"/>
              <a:chOff x="1547601" y="2103440"/>
              <a:chExt cx="1205554" cy="102726"/>
            </a:xfrm>
          </p:grpSpPr>
          <p:sp>
            <p:nvSpPr>
              <p:cNvPr id="83" name="Freeform 82">
                <a:extLst>
                  <a:ext uri="{FF2B5EF4-FFF2-40B4-BE49-F238E27FC236}">
                    <a16:creationId xmlns:a16="http://schemas.microsoft.com/office/drawing/2014/main" id="{F14B0EBF-4190-0BFA-799F-50AB4E4137D1}"/>
                  </a:ext>
                </a:extLst>
              </p:cNvPr>
              <p:cNvSpPr/>
              <p:nvPr/>
            </p:nvSpPr>
            <p:spPr>
              <a:xfrm>
                <a:off x="1547601" y="2103440"/>
                <a:ext cx="9516" cy="102726"/>
              </a:xfrm>
              <a:custGeom>
                <a:avLst/>
                <a:gdLst>
                  <a:gd name="connsiteX0" fmla="*/ 0 w 9516"/>
                  <a:gd name="connsiteY0" fmla="*/ 0 h 102726"/>
                  <a:gd name="connsiteX1" fmla="*/ 0 w 9516"/>
                  <a:gd name="connsiteY1" fmla="*/ 102727 h 102726"/>
                </a:gdLst>
                <a:ahLst/>
                <a:cxnLst>
                  <a:cxn ang="0">
                    <a:pos x="connsiteX0" y="connsiteY0"/>
                  </a:cxn>
                  <a:cxn ang="0">
                    <a:pos x="connsiteX1" y="connsiteY1"/>
                  </a:cxn>
                </a:cxnLst>
                <a:rect l="l" t="t" r="r" b="b"/>
                <a:pathLst>
                  <a:path w="9516" h="102726">
                    <a:moveTo>
                      <a:pt x="0" y="0"/>
                    </a:moveTo>
                    <a:lnTo>
                      <a:pt x="0" y="102727"/>
                    </a:lnTo>
                  </a:path>
                </a:pathLst>
              </a:custGeom>
              <a:ln w="22225" cap="flat">
                <a:solidFill>
                  <a:srgbClr val="E77119"/>
                </a:solid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6BDB52C-19BE-D450-E36D-90A3A06E21AF}"/>
                  </a:ext>
                </a:extLst>
              </p:cNvPr>
              <p:cNvSpPr/>
              <p:nvPr/>
            </p:nvSpPr>
            <p:spPr>
              <a:xfrm>
                <a:off x="2743639" y="2103440"/>
                <a:ext cx="9516" cy="102726"/>
              </a:xfrm>
              <a:custGeom>
                <a:avLst/>
                <a:gdLst>
                  <a:gd name="connsiteX0" fmla="*/ 0 w 9516"/>
                  <a:gd name="connsiteY0" fmla="*/ 0 h 102726"/>
                  <a:gd name="connsiteX1" fmla="*/ 0 w 9516"/>
                  <a:gd name="connsiteY1" fmla="*/ 102727 h 102726"/>
                </a:gdLst>
                <a:ahLst/>
                <a:cxnLst>
                  <a:cxn ang="0">
                    <a:pos x="connsiteX0" y="connsiteY0"/>
                  </a:cxn>
                  <a:cxn ang="0">
                    <a:pos x="connsiteX1" y="connsiteY1"/>
                  </a:cxn>
                </a:cxnLst>
                <a:rect l="l" t="t" r="r" b="b"/>
                <a:pathLst>
                  <a:path w="9516" h="102726">
                    <a:moveTo>
                      <a:pt x="0" y="0"/>
                    </a:moveTo>
                    <a:lnTo>
                      <a:pt x="0" y="102727"/>
                    </a:lnTo>
                  </a:path>
                </a:pathLst>
              </a:custGeom>
              <a:ln w="22225" cap="flat">
                <a:solidFill>
                  <a:schemeClr val="accent2"/>
                </a:solid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FCCB039-0697-6326-CDF7-F0B0F0296696}"/>
                  </a:ext>
                </a:extLst>
              </p:cNvPr>
              <p:cNvSpPr/>
              <p:nvPr/>
            </p:nvSpPr>
            <p:spPr>
              <a:xfrm>
                <a:off x="1549790" y="2156703"/>
                <a:ext cx="594360" cy="9494"/>
              </a:xfrm>
              <a:custGeom>
                <a:avLst/>
                <a:gdLst>
                  <a:gd name="connsiteX0" fmla="*/ 0 w 1196037"/>
                  <a:gd name="connsiteY0" fmla="*/ 0 h 9494"/>
                  <a:gd name="connsiteX1" fmla="*/ 1196038 w 1196037"/>
                  <a:gd name="connsiteY1" fmla="*/ 0 h 9494"/>
                </a:gdLst>
                <a:ahLst/>
                <a:cxnLst>
                  <a:cxn ang="0">
                    <a:pos x="connsiteX0" y="connsiteY0"/>
                  </a:cxn>
                  <a:cxn ang="0">
                    <a:pos x="connsiteX1" y="connsiteY1"/>
                  </a:cxn>
                </a:cxnLst>
                <a:rect l="l" t="t" r="r" b="b"/>
                <a:pathLst>
                  <a:path w="1196037" h="9494">
                    <a:moveTo>
                      <a:pt x="0" y="0"/>
                    </a:moveTo>
                    <a:lnTo>
                      <a:pt x="1196038" y="0"/>
                    </a:lnTo>
                  </a:path>
                </a:pathLst>
              </a:custGeom>
              <a:ln w="22225" cap="flat">
                <a:solidFill>
                  <a:srgbClr val="E77119"/>
                </a:solid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37780D1-DC45-99F2-6078-E52E8E085D34}"/>
                  </a:ext>
                </a:extLst>
              </p:cNvPr>
              <p:cNvSpPr/>
              <p:nvPr/>
            </p:nvSpPr>
            <p:spPr>
              <a:xfrm>
                <a:off x="2153293" y="2156703"/>
                <a:ext cx="594360" cy="9494"/>
              </a:xfrm>
              <a:custGeom>
                <a:avLst/>
                <a:gdLst>
                  <a:gd name="connsiteX0" fmla="*/ 0 w 1196037"/>
                  <a:gd name="connsiteY0" fmla="*/ 0 h 9494"/>
                  <a:gd name="connsiteX1" fmla="*/ 1196038 w 1196037"/>
                  <a:gd name="connsiteY1" fmla="*/ 0 h 9494"/>
                </a:gdLst>
                <a:ahLst/>
                <a:cxnLst>
                  <a:cxn ang="0">
                    <a:pos x="connsiteX0" y="connsiteY0"/>
                  </a:cxn>
                  <a:cxn ang="0">
                    <a:pos x="connsiteX1" y="connsiteY1"/>
                  </a:cxn>
                </a:cxnLst>
                <a:rect l="l" t="t" r="r" b="b"/>
                <a:pathLst>
                  <a:path w="1196037" h="9494">
                    <a:moveTo>
                      <a:pt x="0" y="0"/>
                    </a:moveTo>
                    <a:lnTo>
                      <a:pt x="1196038" y="0"/>
                    </a:lnTo>
                  </a:path>
                </a:pathLst>
              </a:custGeom>
              <a:ln w="22225" cap="flat">
                <a:solidFill>
                  <a:schemeClr val="accent2"/>
                </a:solid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51BC54E-52B4-FAB0-4F4C-1DFB624456F8}"/>
                  </a:ext>
                </a:extLst>
              </p:cNvPr>
              <p:cNvSpPr/>
              <p:nvPr/>
            </p:nvSpPr>
            <p:spPr>
              <a:xfrm>
                <a:off x="2118593" y="2134018"/>
                <a:ext cx="58431" cy="54864"/>
              </a:xfrm>
              <a:custGeom>
                <a:avLst/>
                <a:gdLst>
                  <a:gd name="connsiteX0" fmla="*/ 58432 w 58431"/>
                  <a:gd name="connsiteY0" fmla="*/ 19748 h 39495"/>
                  <a:gd name="connsiteX1" fmla="*/ 29216 w 58431"/>
                  <a:gd name="connsiteY1" fmla="*/ 39496 h 39495"/>
                  <a:gd name="connsiteX2" fmla="*/ 0 w 58431"/>
                  <a:gd name="connsiteY2" fmla="*/ 19748 h 39495"/>
                  <a:gd name="connsiteX3" fmla="*/ 29216 w 58431"/>
                  <a:gd name="connsiteY3" fmla="*/ 0 h 39495"/>
                  <a:gd name="connsiteX4" fmla="*/ 58432 w 58431"/>
                  <a:gd name="connsiteY4" fmla="*/ 19748 h 3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31" h="39495">
                    <a:moveTo>
                      <a:pt x="58432" y="19748"/>
                    </a:moveTo>
                    <a:cubicBezTo>
                      <a:pt x="58432" y="30654"/>
                      <a:pt x="45351" y="39496"/>
                      <a:pt x="29216" y="39496"/>
                    </a:cubicBezTo>
                    <a:cubicBezTo>
                      <a:pt x="13080" y="39496"/>
                      <a:pt x="0" y="30654"/>
                      <a:pt x="0" y="19748"/>
                    </a:cubicBezTo>
                    <a:cubicBezTo>
                      <a:pt x="0" y="8841"/>
                      <a:pt x="13080" y="0"/>
                      <a:pt x="29216" y="0"/>
                    </a:cubicBezTo>
                    <a:cubicBezTo>
                      <a:pt x="45351" y="0"/>
                      <a:pt x="58432" y="8841"/>
                      <a:pt x="58432" y="19748"/>
                    </a:cubicBezTo>
                    <a:close/>
                  </a:path>
                </a:pathLst>
              </a:custGeom>
              <a:solidFill>
                <a:srgbClr val="1D1D1B"/>
              </a:solidFill>
              <a:ln w="0" cap="flat">
                <a:noFill/>
                <a:prstDash val="solid"/>
                <a:miter/>
              </a:ln>
            </p:spPr>
            <p:txBody>
              <a:bodyPr rtlCol="0" anchor="ctr"/>
              <a:lstStyle/>
              <a:p>
                <a:endParaRPr lang="en-US"/>
              </a:p>
            </p:txBody>
          </p:sp>
        </p:grpSp>
        <p:sp>
          <p:nvSpPr>
            <p:cNvPr id="88" name="TextBox 87">
              <a:extLst>
                <a:ext uri="{FF2B5EF4-FFF2-40B4-BE49-F238E27FC236}">
                  <a16:creationId xmlns:a16="http://schemas.microsoft.com/office/drawing/2014/main" id="{12137D52-EC89-D1EC-32C7-DE9BB9A228E4}"/>
                </a:ext>
              </a:extLst>
            </p:cNvPr>
            <p:cNvSpPr txBox="1"/>
            <p:nvPr/>
          </p:nvSpPr>
          <p:spPr>
            <a:xfrm>
              <a:off x="1196834" y="2964755"/>
              <a:ext cx="113814" cy="153888"/>
            </a:xfrm>
            <a:prstGeom prst="rect">
              <a:avLst/>
            </a:prstGeom>
            <a:noFill/>
          </p:spPr>
          <p:txBody>
            <a:bodyPr wrap="none" lIns="0" tIns="0" rIns="0" bIns="0" rtlCol="0">
              <a:spAutoFit/>
            </a:bodyPr>
            <a:lstStyle/>
            <a:p>
              <a:pPr algn="ctr"/>
              <a:r>
                <a:rPr lang="en-US" sz="1000" spc="0" baseline="0">
                  <a:ln/>
                  <a:solidFill>
                    <a:srgbClr val="000000"/>
                  </a:solidFill>
                  <a:latin typeface="Arial"/>
                  <a:cs typeface="Arial"/>
                  <a:sym typeface="Arial"/>
                  <a:rtl val="0"/>
                </a:rPr>
                <a:t>-1</a:t>
              </a:r>
            </a:p>
          </p:txBody>
        </p:sp>
        <p:sp>
          <p:nvSpPr>
            <p:cNvPr id="89" name="TextBox 88">
              <a:extLst>
                <a:ext uri="{FF2B5EF4-FFF2-40B4-BE49-F238E27FC236}">
                  <a16:creationId xmlns:a16="http://schemas.microsoft.com/office/drawing/2014/main" id="{060E3433-E87B-B240-66DD-EC70769AFB30}"/>
                </a:ext>
              </a:extLst>
            </p:cNvPr>
            <p:cNvSpPr txBox="1"/>
            <p:nvPr/>
          </p:nvSpPr>
          <p:spPr>
            <a:xfrm>
              <a:off x="1993512" y="2964755"/>
              <a:ext cx="70532" cy="153888"/>
            </a:xfrm>
            <a:prstGeom prst="rect">
              <a:avLst/>
            </a:prstGeom>
            <a:noFill/>
          </p:spPr>
          <p:txBody>
            <a:bodyPr wrap="none" lIns="0" tIns="0" rIns="0" bIns="0" rtlCol="0">
              <a:spAutoFit/>
            </a:bodyPr>
            <a:lstStyle/>
            <a:p>
              <a:pPr algn="ctr"/>
              <a:r>
                <a:rPr lang="en-US" sz="1000" spc="0" baseline="0">
                  <a:ln/>
                  <a:solidFill>
                    <a:srgbClr val="000000"/>
                  </a:solidFill>
                  <a:latin typeface="Arial"/>
                  <a:cs typeface="Arial"/>
                  <a:sym typeface="Arial"/>
                  <a:rtl val="0"/>
                </a:rPr>
                <a:t>0</a:t>
              </a:r>
            </a:p>
          </p:txBody>
        </p:sp>
        <p:sp>
          <p:nvSpPr>
            <p:cNvPr id="90" name="TextBox 89">
              <a:extLst>
                <a:ext uri="{FF2B5EF4-FFF2-40B4-BE49-F238E27FC236}">
                  <a16:creationId xmlns:a16="http://schemas.microsoft.com/office/drawing/2014/main" id="{97E0FA5A-274A-01A4-5CFE-5BEF06F9AA4D}"/>
                </a:ext>
              </a:extLst>
            </p:cNvPr>
            <p:cNvSpPr txBox="1"/>
            <p:nvPr/>
          </p:nvSpPr>
          <p:spPr>
            <a:xfrm>
              <a:off x="2768549" y="2964755"/>
              <a:ext cx="70532" cy="153888"/>
            </a:xfrm>
            <a:prstGeom prst="rect">
              <a:avLst/>
            </a:prstGeom>
            <a:noFill/>
          </p:spPr>
          <p:txBody>
            <a:bodyPr wrap="none" lIns="0" tIns="0" rIns="0" bIns="0" rtlCol="0">
              <a:spAutoFit/>
            </a:bodyPr>
            <a:lstStyle/>
            <a:p>
              <a:pPr algn="ctr"/>
              <a:r>
                <a:rPr lang="en-US" sz="1000" spc="0" baseline="0">
                  <a:ln/>
                  <a:solidFill>
                    <a:srgbClr val="000000"/>
                  </a:solidFill>
                  <a:latin typeface="Arial"/>
                  <a:cs typeface="Arial"/>
                  <a:sym typeface="Arial"/>
                  <a:rtl val="0"/>
                </a:rPr>
                <a:t>1</a:t>
              </a:r>
            </a:p>
          </p:txBody>
        </p:sp>
        <p:cxnSp>
          <p:nvCxnSpPr>
            <p:cNvPr id="92" name="Straight Arrow Connector 91">
              <a:extLst>
                <a:ext uri="{FF2B5EF4-FFF2-40B4-BE49-F238E27FC236}">
                  <a16:creationId xmlns:a16="http://schemas.microsoft.com/office/drawing/2014/main" id="{75D8BD86-36C3-15DE-A1D9-DB1F7ECCABDF}"/>
                </a:ext>
              </a:extLst>
            </p:cNvPr>
            <p:cNvCxnSpPr>
              <a:cxnSpLocks/>
            </p:cNvCxnSpPr>
            <p:nvPr/>
          </p:nvCxnSpPr>
          <p:spPr>
            <a:xfrm flipH="1">
              <a:off x="411613" y="3300928"/>
              <a:ext cx="458221"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89C5E2FA-5751-3AE5-0A6B-D0826347ABAD}"/>
                </a:ext>
              </a:extLst>
            </p:cNvPr>
            <p:cNvCxnSpPr>
              <a:cxnSpLocks/>
            </p:cNvCxnSpPr>
            <p:nvPr/>
          </p:nvCxnSpPr>
          <p:spPr>
            <a:xfrm>
              <a:off x="3195169" y="3300928"/>
              <a:ext cx="458221"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ACC44C9A-C3BC-73D7-9AEC-3D2AC40B11C1}"/>
                </a:ext>
              </a:extLst>
            </p:cNvPr>
            <p:cNvSpPr txBox="1"/>
            <p:nvPr/>
          </p:nvSpPr>
          <p:spPr>
            <a:xfrm>
              <a:off x="2949933" y="3343841"/>
              <a:ext cx="796693" cy="123111"/>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defPPr>
                <a:defRPr lang="en-US"/>
              </a:defPPr>
              <a:lvl1pPr algn="ctr">
                <a:defRPr sz="1000" spc="0" baseline="0">
                  <a:ln/>
                  <a:solidFill>
                    <a:srgbClr val="000000"/>
                  </a:solidFill>
                  <a:latin typeface="Arial"/>
                  <a:cs typeface="Arial"/>
                  <a:rtl val="0"/>
                </a:defRPr>
              </a:lvl1pPr>
            </a:lstStyle>
            <a:p>
              <a:r>
                <a:rPr lang="en-US" sz="800">
                  <a:sym typeface="Arial"/>
                </a:rPr>
                <a:t>Upper Margin 2.1</a:t>
              </a:r>
            </a:p>
          </p:txBody>
        </p:sp>
        <p:sp>
          <p:nvSpPr>
            <p:cNvPr id="96" name="TextBox 95">
              <a:extLst>
                <a:ext uri="{FF2B5EF4-FFF2-40B4-BE49-F238E27FC236}">
                  <a16:creationId xmlns:a16="http://schemas.microsoft.com/office/drawing/2014/main" id="{647A08AB-F1CF-9362-0CE7-5D8D2A99661A}"/>
                </a:ext>
              </a:extLst>
            </p:cNvPr>
            <p:cNvSpPr txBox="1"/>
            <p:nvPr/>
          </p:nvSpPr>
          <p:spPr>
            <a:xfrm>
              <a:off x="937906" y="3130830"/>
              <a:ext cx="644408" cy="123111"/>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defPPr>
                <a:defRPr lang="en-US"/>
              </a:defPPr>
              <a:lvl1pPr algn="ctr">
                <a:defRPr sz="1000" spc="0" baseline="0">
                  <a:ln/>
                  <a:solidFill>
                    <a:srgbClr val="000000"/>
                  </a:solidFill>
                  <a:latin typeface="Arial"/>
                  <a:cs typeface="Arial"/>
                  <a:rtl val="0"/>
                </a:defRPr>
              </a:lvl1pPr>
            </a:lstStyle>
            <a:p>
              <a:r>
                <a:rPr lang="en-US" sz="800" dirty="0">
                  <a:sym typeface="Arial"/>
                </a:rPr>
                <a:t>Favor ref-NTZ</a:t>
              </a:r>
              <a:endParaRPr lang="en-US" sz="800" baseline="30000" dirty="0">
                <a:solidFill>
                  <a:srgbClr val="E77119"/>
                </a:solidFill>
                <a:sym typeface="Arial"/>
              </a:endParaRPr>
            </a:p>
          </p:txBody>
        </p:sp>
        <p:sp>
          <p:nvSpPr>
            <p:cNvPr id="97" name="TextBox 96">
              <a:extLst>
                <a:ext uri="{FF2B5EF4-FFF2-40B4-BE49-F238E27FC236}">
                  <a16:creationId xmlns:a16="http://schemas.microsoft.com/office/drawing/2014/main" id="{4BC5C397-0105-519A-9E39-9238873FAF3B}"/>
                </a:ext>
              </a:extLst>
            </p:cNvPr>
            <p:cNvSpPr txBox="1"/>
            <p:nvPr/>
          </p:nvSpPr>
          <p:spPr>
            <a:xfrm>
              <a:off x="2375659" y="3130830"/>
              <a:ext cx="849592" cy="123111"/>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defPPr>
                <a:defRPr lang="en-US"/>
              </a:defPPr>
              <a:lvl1pPr algn="ctr">
                <a:defRPr sz="1000" spc="0" baseline="0">
                  <a:ln/>
                  <a:solidFill>
                    <a:srgbClr val="000000"/>
                  </a:solidFill>
                  <a:latin typeface="Arial"/>
                  <a:cs typeface="Arial"/>
                  <a:rtl val="0"/>
                </a:defRPr>
              </a:lvl1pPr>
            </a:lstStyle>
            <a:p>
              <a:r>
                <a:rPr lang="en-US" sz="800" dirty="0">
                  <a:sym typeface="Arial"/>
                </a:rPr>
                <a:t>Favor </a:t>
              </a:r>
              <a:r>
                <a:rPr lang="en-US" sz="800" dirty="0" err="1">
                  <a:solidFill>
                    <a:schemeClr val="bg2">
                      <a:lumMod val="10000"/>
                    </a:schemeClr>
                  </a:solidFill>
                  <a:sym typeface="Arial"/>
                </a:rPr>
                <a:t>biosim</a:t>
              </a:r>
              <a:r>
                <a:rPr lang="en-US" sz="800" dirty="0">
                  <a:solidFill>
                    <a:schemeClr val="bg2">
                      <a:lumMod val="10000"/>
                    </a:schemeClr>
                  </a:solidFill>
                  <a:sym typeface="Arial"/>
                </a:rPr>
                <a:t>- NTZ</a:t>
              </a:r>
              <a:endParaRPr lang="en-US" sz="800" baseline="30000" dirty="0">
                <a:solidFill>
                  <a:schemeClr val="bg2">
                    <a:lumMod val="10000"/>
                  </a:schemeClr>
                </a:solidFill>
                <a:sym typeface="Arial"/>
              </a:endParaRPr>
            </a:p>
          </p:txBody>
        </p:sp>
        <p:sp>
          <p:nvSpPr>
            <p:cNvPr id="98" name="TextBox 97">
              <a:extLst>
                <a:ext uri="{FF2B5EF4-FFF2-40B4-BE49-F238E27FC236}">
                  <a16:creationId xmlns:a16="http://schemas.microsoft.com/office/drawing/2014/main" id="{5522E0E4-8E13-9A8A-EB49-EDEE6AFAD6EE}"/>
                </a:ext>
              </a:extLst>
            </p:cNvPr>
            <p:cNvSpPr txBox="1"/>
            <p:nvPr/>
          </p:nvSpPr>
          <p:spPr>
            <a:xfrm>
              <a:off x="1829904" y="3130830"/>
              <a:ext cx="400752" cy="123111"/>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defPPr>
                <a:defRPr lang="en-US"/>
              </a:defPPr>
              <a:lvl1pPr algn="ctr">
                <a:defRPr sz="1000" spc="0" baseline="0">
                  <a:ln/>
                  <a:solidFill>
                    <a:srgbClr val="000000"/>
                  </a:solidFill>
                  <a:latin typeface="Arial"/>
                  <a:cs typeface="Arial"/>
                  <a:rtl val="0"/>
                </a:defRPr>
              </a:lvl1pPr>
            </a:lstStyle>
            <a:p>
              <a:r>
                <a:rPr lang="en-US" sz="800">
                  <a:sym typeface="Arial"/>
                </a:rPr>
                <a:t>Estimate</a:t>
              </a:r>
              <a:endParaRPr lang="en-US" sz="800" baseline="30000">
                <a:sym typeface="Arial"/>
              </a:endParaRPr>
            </a:p>
          </p:txBody>
        </p:sp>
        <p:sp>
          <p:nvSpPr>
            <p:cNvPr id="103" name="TextBox 102">
              <a:extLst>
                <a:ext uri="{FF2B5EF4-FFF2-40B4-BE49-F238E27FC236}">
                  <a16:creationId xmlns:a16="http://schemas.microsoft.com/office/drawing/2014/main" id="{297AC8EF-6799-3BF1-1346-56F336EBDE70}"/>
                </a:ext>
              </a:extLst>
            </p:cNvPr>
            <p:cNvSpPr txBox="1"/>
            <p:nvPr/>
          </p:nvSpPr>
          <p:spPr>
            <a:xfrm>
              <a:off x="838477" y="1505004"/>
              <a:ext cx="421590" cy="123111"/>
            </a:xfrm>
            <a:prstGeom prst="rect">
              <a:avLst/>
            </a:prstGeom>
            <a:solidFill>
              <a:schemeClr val="bg1"/>
            </a:solid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defPPr>
                <a:defRPr lang="en-US"/>
              </a:defPPr>
              <a:lvl1pPr algn="ctr">
                <a:defRPr sz="1000" spc="0" baseline="0">
                  <a:ln/>
                  <a:solidFill>
                    <a:srgbClr val="000000"/>
                  </a:solidFill>
                  <a:latin typeface="Arial"/>
                  <a:cs typeface="Arial"/>
                  <a:rtl val="0"/>
                </a:defRPr>
              </a:lvl1pPr>
            </a:lstStyle>
            <a:p>
              <a:r>
                <a:rPr lang="en-US" sz="800" dirty="0">
                  <a:solidFill>
                    <a:srgbClr val="E77119"/>
                  </a:solidFill>
                  <a:sym typeface="Arial"/>
                </a:rPr>
                <a:t>Ref- NTZ</a:t>
              </a:r>
              <a:endParaRPr lang="en-US" sz="800" dirty="0">
                <a:sym typeface="Arial"/>
              </a:endParaRPr>
            </a:p>
          </p:txBody>
        </p:sp>
        <p:sp>
          <p:nvSpPr>
            <p:cNvPr id="104" name="TextBox 103">
              <a:extLst>
                <a:ext uri="{FF2B5EF4-FFF2-40B4-BE49-F238E27FC236}">
                  <a16:creationId xmlns:a16="http://schemas.microsoft.com/office/drawing/2014/main" id="{E5C9EB75-874D-D5A9-8990-F17ACE30A551}"/>
                </a:ext>
              </a:extLst>
            </p:cNvPr>
            <p:cNvSpPr txBox="1"/>
            <p:nvPr/>
          </p:nvSpPr>
          <p:spPr>
            <a:xfrm>
              <a:off x="838477" y="1686030"/>
              <a:ext cx="540212" cy="123111"/>
            </a:xfrm>
            <a:prstGeom prst="rect">
              <a:avLst/>
            </a:prstGeom>
            <a:solidFill>
              <a:schemeClr val="bg1"/>
            </a:solid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defPPr>
                <a:defRPr lang="en-US"/>
              </a:defPPr>
              <a:lvl1pPr algn="ctr">
                <a:defRPr sz="1000" spc="0" baseline="0">
                  <a:ln/>
                  <a:solidFill>
                    <a:srgbClr val="000000"/>
                  </a:solidFill>
                  <a:latin typeface="Arial"/>
                  <a:cs typeface="Arial"/>
                  <a:rtl val="0"/>
                </a:defRPr>
              </a:lvl1pPr>
            </a:lstStyle>
            <a:p>
              <a:r>
                <a:rPr lang="en-US" sz="800" dirty="0" err="1">
                  <a:solidFill>
                    <a:schemeClr val="accent2"/>
                  </a:solidFill>
                  <a:sym typeface="Arial"/>
                </a:rPr>
                <a:t>Biosim</a:t>
              </a:r>
              <a:r>
                <a:rPr lang="en-US" sz="800" dirty="0">
                  <a:solidFill>
                    <a:schemeClr val="accent2"/>
                  </a:solidFill>
                  <a:sym typeface="Arial"/>
                </a:rPr>
                <a:t>-NTZ</a:t>
              </a:r>
              <a:endParaRPr lang="en-US" sz="800" dirty="0">
                <a:sym typeface="Arial"/>
              </a:endParaRPr>
            </a:p>
          </p:txBody>
        </p:sp>
        <p:grpSp>
          <p:nvGrpSpPr>
            <p:cNvPr id="109" name="Group 108">
              <a:extLst>
                <a:ext uri="{FF2B5EF4-FFF2-40B4-BE49-F238E27FC236}">
                  <a16:creationId xmlns:a16="http://schemas.microsoft.com/office/drawing/2014/main" id="{731FE708-0E4B-3BB2-B981-D3BD8D640EBB}"/>
                </a:ext>
              </a:extLst>
            </p:cNvPr>
            <p:cNvGrpSpPr/>
            <p:nvPr/>
          </p:nvGrpSpPr>
          <p:grpSpPr>
            <a:xfrm>
              <a:off x="595394" y="1531981"/>
              <a:ext cx="186767" cy="67235"/>
              <a:chOff x="3901139" y="-194983"/>
              <a:chExt cx="186767" cy="67235"/>
            </a:xfrm>
          </p:grpSpPr>
          <p:cxnSp>
            <p:nvCxnSpPr>
              <p:cNvPr id="106" name="Straight Connector 105">
                <a:extLst>
                  <a:ext uri="{FF2B5EF4-FFF2-40B4-BE49-F238E27FC236}">
                    <a16:creationId xmlns:a16="http://schemas.microsoft.com/office/drawing/2014/main" id="{F787BE62-E69E-FF13-327F-46B1007DBE1E}"/>
                  </a:ext>
                </a:extLst>
              </p:cNvPr>
              <p:cNvCxnSpPr/>
              <p:nvPr/>
            </p:nvCxnSpPr>
            <p:spPr>
              <a:xfrm>
                <a:off x="3901139" y="-161365"/>
                <a:ext cx="186767" cy="0"/>
              </a:xfrm>
              <a:prstGeom prst="line">
                <a:avLst/>
              </a:prstGeom>
              <a:ln w="12700">
                <a:solidFill>
                  <a:srgbClr val="E77119"/>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A242787E-71E8-46D8-B38F-9E1614CC162B}"/>
                  </a:ext>
                </a:extLst>
              </p:cNvPr>
              <p:cNvSpPr/>
              <p:nvPr/>
            </p:nvSpPr>
            <p:spPr>
              <a:xfrm>
                <a:off x="3960905" y="-194983"/>
                <a:ext cx="67235" cy="67235"/>
              </a:xfrm>
              <a:prstGeom prst="ellipse">
                <a:avLst/>
              </a:prstGeom>
              <a:solidFill>
                <a:srgbClr val="E771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6C91C564-ADC3-71AF-1725-056CAC55CF60}"/>
                </a:ext>
              </a:extLst>
            </p:cNvPr>
            <p:cNvGrpSpPr/>
            <p:nvPr/>
          </p:nvGrpSpPr>
          <p:grpSpPr>
            <a:xfrm>
              <a:off x="595394" y="1713969"/>
              <a:ext cx="186767" cy="67235"/>
              <a:chOff x="3901139" y="-194983"/>
              <a:chExt cx="186767" cy="67235"/>
            </a:xfrm>
          </p:grpSpPr>
          <p:cxnSp>
            <p:nvCxnSpPr>
              <p:cNvPr id="111" name="Straight Connector 110">
                <a:extLst>
                  <a:ext uri="{FF2B5EF4-FFF2-40B4-BE49-F238E27FC236}">
                    <a16:creationId xmlns:a16="http://schemas.microsoft.com/office/drawing/2014/main" id="{E8E790D3-90DB-79BE-F59E-69922E008807}"/>
                  </a:ext>
                </a:extLst>
              </p:cNvPr>
              <p:cNvCxnSpPr/>
              <p:nvPr/>
            </p:nvCxnSpPr>
            <p:spPr>
              <a:xfrm>
                <a:off x="3901139" y="-161365"/>
                <a:ext cx="18676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4C281FEF-37B5-156B-4068-C789FFD6E773}"/>
                  </a:ext>
                </a:extLst>
              </p:cNvPr>
              <p:cNvSpPr/>
              <p:nvPr/>
            </p:nvSpPr>
            <p:spPr>
              <a:xfrm>
                <a:off x="3960905" y="-194983"/>
                <a:ext cx="67235" cy="6723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Footer Placeholder 4">
            <a:extLst>
              <a:ext uri="{FF2B5EF4-FFF2-40B4-BE49-F238E27FC236}">
                <a16:creationId xmlns:a16="http://schemas.microsoft.com/office/drawing/2014/main" id="{986FAA75-6915-2541-6D0D-1521F32C5972}"/>
              </a:ext>
            </a:extLst>
          </p:cNvPr>
          <p:cNvSpPr>
            <a:spLocks noGrp="1"/>
          </p:cNvSpPr>
          <p:nvPr>
            <p:ph type="ftr" sz="quarter" idx="11"/>
          </p:nvPr>
        </p:nvSpPr>
        <p:spPr/>
        <p:txBody>
          <a:bodyPr/>
          <a:lstStyle/>
          <a:p>
            <a:r>
              <a:rPr lang="en-GB" sz="500"/>
              <a:t>RRMS, relapsing-remitting multiple sclerosis </a:t>
            </a:r>
          </a:p>
          <a:p>
            <a:r>
              <a:rPr lang="en-GB" sz="500"/>
              <a:t>Hemmer B, et al. JAMA Neurol 2023;80(3):298–307.</a:t>
            </a:r>
          </a:p>
        </p:txBody>
      </p:sp>
    </p:spTree>
    <p:extLst>
      <p:ext uri="{BB962C8B-B14F-4D97-AF65-F5344CB8AC3E}">
        <p14:creationId xmlns:p14="http://schemas.microsoft.com/office/powerpoint/2010/main" val="4129821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D4FD-2E28-E3F5-667E-630FD5FAED08}"/>
              </a:ext>
            </a:extLst>
          </p:cNvPr>
          <p:cNvSpPr>
            <a:spLocks noGrp="1"/>
          </p:cNvSpPr>
          <p:nvPr>
            <p:ph type="title"/>
          </p:nvPr>
        </p:nvSpPr>
        <p:spPr>
          <a:xfrm>
            <a:off x="253830" y="218078"/>
            <a:ext cx="8823802" cy="1138067"/>
          </a:xfrm>
        </p:spPr>
        <p:txBody>
          <a:bodyPr/>
          <a:lstStyle/>
          <a:p>
            <a:r>
              <a:rPr lang="en-US" sz="2400" dirty="0"/>
              <a:t>No clinically meaningful differences in MRI outcomes between </a:t>
            </a:r>
            <a:r>
              <a:rPr lang="en-US" dirty="0"/>
              <a:t>biosimilar</a:t>
            </a:r>
            <a:r>
              <a:rPr lang="en-US" sz="2400" dirty="0"/>
              <a:t> and reference natalizumab were reported</a:t>
            </a:r>
          </a:p>
        </p:txBody>
      </p:sp>
      <p:sp>
        <p:nvSpPr>
          <p:cNvPr id="4" name="Slide Number Placeholder 3">
            <a:extLst>
              <a:ext uri="{FF2B5EF4-FFF2-40B4-BE49-F238E27FC236}">
                <a16:creationId xmlns:a16="http://schemas.microsoft.com/office/drawing/2014/main" id="{DD652E07-03CF-FE32-860B-119DC5AE5AFD}"/>
              </a:ext>
            </a:extLst>
          </p:cNvPr>
          <p:cNvSpPr>
            <a:spLocks noGrp="1"/>
          </p:cNvSpPr>
          <p:nvPr>
            <p:ph type="sldNum" sz="quarter" idx="12"/>
          </p:nvPr>
        </p:nvSpPr>
        <p:spPr/>
        <p:txBody>
          <a:bodyPr/>
          <a:lstStyle/>
          <a:p>
            <a:fld id="{A31C51CB-94C2-40E2-B070-08CEE3D6A386}" type="slidenum">
              <a:rPr lang="en-GB" smtClean="0"/>
              <a:t>35</a:t>
            </a:fld>
            <a:endParaRPr lang="en-GB"/>
          </a:p>
        </p:txBody>
      </p:sp>
      <p:sp>
        <p:nvSpPr>
          <p:cNvPr id="69" name="TextBox 68">
            <a:extLst>
              <a:ext uri="{FF2B5EF4-FFF2-40B4-BE49-F238E27FC236}">
                <a16:creationId xmlns:a16="http://schemas.microsoft.com/office/drawing/2014/main" id="{DF36A662-AED2-4016-5077-9C00CFF82B65}"/>
              </a:ext>
            </a:extLst>
          </p:cNvPr>
          <p:cNvSpPr txBox="1"/>
          <p:nvPr/>
        </p:nvSpPr>
        <p:spPr>
          <a:xfrm>
            <a:off x="0" y="4058495"/>
            <a:ext cx="9144000" cy="507831"/>
          </a:xfrm>
          <a:prstGeom prst="rect">
            <a:avLst/>
          </a:prstGeom>
          <a:solidFill>
            <a:schemeClr val="accent5"/>
          </a:solidFill>
        </p:spPr>
        <p:txBody>
          <a:bodyPr wrap="square" lIns="137160" tIns="68580" rIns="137160" bIns="68580" rtlCol="0">
            <a:spAutoFit/>
          </a:bodyPr>
          <a:lstStyle/>
          <a:p>
            <a:pPr algn="ctr"/>
            <a:r>
              <a:rPr lang="en-GB" sz="1200" b="1" dirty="0">
                <a:solidFill>
                  <a:schemeClr val="accent2"/>
                </a:solidFill>
              </a:rPr>
              <a:t>The Antelope study showed that  biosimilar natalizumab has matching efficacy to reference natalizumab</a:t>
            </a:r>
            <a:r>
              <a:rPr lang="en-GB" sz="1200" b="1" baseline="30000" dirty="0">
                <a:solidFill>
                  <a:schemeClr val="accent2"/>
                </a:solidFill>
              </a:rPr>
              <a:t>  </a:t>
            </a:r>
            <a:r>
              <a:rPr lang="en-GB" sz="1200" b="1" dirty="0">
                <a:solidFill>
                  <a:schemeClr val="accent2"/>
                </a:solidFill>
              </a:rPr>
              <a:t>across a comprehensive panel of radiological endpoints</a:t>
            </a:r>
            <a:endParaRPr lang="en-US" sz="1200" b="1" baseline="30000" dirty="0">
              <a:solidFill>
                <a:schemeClr val="accent2"/>
              </a:solidFill>
            </a:endParaRPr>
          </a:p>
        </p:txBody>
      </p:sp>
      <p:grpSp>
        <p:nvGrpSpPr>
          <p:cNvPr id="203" name="Group 202">
            <a:extLst>
              <a:ext uri="{FF2B5EF4-FFF2-40B4-BE49-F238E27FC236}">
                <a16:creationId xmlns:a16="http://schemas.microsoft.com/office/drawing/2014/main" id="{CF71FC04-E7BC-8460-E7D5-100D003DA247}"/>
              </a:ext>
            </a:extLst>
          </p:cNvPr>
          <p:cNvGrpSpPr>
            <a:grpSpLocks/>
          </p:cNvGrpSpPr>
          <p:nvPr/>
        </p:nvGrpSpPr>
        <p:grpSpPr>
          <a:xfrm>
            <a:off x="243000" y="1079360"/>
            <a:ext cx="3835767" cy="2803063"/>
            <a:chOff x="243000" y="1079360"/>
            <a:chExt cx="3835767" cy="2803063"/>
          </a:xfrm>
        </p:grpSpPr>
        <p:grpSp>
          <p:nvGrpSpPr>
            <p:cNvPr id="184" name="Group 183">
              <a:extLst>
                <a:ext uri="{FF2B5EF4-FFF2-40B4-BE49-F238E27FC236}">
                  <a16:creationId xmlns:a16="http://schemas.microsoft.com/office/drawing/2014/main" id="{C79266BA-9B99-1872-BE11-8F94242B7638}"/>
                </a:ext>
              </a:extLst>
            </p:cNvPr>
            <p:cNvGrpSpPr/>
            <p:nvPr/>
          </p:nvGrpSpPr>
          <p:grpSpPr>
            <a:xfrm>
              <a:off x="243000" y="1079360"/>
              <a:ext cx="3835767" cy="2663415"/>
              <a:chOff x="243000" y="1079360"/>
              <a:chExt cx="3835767" cy="2663415"/>
            </a:xfrm>
          </p:grpSpPr>
          <p:sp>
            <p:nvSpPr>
              <p:cNvPr id="9" name="TextBox 8">
                <a:extLst>
                  <a:ext uri="{FF2B5EF4-FFF2-40B4-BE49-F238E27FC236}">
                    <a16:creationId xmlns:a16="http://schemas.microsoft.com/office/drawing/2014/main" id="{75C526B7-170E-1101-3DC7-B2DDD58DD046}"/>
                  </a:ext>
                </a:extLst>
              </p:cNvPr>
              <p:cNvSpPr txBox="1"/>
              <p:nvPr/>
            </p:nvSpPr>
            <p:spPr>
              <a:xfrm>
                <a:off x="243000" y="1079360"/>
                <a:ext cx="3835766" cy="2663415"/>
              </a:xfrm>
              <a:prstGeom prst="rect">
                <a:avLst/>
              </a:prstGeom>
              <a:solidFill>
                <a:schemeClr val="bg1"/>
              </a:solidFill>
              <a:ln>
                <a:solidFill>
                  <a:schemeClr val="accent4"/>
                </a:solidFill>
              </a:ln>
            </p:spPr>
            <p:txBody>
              <a:bodyPr vert="horz" lIns="68580" tIns="480060" rIns="68580" bIns="68580" spcCol="182880" rtlCol="0">
                <a:noAutofit/>
              </a:bodyPr>
              <a:lstStyle>
                <a:lvl1pPr marL="231775" lvl="0" indent="-231775" defTabSz="1219170">
                  <a:spcBef>
                    <a:spcPts val="600"/>
                  </a:spcBef>
                  <a:buClrTx/>
                  <a:buSzPct val="100000"/>
                  <a:buFontTx/>
                  <a:buBlip>
                    <a:blip r:embed="rId2">
                      <a:extLst>
                        <a:ext uri="{96DAC541-7B7A-43D3-8B79-37D633B846F1}">
                          <asvg:svgBlip xmlns:asvg="http://schemas.microsoft.com/office/drawing/2016/SVG/main" r:embed="rId3"/>
                        </a:ext>
                      </a:extLst>
                    </a:blip>
                  </a:buBlip>
                  <a:tabLst>
                    <a:tab pos="5330825" algn="r"/>
                    <a:tab pos="10971213" algn="r"/>
                  </a:tabLst>
                  <a:defRPr sz="1600" b="0" i="0" spc="0" baseline="0">
                    <a:solidFill>
                      <a:srgbClr val="4D4D4D"/>
                    </a:solidFill>
                  </a:defRPr>
                </a:lvl1pPr>
                <a:lvl2pPr marL="460375" lvl="1" indent="-228600" defTabSz="1219170">
                  <a:spcBef>
                    <a:spcPts val="600"/>
                  </a:spcBef>
                  <a:buClrTx/>
                  <a:buSzPct val="100000"/>
                  <a:buFontTx/>
                  <a:buBlip>
                    <a:blip r:embed="rId4">
                      <a:extLst>
                        <a:ext uri="{96DAC541-7B7A-43D3-8B79-37D633B846F1}">
                          <asvg:svgBlip xmlns:asvg="http://schemas.microsoft.com/office/drawing/2016/SVG/main" r:embed="rId5"/>
                        </a:ext>
                      </a:extLst>
                    </a:blip>
                  </a:buBlip>
                  <a:tabLst/>
                  <a:defRPr sz="1600" b="0" i="0" spc="0" baseline="0">
                    <a:solidFill>
                      <a:srgbClr val="4D4D4D"/>
                    </a:solidFill>
                  </a:defRPr>
                </a:lvl2pPr>
                <a:lvl3pPr marL="687388" lvl="2" indent="-227013" defTabSz="1219170">
                  <a:spcBef>
                    <a:spcPts val="600"/>
                  </a:spcBef>
                  <a:buClrTx/>
                  <a:buSzPct val="100000"/>
                  <a:buFontTx/>
                  <a:buBlip>
                    <a:blip r:embed="rId6">
                      <a:extLst>
                        <a:ext uri="{96DAC541-7B7A-43D3-8B79-37D633B846F1}">
                          <asvg:svgBlip xmlns:asvg="http://schemas.microsoft.com/office/drawing/2016/SVG/main" r:embed="rId7"/>
                        </a:ext>
                      </a:extLst>
                    </a:blip>
                  </a:buBlip>
                  <a:tabLst/>
                  <a:defRPr sz="1600" b="0" i="0" spc="0" baseline="0">
                    <a:solidFill>
                      <a:srgbClr val="4D4D4D"/>
                    </a:solidFill>
                  </a:defRPr>
                </a:lvl3pPr>
                <a:lvl4pPr marL="914378" indent="0" defTabSz="1219170">
                  <a:spcBef>
                    <a:spcPts val="400"/>
                  </a:spcBef>
                  <a:buClrTx/>
                  <a:buSzPct val="100000"/>
                  <a:buFont typeface="Arial" pitchFamily="34" charset="0"/>
                  <a:buNone/>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marL="0" indent="0">
                  <a:buNone/>
                </a:pPr>
                <a:endParaRPr lang="en-US" sz="900"/>
              </a:p>
            </p:txBody>
          </p:sp>
          <p:sp>
            <p:nvSpPr>
              <p:cNvPr id="10" name="TextBox 9">
                <a:extLst>
                  <a:ext uri="{FF2B5EF4-FFF2-40B4-BE49-F238E27FC236}">
                    <a16:creationId xmlns:a16="http://schemas.microsoft.com/office/drawing/2014/main" id="{D7B5C7DD-FD07-35C9-A7D6-D13149E57F7C}"/>
                  </a:ext>
                </a:extLst>
              </p:cNvPr>
              <p:cNvSpPr txBox="1"/>
              <p:nvPr/>
            </p:nvSpPr>
            <p:spPr>
              <a:xfrm>
                <a:off x="246589" y="1079364"/>
                <a:ext cx="3832178" cy="300082"/>
              </a:xfrm>
              <a:prstGeom prst="rect">
                <a:avLst/>
              </a:prstGeom>
              <a:solidFill>
                <a:schemeClr val="accent4"/>
              </a:solidFill>
              <a:ln>
                <a:noFill/>
              </a:ln>
            </p:spPr>
            <p:txBody>
              <a:bodyPr wrap="square" tIns="68580" bIns="68580">
                <a:spAutoFit/>
              </a:bodyPr>
              <a:lstStyle/>
              <a:p>
                <a:pPr defTabSz="685800">
                  <a:spcBef>
                    <a:spcPts val="450"/>
                  </a:spcBef>
                  <a:defRPr/>
                </a:pPr>
                <a:r>
                  <a:rPr lang="en-US" sz="1050" b="1">
                    <a:solidFill>
                      <a:schemeClr val="accent1"/>
                    </a:solidFill>
                    <a:latin typeface="Arial" panose="020B0604020202020204"/>
                  </a:rPr>
                  <a:t>Mean cumulative number of new active lesions</a:t>
                </a:r>
                <a:r>
                  <a:rPr lang="en-US" sz="1050" b="1" baseline="30000">
                    <a:solidFill>
                      <a:schemeClr val="accent1"/>
                    </a:solidFill>
                    <a:latin typeface="Arial" panose="020B0604020202020204"/>
                  </a:rPr>
                  <a:t>1</a:t>
                </a:r>
              </a:p>
            </p:txBody>
          </p:sp>
        </p:grpSp>
        <p:sp>
          <p:nvSpPr>
            <p:cNvPr id="7" name="TextBox 6">
              <a:extLst>
                <a:ext uri="{FF2B5EF4-FFF2-40B4-BE49-F238E27FC236}">
                  <a16:creationId xmlns:a16="http://schemas.microsoft.com/office/drawing/2014/main" id="{B388C05D-68F9-9D55-B790-07F036A3052D}"/>
                </a:ext>
              </a:extLst>
            </p:cNvPr>
            <p:cNvSpPr txBox="1"/>
            <p:nvPr/>
          </p:nvSpPr>
          <p:spPr>
            <a:xfrm>
              <a:off x="251108" y="3774701"/>
              <a:ext cx="2600071" cy="107722"/>
            </a:xfrm>
            <a:prstGeom prst="rect">
              <a:avLst/>
            </a:prstGeom>
            <a:noFill/>
          </p:spPr>
          <p:txBody>
            <a:bodyPr wrap="none" lIns="0" tIns="0" rIns="0" bIns="0" anchor="b">
              <a:spAutoFit/>
            </a:bodyPr>
            <a:lstStyle/>
            <a:p>
              <a:r>
                <a:rPr lang="en-US" sz="700">
                  <a:solidFill>
                    <a:schemeClr val="tx2"/>
                  </a:solidFill>
                </a:rPr>
                <a:t>Figure from Hemmer B, et al. JAMA Neurol. 2023;80(3):298–307.</a:t>
              </a:r>
            </a:p>
          </p:txBody>
        </p:sp>
        <p:grpSp>
          <p:nvGrpSpPr>
            <p:cNvPr id="202" name="Group 201">
              <a:extLst>
                <a:ext uri="{FF2B5EF4-FFF2-40B4-BE49-F238E27FC236}">
                  <a16:creationId xmlns:a16="http://schemas.microsoft.com/office/drawing/2014/main" id="{AD799EA7-BB1C-ED40-E473-D53F7B758625}"/>
                </a:ext>
              </a:extLst>
            </p:cNvPr>
            <p:cNvGrpSpPr/>
            <p:nvPr/>
          </p:nvGrpSpPr>
          <p:grpSpPr>
            <a:xfrm>
              <a:off x="339344" y="1439629"/>
              <a:ext cx="3643078" cy="2245612"/>
              <a:chOff x="284455" y="1439629"/>
              <a:chExt cx="3643078" cy="2245612"/>
            </a:xfrm>
          </p:grpSpPr>
          <p:sp>
            <p:nvSpPr>
              <p:cNvPr id="79" name="Freeform 78">
                <a:extLst>
                  <a:ext uri="{FF2B5EF4-FFF2-40B4-BE49-F238E27FC236}">
                    <a16:creationId xmlns:a16="http://schemas.microsoft.com/office/drawing/2014/main" id="{AE05A77E-BCEE-B507-A7BA-6CEEEE910C78}"/>
                  </a:ext>
                </a:extLst>
              </p:cNvPr>
              <p:cNvSpPr/>
              <p:nvPr/>
            </p:nvSpPr>
            <p:spPr>
              <a:xfrm>
                <a:off x="633407" y="1497045"/>
                <a:ext cx="3294126" cy="1856756"/>
              </a:xfrm>
              <a:custGeom>
                <a:avLst/>
                <a:gdLst>
                  <a:gd name="connsiteX0" fmla="*/ 0 w 3294126"/>
                  <a:gd name="connsiteY0" fmla="*/ 0 h 1856756"/>
                  <a:gd name="connsiteX1" fmla="*/ 3294126 w 3294126"/>
                  <a:gd name="connsiteY1" fmla="*/ 0 h 1856756"/>
                  <a:gd name="connsiteX2" fmla="*/ 0 w 3294126"/>
                  <a:gd name="connsiteY2" fmla="*/ 262880 h 1856756"/>
                  <a:gd name="connsiteX3" fmla="*/ 3294126 w 3294126"/>
                  <a:gd name="connsiteY3" fmla="*/ 262880 h 1856756"/>
                  <a:gd name="connsiteX4" fmla="*/ 0 w 3294126"/>
                  <a:gd name="connsiteY4" fmla="*/ 529933 h 1856756"/>
                  <a:gd name="connsiteX5" fmla="*/ 3294126 w 3294126"/>
                  <a:gd name="connsiteY5" fmla="*/ 529933 h 1856756"/>
                  <a:gd name="connsiteX6" fmla="*/ 0 w 3294126"/>
                  <a:gd name="connsiteY6" fmla="*/ 792813 h 1856756"/>
                  <a:gd name="connsiteX7" fmla="*/ 3294126 w 3294126"/>
                  <a:gd name="connsiteY7" fmla="*/ 792813 h 1856756"/>
                  <a:gd name="connsiteX8" fmla="*/ 0 w 3294126"/>
                  <a:gd name="connsiteY8" fmla="*/ 1059866 h 1856756"/>
                  <a:gd name="connsiteX9" fmla="*/ 3294126 w 3294126"/>
                  <a:gd name="connsiteY9" fmla="*/ 1059866 h 1856756"/>
                  <a:gd name="connsiteX10" fmla="*/ 0 w 3294126"/>
                  <a:gd name="connsiteY10" fmla="*/ 1589703 h 1856756"/>
                  <a:gd name="connsiteX11" fmla="*/ 3294126 w 3294126"/>
                  <a:gd name="connsiteY11" fmla="*/ 1589703 h 1856756"/>
                  <a:gd name="connsiteX12" fmla="*/ 0 w 3294126"/>
                  <a:gd name="connsiteY12" fmla="*/ 1856756 h 1856756"/>
                  <a:gd name="connsiteX13" fmla="*/ 3294126 w 3294126"/>
                  <a:gd name="connsiteY13" fmla="*/ 1856756 h 18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4126" h="1856756">
                    <a:moveTo>
                      <a:pt x="0" y="0"/>
                    </a:moveTo>
                    <a:lnTo>
                      <a:pt x="3294126" y="0"/>
                    </a:lnTo>
                    <a:moveTo>
                      <a:pt x="0" y="262880"/>
                    </a:moveTo>
                    <a:lnTo>
                      <a:pt x="3294126" y="262880"/>
                    </a:lnTo>
                    <a:moveTo>
                      <a:pt x="0" y="529933"/>
                    </a:moveTo>
                    <a:lnTo>
                      <a:pt x="3294126" y="529933"/>
                    </a:lnTo>
                    <a:moveTo>
                      <a:pt x="0" y="792813"/>
                    </a:moveTo>
                    <a:lnTo>
                      <a:pt x="3294126" y="792813"/>
                    </a:lnTo>
                    <a:moveTo>
                      <a:pt x="0" y="1059866"/>
                    </a:moveTo>
                    <a:lnTo>
                      <a:pt x="3294126" y="1059866"/>
                    </a:lnTo>
                    <a:moveTo>
                      <a:pt x="0" y="1589703"/>
                    </a:moveTo>
                    <a:lnTo>
                      <a:pt x="3294126" y="1589703"/>
                    </a:lnTo>
                    <a:moveTo>
                      <a:pt x="0" y="1856756"/>
                    </a:moveTo>
                    <a:lnTo>
                      <a:pt x="3294126" y="1856756"/>
                    </a:lnTo>
                  </a:path>
                </a:pathLst>
              </a:custGeom>
              <a:noFill/>
              <a:ln w="3175" cap="flat">
                <a:solidFill>
                  <a:srgbClr val="4D4D57"/>
                </a:solidFill>
                <a:prstDash val="solid"/>
                <a:miter/>
              </a:ln>
            </p:spPr>
            <p:txBody>
              <a:bodyPr rtlCol="0" anchor="ctr"/>
              <a:lstStyle/>
              <a:p>
                <a:endParaRPr lang="en-US"/>
              </a:p>
            </p:txBody>
          </p:sp>
          <p:grpSp>
            <p:nvGrpSpPr>
              <p:cNvPr id="200" name="Group 199">
                <a:extLst>
                  <a:ext uri="{FF2B5EF4-FFF2-40B4-BE49-F238E27FC236}">
                    <a16:creationId xmlns:a16="http://schemas.microsoft.com/office/drawing/2014/main" id="{99677414-AAD7-637C-0D57-0D580BE49CB8}"/>
                  </a:ext>
                </a:extLst>
              </p:cNvPr>
              <p:cNvGrpSpPr/>
              <p:nvPr/>
            </p:nvGrpSpPr>
            <p:grpSpPr>
              <a:xfrm>
                <a:off x="941446" y="2043669"/>
                <a:ext cx="2675953" cy="1072383"/>
                <a:chOff x="941446" y="2043669"/>
                <a:chExt cx="2675953" cy="1072383"/>
              </a:xfrm>
            </p:grpSpPr>
            <p:sp>
              <p:nvSpPr>
                <p:cNvPr id="100" name="Freeform 99">
                  <a:extLst>
                    <a:ext uri="{FF2B5EF4-FFF2-40B4-BE49-F238E27FC236}">
                      <a16:creationId xmlns:a16="http://schemas.microsoft.com/office/drawing/2014/main" id="{1E7E4B49-9799-47F2-8901-8A13694EBC81}"/>
                    </a:ext>
                  </a:extLst>
                </p:cNvPr>
                <p:cNvSpPr/>
                <p:nvPr/>
              </p:nvSpPr>
              <p:spPr>
                <a:xfrm>
                  <a:off x="3577585" y="2600724"/>
                  <a:ext cx="37719" cy="37554"/>
                </a:xfrm>
                <a:custGeom>
                  <a:avLst/>
                  <a:gdLst>
                    <a:gd name="connsiteX0" fmla="*/ 37719 w 37719"/>
                    <a:gd name="connsiteY0" fmla="*/ 18777 h 37554"/>
                    <a:gd name="connsiteX1" fmla="*/ 18859 w 37719"/>
                    <a:gd name="connsiteY1" fmla="*/ 37554 h 37554"/>
                    <a:gd name="connsiteX2" fmla="*/ 0 w 37719"/>
                    <a:gd name="connsiteY2" fmla="*/ 18777 h 37554"/>
                    <a:gd name="connsiteX3" fmla="*/ 18859 w 37719"/>
                    <a:gd name="connsiteY3" fmla="*/ 0 h 37554"/>
                    <a:gd name="connsiteX4" fmla="*/ 37719 w 37719"/>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9" h="37554">
                      <a:moveTo>
                        <a:pt x="37719" y="18777"/>
                      </a:moveTo>
                      <a:cubicBezTo>
                        <a:pt x="37719" y="29147"/>
                        <a:pt x="29275" y="37554"/>
                        <a:pt x="18859" y="37554"/>
                      </a:cubicBezTo>
                      <a:cubicBezTo>
                        <a:pt x="8444" y="37554"/>
                        <a:pt x="0" y="29147"/>
                        <a:pt x="0" y="18777"/>
                      </a:cubicBezTo>
                      <a:cubicBezTo>
                        <a:pt x="0" y="8407"/>
                        <a:pt x="8444" y="0"/>
                        <a:pt x="18859" y="0"/>
                      </a:cubicBezTo>
                      <a:cubicBezTo>
                        <a:pt x="29275" y="0"/>
                        <a:pt x="37719" y="8407"/>
                        <a:pt x="37719" y="18777"/>
                      </a:cubicBezTo>
                      <a:close/>
                    </a:path>
                  </a:pathLst>
                </a:custGeom>
                <a:solidFill>
                  <a:srgbClr val="0460A9"/>
                </a:solidFill>
                <a:ln w="9525" cap="flat">
                  <a:solidFill>
                    <a:srgbClr val="0460A9"/>
                  </a:solidFill>
                  <a:prstDash val="solid"/>
                  <a:miter/>
                </a:ln>
              </p:spPr>
              <p:txBody>
                <a:bodyPr rtlCol="0" anchor="ctr"/>
                <a:lstStyle/>
                <a:p>
                  <a:endParaRPr lang="en-US"/>
                </a:p>
              </p:txBody>
            </p:sp>
            <p:grpSp>
              <p:nvGrpSpPr>
                <p:cNvPr id="199" name="Group 198">
                  <a:extLst>
                    <a:ext uri="{FF2B5EF4-FFF2-40B4-BE49-F238E27FC236}">
                      <a16:creationId xmlns:a16="http://schemas.microsoft.com/office/drawing/2014/main" id="{D69E136C-C654-C97C-3463-A412FCA36389}"/>
                    </a:ext>
                  </a:extLst>
                </p:cNvPr>
                <p:cNvGrpSpPr/>
                <p:nvPr/>
              </p:nvGrpSpPr>
              <p:grpSpPr>
                <a:xfrm>
                  <a:off x="942587" y="2043669"/>
                  <a:ext cx="2674812" cy="1072383"/>
                  <a:chOff x="942587" y="2043669"/>
                  <a:chExt cx="2674812" cy="1072383"/>
                </a:xfrm>
              </p:grpSpPr>
              <p:sp>
                <p:nvSpPr>
                  <p:cNvPr id="85" name="Freeform 84">
                    <a:extLst>
                      <a:ext uri="{FF2B5EF4-FFF2-40B4-BE49-F238E27FC236}">
                        <a16:creationId xmlns:a16="http://schemas.microsoft.com/office/drawing/2014/main" id="{1BB1659A-A0C9-C764-F739-57BA73F26C3F}"/>
                      </a:ext>
                    </a:extLst>
                  </p:cNvPr>
                  <p:cNvSpPr/>
                  <p:nvPr/>
                </p:nvSpPr>
                <p:spPr>
                  <a:xfrm>
                    <a:off x="3579680" y="2131296"/>
                    <a:ext cx="37719" cy="984756"/>
                  </a:xfrm>
                  <a:custGeom>
                    <a:avLst/>
                    <a:gdLst>
                      <a:gd name="connsiteX0" fmla="*/ 0 w 37719"/>
                      <a:gd name="connsiteY0" fmla="*/ 0 h 984756"/>
                      <a:gd name="connsiteX1" fmla="*/ 37719 w 37719"/>
                      <a:gd name="connsiteY1" fmla="*/ 0 h 984756"/>
                      <a:gd name="connsiteX2" fmla="*/ 0 w 37719"/>
                      <a:gd name="connsiteY2" fmla="*/ 984662 h 984756"/>
                      <a:gd name="connsiteX3" fmla="*/ 37719 w 37719"/>
                      <a:gd name="connsiteY3" fmla="*/ 984662 h 984756"/>
                      <a:gd name="connsiteX4" fmla="*/ 16764 w 37719"/>
                      <a:gd name="connsiteY4" fmla="*/ 492378 h 984756"/>
                      <a:gd name="connsiteX5" fmla="*/ 16764 w 37719"/>
                      <a:gd name="connsiteY5" fmla="*/ 0 h 984756"/>
                      <a:gd name="connsiteX6" fmla="*/ 16764 w 37719"/>
                      <a:gd name="connsiteY6" fmla="*/ 492378 h 984756"/>
                      <a:gd name="connsiteX7" fmla="*/ 16764 w 37719"/>
                      <a:gd name="connsiteY7" fmla="*/ 984757 h 98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9" h="984756">
                        <a:moveTo>
                          <a:pt x="0" y="0"/>
                        </a:moveTo>
                        <a:lnTo>
                          <a:pt x="37719" y="0"/>
                        </a:lnTo>
                        <a:moveTo>
                          <a:pt x="0" y="984662"/>
                        </a:moveTo>
                        <a:lnTo>
                          <a:pt x="37719" y="984662"/>
                        </a:lnTo>
                        <a:moveTo>
                          <a:pt x="16764" y="492378"/>
                        </a:moveTo>
                        <a:lnTo>
                          <a:pt x="16764" y="0"/>
                        </a:lnTo>
                        <a:moveTo>
                          <a:pt x="16764" y="492378"/>
                        </a:moveTo>
                        <a:lnTo>
                          <a:pt x="16764" y="984757"/>
                        </a:lnTo>
                      </a:path>
                    </a:pathLst>
                  </a:custGeom>
                  <a:noFill/>
                  <a:ln w="9525" cap="flat">
                    <a:solidFill>
                      <a:srgbClr val="E77119"/>
                    </a:solid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0B6AF887-8653-2DD1-05B6-328088C04CD5}"/>
                      </a:ext>
                    </a:extLst>
                  </p:cNvPr>
                  <p:cNvSpPr/>
                  <p:nvPr/>
                </p:nvSpPr>
                <p:spPr>
                  <a:xfrm>
                    <a:off x="942587" y="2185541"/>
                    <a:ext cx="37718" cy="822021"/>
                  </a:xfrm>
                  <a:custGeom>
                    <a:avLst/>
                    <a:gdLst>
                      <a:gd name="connsiteX0" fmla="*/ 0 w 37718"/>
                      <a:gd name="connsiteY0" fmla="*/ 0 h 822021"/>
                      <a:gd name="connsiteX1" fmla="*/ 37719 w 37718"/>
                      <a:gd name="connsiteY1" fmla="*/ 0 h 822021"/>
                      <a:gd name="connsiteX2" fmla="*/ 0 w 37718"/>
                      <a:gd name="connsiteY2" fmla="*/ 821927 h 822021"/>
                      <a:gd name="connsiteX3" fmla="*/ 37719 w 37718"/>
                      <a:gd name="connsiteY3" fmla="*/ 821927 h 822021"/>
                      <a:gd name="connsiteX4" fmla="*/ 20955 w 37718"/>
                      <a:gd name="connsiteY4" fmla="*/ 413097 h 822021"/>
                      <a:gd name="connsiteX5" fmla="*/ 20955 w 37718"/>
                      <a:gd name="connsiteY5" fmla="*/ 0 h 822021"/>
                      <a:gd name="connsiteX6" fmla="*/ 20955 w 37718"/>
                      <a:gd name="connsiteY6" fmla="*/ 413097 h 822021"/>
                      <a:gd name="connsiteX7" fmla="*/ 20955 w 37718"/>
                      <a:gd name="connsiteY7" fmla="*/ 822022 h 82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8" h="822021">
                        <a:moveTo>
                          <a:pt x="0" y="0"/>
                        </a:moveTo>
                        <a:lnTo>
                          <a:pt x="37719" y="0"/>
                        </a:lnTo>
                        <a:moveTo>
                          <a:pt x="0" y="821927"/>
                        </a:moveTo>
                        <a:lnTo>
                          <a:pt x="37719" y="821927"/>
                        </a:lnTo>
                        <a:moveTo>
                          <a:pt x="20955" y="413097"/>
                        </a:moveTo>
                        <a:lnTo>
                          <a:pt x="20955" y="0"/>
                        </a:lnTo>
                        <a:moveTo>
                          <a:pt x="20955" y="413097"/>
                        </a:moveTo>
                        <a:lnTo>
                          <a:pt x="20955" y="822022"/>
                        </a:lnTo>
                      </a:path>
                    </a:pathLst>
                  </a:custGeom>
                  <a:noFill/>
                  <a:ln w="9525" cap="flat">
                    <a:solidFill>
                      <a:srgbClr val="E77119"/>
                    </a:solid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09A7B205-692D-A362-B2BA-7B28F0C5545F}"/>
                      </a:ext>
                    </a:extLst>
                  </p:cNvPr>
                  <p:cNvSpPr/>
                  <p:nvPr/>
                </p:nvSpPr>
                <p:spPr>
                  <a:xfrm>
                    <a:off x="1601528" y="2131296"/>
                    <a:ext cx="37718" cy="905475"/>
                  </a:xfrm>
                  <a:custGeom>
                    <a:avLst/>
                    <a:gdLst>
                      <a:gd name="connsiteX0" fmla="*/ 0 w 37718"/>
                      <a:gd name="connsiteY0" fmla="*/ 0 h 905475"/>
                      <a:gd name="connsiteX1" fmla="*/ 37719 w 37718"/>
                      <a:gd name="connsiteY1" fmla="*/ 0 h 905475"/>
                      <a:gd name="connsiteX2" fmla="*/ 0 w 37718"/>
                      <a:gd name="connsiteY2" fmla="*/ 905381 h 905475"/>
                      <a:gd name="connsiteX3" fmla="*/ 37719 w 37718"/>
                      <a:gd name="connsiteY3" fmla="*/ 905381 h 905475"/>
                      <a:gd name="connsiteX4" fmla="*/ 20955 w 37718"/>
                      <a:gd name="connsiteY4" fmla="*/ 450651 h 905475"/>
                      <a:gd name="connsiteX5" fmla="*/ 20955 w 37718"/>
                      <a:gd name="connsiteY5" fmla="*/ 0 h 905475"/>
                      <a:gd name="connsiteX6" fmla="*/ 20955 w 37718"/>
                      <a:gd name="connsiteY6" fmla="*/ 450651 h 905475"/>
                      <a:gd name="connsiteX7" fmla="*/ 20955 w 37718"/>
                      <a:gd name="connsiteY7" fmla="*/ 905476 h 90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8" h="905475">
                        <a:moveTo>
                          <a:pt x="0" y="0"/>
                        </a:moveTo>
                        <a:lnTo>
                          <a:pt x="37719" y="0"/>
                        </a:lnTo>
                        <a:moveTo>
                          <a:pt x="0" y="905381"/>
                        </a:moveTo>
                        <a:lnTo>
                          <a:pt x="37719" y="905381"/>
                        </a:lnTo>
                        <a:moveTo>
                          <a:pt x="20955" y="450651"/>
                        </a:moveTo>
                        <a:lnTo>
                          <a:pt x="20955" y="0"/>
                        </a:lnTo>
                        <a:moveTo>
                          <a:pt x="20955" y="450651"/>
                        </a:moveTo>
                        <a:lnTo>
                          <a:pt x="20955" y="905476"/>
                        </a:lnTo>
                      </a:path>
                    </a:pathLst>
                  </a:custGeom>
                  <a:noFill/>
                  <a:ln w="9525" cap="flat">
                    <a:solidFill>
                      <a:srgbClr val="E77119"/>
                    </a:solid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8C54A1C-0F38-F186-BEDF-DE379393567B}"/>
                      </a:ext>
                    </a:extLst>
                  </p:cNvPr>
                  <p:cNvSpPr/>
                  <p:nvPr/>
                </p:nvSpPr>
                <p:spPr>
                  <a:xfrm>
                    <a:off x="2263706" y="2131296"/>
                    <a:ext cx="37719" cy="905475"/>
                  </a:xfrm>
                  <a:custGeom>
                    <a:avLst/>
                    <a:gdLst>
                      <a:gd name="connsiteX0" fmla="*/ 0 w 37719"/>
                      <a:gd name="connsiteY0" fmla="*/ 0 h 905475"/>
                      <a:gd name="connsiteX1" fmla="*/ 37719 w 37719"/>
                      <a:gd name="connsiteY1" fmla="*/ 0 h 905475"/>
                      <a:gd name="connsiteX2" fmla="*/ 0 w 37719"/>
                      <a:gd name="connsiteY2" fmla="*/ 905381 h 905475"/>
                      <a:gd name="connsiteX3" fmla="*/ 37719 w 37719"/>
                      <a:gd name="connsiteY3" fmla="*/ 905381 h 905475"/>
                      <a:gd name="connsiteX4" fmla="*/ 16764 w 37719"/>
                      <a:gd name="connsiteY4" fmla="*/ 450651 h 905475"/>
                      <a:gd name="connsiteX5" fmla="*/ 16764 w 37719"/>
                      <a:gd name="connsiteY5" fmla="*/ 0 h 905475"/>
                      <a:gd name="connsiteX6" fmla="*/ 16764 w 37719"/>
                      <a:gd name="connsiteY6" fmla="*/ 450651 h 905475"/>
                      <a:gd name="connsiteX7" fmla="*/ 16764 w 37719"/>
                      <a:gd name="connsiteY7" fmla="*/ 905476 h 90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9" h="905475">
                        <a:moveTo>
                          <a:pt x="0" y="0"/>
                        </a:moveTo>
                        <a:lnTo>
                          <a:pt x="37719" y="0"/>
                        </a:lnTo>
                        <a:moveTo>
                          <a:pt x="0" y="905381"/>
                        </a:moveTo>
                        <a:lnTo>
                          <a:pt x="37719" y="905381"/>
                        </a:lnTo>
                        <a:moveTo>
                          <a:pt x="16764" y="450651"/>
                        </a:moveTo>
                        <a:lnTo>
                          <a:pt x="16764" y="0"/>
                        </a:lnTo>
                        <a:moveTo>
                          <a:pt x="16764" y="450651"/>
                        </a:moveTo>
                        <a:lnTo>
                          <a:pt x="16764" y="905476"/>
                        </a:lnTo>
                      </a:path>
                    </a:pathLst>
                  </a:custGeom>
                  <a:noFill/>
                  <a:ln w="9525" cap="flat">
                    <a:solidFill>
                      <a:srgbClr val="E77119"/>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384426C4-EA8B-5523-F95C-356851E7E47B}"/>
                      </a:ext>
                    </a:extLst>
                  </p:cNvPr>
                  <p:cNvSpPr/>
                  <p:nvPr/>
                </p:nvSpPr>
                <p:spPr>
                  <a:xfrm>
                    <a:off x="2921693" y="2043669"/>
                    <a:ext cx="37718" cy="1055692"/>
                  </a:xfrm>
                  <a:custGeom>
                    <a:avLst/>
                    <a:gdLst>
                      <a:gd name="connsiteX0" fmla="*/ 0 w 37718"/>
                      <a:gd name="connsiteY0" fmla="*/ 0 h 1055692"/>
                      <a:gd name="connsiteX1" fmla="*/ 37719 w 37718"/>
                      <a:gd name="connsiteY1" fmla="*/ 0 h 1055692"/>
                      <a:gd name="connsiteX2" fmla="*/ 0 w 37718"/>
                      <a:gd name="connsiteY2" fmla="*/ 1055598 h 1055692"/>
                      <a:gd name="connsiteX3" fmla="*/ 37719 w 37718"/>
                      <a:gd name="connsiteY3" fmla="*/ 1055598 h 1055692"/>
                      <a:gd name="connsiteX4" fmla="*/ 16764 w 37718"/>
                      <a:gd name="connsiteY4" fmla="*/ 525760 h 1055692"/>
                      <a:gd name="connsiteX5" fmla="*/ 16764 w 37718"/>
                      <a:gd name="connsiteY5" fmla="*/ 0 h 1055692"/>
                      <a:gd name="connsiteX6" fmla="*/ 16764 w 37718"/>
                      <a:gd name="connsiteY6" fmla="*/ 525760 h 1055692"/>
                      <a:gd name="connsiteX7" fmla="*/ 16764 w 37718"/>
                      <a:gd name="connsiteY7" fmla="*/ 1055693 h 105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8" h="1055692">
                        <a:moveTo>
                          <a:pt x="0" y="0"/>
                        </a:moveTo>
                        <a:lnTo>
                          <a:pt x="37719" y="0"/>
                        </a:lnTo>
                        <a:moveTo>
                          <a:pt x="0" y="1055598"/>
                        </a:moveTo>
                        <a:lnTo>
                          <a:pt x="37719" y="1055598"/>
                        </a:lnTo>
                        <a:moveTo>
                          <a:pt x="16764" y="525760"/>
                        </a:moveTo>
                        <a:lnTo>
                          <a:pt x="16764" y="0"/>
                        </a:lnTo>
                        <a:moveTo>
                          <a:pt x="16764" y="525760"/>
                        </a:moveTo>
                        <a:lnTo>
                          <a:pt x="16764" y="1055693"/>
                        </a:lnTo>
                      </a:path>
                    </a:pathLst>
                  </a:custGeom>
                  <a:noFill/>
                  <a:ln w="9525" cap="flat">
                    <a:solidFill>
                      <a:srgbClr val="E77119"/>
                    </a:solid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CDD45044-F3B2-1C36-DC3D-EAC29ADE323D}"/>
                      </a:ext>
                    </a:extLst>
                  </p:cNvPr>
                  <p:cNvSpPr/>
                  <p:nvPr/>
                </p:nvSpPr>
                <p:spPr>
                  <a:xfrm>
                    <a:off x="962401" y="2517270"/>
                    <a:ext cx="2636138" cy="79281"/>
                  </a:xfrm>
                  <a:custGeom>
                    <a:avLst/>
                    <a:gdLst>
                      <a:gd name="connsiteX0" fmla="*/ 0 w 2636138"/>
                      <a:gd name="connsiteY0" fmla="*/ 79281 h 79281"/>
                      <a:gd name="connsiteX1" fmla="*/ 657987 w 2636138"/>
                      <a:gd name="connsiteY1" fmla="*/ 66763 h 79281"/>
                      <a:gd name="connsiteX2" fmla="*/ 1320165 w 2636138"/>
                      <a:gd name="connsiteY2" fmla="*/ 66763 h 79281"/>
                      <a:gd name="connsiteX3" fmla="*/ 1978152 w 2636138"/>
                      <a:gd name="connsiteY3" fmla="*/ 54245 h 79281"/>
                      <a:gd name="connsiteX4" fmla="*/ 2636139 w 2636138"/>
                      <a:gd name="connsiteY4" fmla="*/ 0 h 79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138" h="79281">
                        <a:moveTo>
                          <a:pt x="0" y="79281"/>
                        </a:moveTo>
                        <a:lnTo>
                          <a:pt x="657987" y="66763"/>
                        </a:lnTo>
                        <a:lnTo>
                          <a:pt x="1320165" y="66763"/>
                        </a:lnTo>
                        <a:lnTo>
                          <a:pt x="1978152" y="54245"/>
                        </a:lnTo>
                        <a:lnTo>
                          <a:pt x="2636139" y="0"/>
                        </a:lnTo>
                      </a:path>
                    </a:pathLst>
                  </a:custGeom>
                  <a:noFill/>
                  <a:ln w="9525" cap="flat">
                    <a:solidFill>
                      <a:srgbClr val="E77119"/>
                    </a:solidFill>
                    <a:prstDash val="solid"/>
                    <a:miter/>
                  </a:ln>
                </p:spPr>
                <p:txBody>
                  <a:bodyPr rtlCol="0" anchor="ctr"/>
                  <a:lstStyle/>
                  <a:p>
                    <a:endParaRPr lang="en-US"/>
                  </a:p>
                </p:txBody>
              </p:sp>
            </p:grpSp>
            <p:grpSp>
              <p:nvGrpSpPr>
                <p:cNvPr id="195" name="Group 194">
                  <a:extLst>
                    <a:ext uri="{FF2B5EF4-FFF2-40B4-BE49-F238E27FC236}">
                      <a16:creationId xmlns:a16="http://schemas.microsoft.com/office/drawing/2014/main" id="{DB9A277B-9EE3-1F84-0980-9923B821B562}"/>
                    </a:ext>
                  </a:extLst>
                </p:cNvPr>
                <p:cNvGrpSpPr/>
                <p:nvPr/>
              </p:nvGrpSpPr>
              <p:grpSpPr>
                <a:xfrm>
                  <a:off x="941446" y="2496407"/>
                  <a:ext cx="2673858" cy="116835"/>
                  <a:chOff x="941446" y="2496407"/>
                  <a:chExt cx="2673858" cy="116835"/>
                </a:xfrm>
              </p:grpSpPr>
              <p:sp>
                <p:nvSpPr>
                  <p:cNvPr id="103" name="Freeform 102">
                    <a:extLst>
                      <a:ext uri="{FF2B5EF4-FFF2-40B4-BE49-F238E27FC236}">
                        <a16:creationId xmlns:a16="http://schemas.microsoft.com/office/drawing/2014/main" id="{59703F0B-61E0-AA2E-FF8B-70D80398121D}"/>
                      </a:ext>
                    </a:extLst>
                  </p:cNvPr>
                  <p:cNvSpPr/>
                  <p:nvPr/>
                </p:nvSpPr>
                <p:spPr>
                  <a:xfrm>
                    <a:off x="941446" y="2575688"/>
                    <a:ext cx="37718" cy="37554"/>
                  </a:xfrm>
                  <a:custGeom>
                    <a:avLst/>
                    <a:gdLst>
                      <a:gd name="connsiteX0" fmla="*/ 37719 w 37718"/>
                      <a:gd name="connsiteY0" fmla="*/ 18777 h 37554"/>
                      <a:gd name="connsiteX1" fmla="*/ 18859 w 37718"/>
                      <a:gd name="connsiteY1" fmla="*/ 37554 h 37554"/>
                      <a:gd name="connsiteX2" fmla="*/ 0 w 37718"/>
                      <a:gd name="connsiteY2" fmla="*/ 18777 h 37554"/>
                      <a:gd name="connsiteX3" fmla="*/ 18859 w 37718"/>
                      <a:gd name="connsiteY3" fmla="*/ 0 h 37554"/>
                      <a:gd name="connsiteX4" fmla="*/ 37719 w 37718"/>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8" h="37554">
                        <a:moveTo>
                          <a:pt x="37719" y="18777"/>
                        </a:moveTo>
                        <a:cubicBezTo>
                          <a:pt x="37719" y="29147"/>
                          <a:pt x="29275" y="37554"/>
                          <a:pt x="18859" y="37554"/>
                        </a:cubicBezTo>
                        <a:cubicBezTo>
                          <a:pt x="8444" y="37554"/>
                          <a:pt x="0" y="29147"/>
                          <a:pt x="0" y="18777"/>
                        </a:cubicBezTo>
                        <a:cubicBezTo>
                          <a:pt x="0" y="8407"/>
                          <a:pt x="8444" y="0"/>
                          <a:pt x="18859" y="0"/>
                        </a:cubicBezTo>
                        <a:cubicBezTo>
                          <a:pt x="29275" y="0"/>
                          <a:pt x="37719" y="8407"/>
                          <a:pt x="37719" y="18777"/>
                        </a:cubicBezTo>
                        <a:close/>
                      </a:path>
                    </a:pathLst>
                  </a:custGeom>
                  <a:solidFill>
                    <a:srgbClr val="E77119"/>
                  </a:solidFill>
                  <a:ln w="9525" cap="flat">
                    <a:solidFill>
                      <a:srgbClr val="E77119"/>
                    </a:solid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75AD64B-0F9D-F1F3-4556-24B0D71E7171}"/>
                      </a:ext>
                    </a:extLst>
                  </p:cNvPr>
                  <p:cNvSpPr/>
                  <p:nvPr/>
                </p:nvSpPr>
                <p:spPr>
                  <a:xfrm>
                    <a:off x="941446" y="2575688"/>
                    <a:ext cx="37718" cy="37554"/>
                  </a:xfrm>
                  <a:custGeom>
                    <a:avLst/>
                    <a:gdLst>
                      <a:gd name="connsiteX0" fmla="*/ 37719 w 37718"/>
                      <a:gd name="connsiteY0" fmla="*/ 18777 h 37554"/>
                      <a:gd name="connsiteX1" fmla="*/ 18859 w 37718"/>
                      <a:gd name="connsiteY1" fmla="*/ 37554 h 37554"/>
                      <a:gd name="connsiteX2" fmla="*/ 0 w 37718"/>
                      <a:gd name="connsiteY2" fmla="*/ 18777 h 37554"/>
                      <a:gd name="connsiteX3" fmla="*/ 18859 w 37718"/>
                      <a:gd name="connsiteY3" fmla="*/ 0 h 37554"/>
                      <a:gd name="connsiteX4" fmla="*/ 37719 w 37718"/>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8" h="37554">
                        <a:moveTo>
                          <a:pt x="37719" y="18777"/>
                        </a:moveTo>
                        <a:cubicBezTo>
                          <a:pt x="37719" y="29147"/>
                          <a:pt x="29275" y="37554"/>
                          <a:pt x="18859" y="37554"/>
                        </a:cubicBezTo>
                        <a:cubicBezTo>
                          <a:pt x="8444" y="37554"/>
                          <a:pt x="0" y="29147"/>
                          <a:pt x="0" y="18777"/>
                        </a:cubicBezTo>
                        <a:cubicBezTo>
                          <a:pt x="0" y="8407"/>
                          <a:pt x="8444" y="0"/>
                          <a:pt x="18859" y="0"/>
                        </a:cubicBezTo>
                        <a:cubicBezTo>
                          <a:pt x="29275" y="0"/>
                          <a:pt x="37719" y="8407"/>
                          <a:pt x="37719" y="18777"/>
                        </a:cubicBezTo>
                        <a:close/>
                      </a:path>
                    </a:pathLst>
                  </a:custGeom>
                  <a:solidFill>
                    <a:srgbClr val="E77119"/>
                  </a:solidFill>
                  <a:ln w="9525" cap="flat">
                    <a:solidFill>
                      <a:srgbClr val="E77119"/>
                    </a:solid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8FC4645F-DAA3-4FAB-B302-845E4F7731A0}"/>
                      </a:ext>
                    </a:extLst>
                  </p:cNvPr>
                  <p:cNvSpPr/>
                  <p:nvPr/>
                </p:nvSpPr>
                <p:spPr>
                  <a:xfrm>
                    <a:off x="1599433" y="2563170"/>
                    <a:ext cx="37718" cy="37554"/>
                  </a:xfrm>
                  <a:custGeom>
                    <a:avLst/>
                    <a:gdLst>
                      <a:gd name="connsiteX0" fmla="*/ 37719 w 37718"/>
                      <a:gd name="connsiteY0" fmla="*/ 18777 h 37554"/>
                      <a:gd name="connsiteX1" fmla="*/ 18860 w 37718"/>
                      <a:gd name="connsiteY1" fmla="*/ 37554 h 37554"/>
                      <a:gd name="connsiteX2" fmla="*/ 0 w 37718"/>
                      <a:gd name="connsiteY2" fmla="*/ 18777 h 37554"/>
                      <a:gd name="connsiteX3" fmla="*/ 18860 w 37718"/>
                      <a:gd name="connsiteY3" fmla="*/ 0 h 37554"/>
                      <a:gd name="connsiteX4" fmla="*/ 37719 w 37718"/>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8" h="37554">
                        <a:moveTo>
                          <a:pt x="37719" y="18777"/>
                        </a:moveTo>
                        <a:cubicBezTo>
                          <a:pt x="37719" y="29147"/>
                          <a:pt x="29275" y="37554"/>
                          <a:pt x="18860" y="37554"/>
                        </a:cubicBezTo>
                        <a:cubicBezTo>
                          <a:pt x="8444" y="37554"/>
                          <a:pt x="0" y="29147"/>
                          <a:pt x="0" y="18777"/>
                        </a:cubicBezTo>
                        <a:cubicBezTo>
                          <a:pt x="0" y="8407"/>
                          <a:pt x="8444" y="0"/>
                          <a:pt x="18860" y="0"/>
                        </a:cubicBezTo>
                        <a:cubicBezTo>
                          <a:pt x="29275" y="0"/>
                          <a:pt x="37719" y="8407"/>
                          <a:pt x="37719" y="18777"/>
                        </a:cubicBezTo>
                        <a:close/>
                      </a:path>
                    </a:pathLst>
                  </a:custGeom>
                  <a:solidFill>
                    <a:srgbClr val="E77119"/>
                  </a:solidFill>
                  <a:ln w="9525" cap="flat">
                    <a:solidFill>
                      <a:srgbClr val="E77119"/>
                    </a:solid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5042954-85D6-D19C-3D9C-CC2038C170D1}"/>
                      </a:ext>
                    </a:extLst>
                  </p:cNvPr>
                  <p:cNvSpPr/>
                  <p:nvPr/>
                </p:nvSpPr>
                <p:spPr>
                  <a:xfrm>
                    <a:off x="1599433" y="2563170"/>
                    <a:ext cx="37718" cy="37554"/>
                  </a:xfrm>
                  <a:custGeom>
                    <a:avLst/>
                    <a:gdLst>
                      <a:gd name="connsiteX0" fmla="*/ 37719 w 37718"/>
                      <a:gd name="connsiteY0" fmla="*/ 18777 h 37554"/>
                      <a:gd name="connsiteX1" fmla="*/ 18860 w 37718"/>
                      <a:gd name="connsiteY1" fmla="*/ 37554 h 37554"/>
                      <a:gd name="connsiteX2" fmla="*/ 0 w 37718"/>
                      <a:gd name="connsiteY2" fmla="*/ 18777 h 37554"/>
                      <a:gd name="connsiteX3" fmla="*/ 18860 w 37718"/>
                      <a:gd name="connsiteY3" fmla="*/ 0 h 37554"/>
                      <a:gd name="connsiteX4" fmla="*/ 37719 w 37718"/>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8" h="37554">
                        <a:moveTo>
                          <a:pt x="37719" y="18777"/>
                        </a:moveTo>
                        <a:cubicBezTo>
                          <a:pt x="37719" y="29147"/>
                          <a:pt x="29275" y="37554"/>
                          <a:pt x="18860" y="37554"/>
                        </a:cubicBezTo>
                        <a:cubicBezTo>
                          <a:pt x="8444" y="37554"/>
                          <a:pt x="0" y="29147"/>
                          <a:pt x="0" y="18777"/>
                        </a:cubicBezTo>
                        <a:cubicBezTo>
                          <a:pt x="0" y="8407"/>
                          <a:pt x="8444" y="0"/>
                          <a:pt x="18860" y="0"/>
                        </a:cubicBezTo>
                        <a:cubicBezTo>
                          <a:pt x="29275" y="0"/>
                          <a:pt x="37719" y="8407"/>
                          <a:pt x="37719" y="18777"/>
                        </a:cubicBezTo>
                        <a:close/>
                      </a:path>
                    </a:pathLst>
                  </a:custGeom>
                  <a:solidFill>
                    <a:srgbClr val="E77119"/>
                  </a:solidFill>
                  <a:ln w="9525" cap="flat">
                    <a:solidFill>
                      <a:srgbClr val="E77119"/>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567ECC01-5E81-102F-98F3-4D84A0C5D25B}"/>
                      </a:ext>
                    </a:extLst>
                  </p:cNvPr>
                  <p:cNvSpPr/>
                  <p:nvPr/>
                </p:nvSpPr>
                <p:spPr>
                  <a:xfrm>
                    <a:off x="2261611" y="2563170"/>
                    <a:ext cx="37718" cy="37554"/>
                  </a:xfrm>
                  <a:custGeom>
                    <a:avLst/>
                    <a:gdLst>
                      <a:gd name="connsiteX0" fmla="*/ 37719 w 37718"/>
                      <a:gd name="connsiteY0" fmla="*/ 18777 h 37554"/>
                      <a:gd name="connsiteX1" fmla="*/ 18860 w 37718"/>
                      <a:gd name="connsiteY1" fmla="*/ 37554 h 37554"/>
                      <a:gd name="connsiteX2" fmla="*/ 0 w 37718"/>
                      <a:gd name="connsiteY2" fmla="*/ 18777 h 37554"/>
                      <a:gd name="connsiteX3" fmla="*/ 18860 w 37718"/>
                      <a:gd name="connsiteY3" fmla="*/ 0 h 37554"/>
                      <a:gd name="connsiteX4" fmla="*/ 37719 w 37718"/>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8" h="37554">
                        <a:moveTo>
                          <a:pt x="37719" y="18777"/>
                        </a:moveTo>
                        <a:cubicBezTo>
                          <a:pt x="37719" y="29147"/>
                          <a:pt x="29275" y="37554"/>
                          <a:pt x="18860" y="37554"/>
                        </a:cubicBezTo>
                        <a:cubicBezTo>
                          <a:pt x="8444" y="37554"/>
                          <a:pt x="0" y="29147"/>
                          <a:pt x="0" y="18777"/>
                        </a:cubicBezTo>
                        <a:cubicBezTo>
                          <a:pt x="0" y="8407"/>
                          <a:pt x="8444" y="0"/>
                          <a:pt x="18860" y="0"/>
                        </a:cubicBezTo>
                        <a:cubicBezTo>
                          <a:pt x="29275" y="0"/>
                          <a:pt x="37719" y="8407"/>
                          <a:pt x="37719" y="18777"/>
                        </a:cubicBezTo>
                        <a:close/>
                      </a:path>
                    </a:pathLst>
                  </a:custGeom>
                  <a:solidFill>
                    <a:srgbClr val="E77119"/>
                  </a:solidFill>
                  <a:ln w="9525" cap="flat">
                    <a:solidFill>
                      <a:srgbClr val="E77119"/>
                    </a:solid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9C44D19E-7032-5E9A-2F75-C21672A1B7F3}"/>
                      </a:ext>
                    </a:extLst>
                  </p:cNvPr>
                  <p:cNvSpPr/>
                  <p:nvPr/>
                </p:nvSpPr>
                <p:spPr>
                  <a:xfrm>
                    <a:off x="2261611" y="2563170"/>
                    <a:ext cx="37718" cy="37554"/>
                  </a:xfrm>
                  <a:custGeom>
                    <a:avLst/>
                    <a:gdLst>
                      <a:gd name="connsiteX0" fmla="*/ 37719 w 37718"/>
                      <a:gd name="connsiteY0" fmla="*/ 18777 h 37554"/>
                      <a:gd name="connsiteX1" fmla="*/ 18860 w 37718"/>
                      <a:gd name="connsiteY1" fmla="*/ 37554 h 37554"/>
                      <a:gd name="connsiteX2" fmla="*/ 0 w 37718"/>
                      <a:gd name="connsiteY2" fmla="*/ 18777 h 37554"/>
                      <a:gd name="connsiteX3" fmla="*/ 18860 w 37718"/>
                      <a:gd name="connsiteY3" fmla="*/ 0 h 37554"/>
                      <a:gd name="connsiteX4" fmla="*/ 37719 w 37718"/>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8" h="37554">
                        <a:moveTo>
                          <a:pt x="37719" y="18777"/>
                        </a:moveTo>
                        <a:cubicBezTo>
                          <a:pt x="37719" y="29147"/>
                          <a:pt x="29275" y="37554"/>
                          <a:pt x="18860" y="37554"/>
                        </a:cubicBezTo>
                        <a:cubicBezTo>
                          <a:pt x="8444" y="37554"/>
                          <a:pt x="0" y="29147"/>
                          <a:pt x="0" y="18777"/>
                        </a:cubicBezTo>
                        <a:cubicBezTo>
                          <a:pt x="0" y="8407"/>
                          <a:pt x="8444" y="0"/>
                          <a:pt x="18860" y="0"/>
                        </a:cubicBezTo>
                        <a:cubicBezTo>
                          <a:pt x="29275" y="0"/>
                          <a:pt x="37719" y="8407"/>
                          <a:pt x="37719" y="18777"/>
                        </a:cubicBezTo>
                        <a:close/>
                      </a:path>
                    </a:pathLst>
                  </a:custGeom>
                  <a:solidFill>
                    <a:srgbClr val="E77119"/>
                  </a:solidFill>
                  <a:ln w="9525" cap="flat">
                    <a:solidFill>
                      <a:srgbClr val="E77119"/>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AE07E74-7528-B59B-C47C-44BF2884EBEB}"/>
                      </a:ext>
                    </a:extLst>
                  </p:cNvPr>
                  <p:cNvSpPr/>
                  <p:nvPr/>
                </p:nvSpPr>
                <p:spPr>
                  <a:xfrm>
                    <a:off x="2919598" y="2550652"/>
                    <a:ext cx="37719" cy="37554"/>
                  </a:xfrm>
                  <a:custGeom>
                    <a:avLst/>
                    <a:gdLst>
                      <a:gd name="connsiteX0" fmla="*/ 37719 w 37719"/>
                      <a:gd name="connsiteY0" fmla="*/ 18777 h 37554"/>
                      <a:gd name="connsiteX1" fmla="*/ 18859 w 37719"/>
                      <a:gd name="connsiteY1" fmla="*/ 37554 h 37554"/>
                      <a:gd name="connsiteX2" fmla="*/ 0 w 37719"/>
                      <a:gd name="connsiteY2" fmla="*/ 18777 h 37554"/>
                      <a:gd name="connsiteX3" fmla="*/ 18859 w 37719"/>
                      <a:gd name="connsiteY3" fmla="*/ 0 h 37554"/>
                      <a:gd name="connsiteX4" fmla="*/ 37719 w 37719"/>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9" h="37554">
                        <a:moveTo>
                          <a:pt x="37719" y="18777"/>
                        </a:moveTo>
                        <a:cubicBezTo>
                          <a:pt x="37719" y="29147"/>
                          <a:pt x="29275" y="37554"/>
                          <a:pt x="18859" y="37554"/>
                        </a:cubicBezTo>
                        <a:cubicBezTo>
                          <a:pt x="8443" y="37554"/>
                          <a:pt x="0" y="29147"/>
                          <a:pt x="0" y="18777"/>
                        </a:cubicBezTo>
                        <a:cubicBezTo>
                          <a:pt x="0" y="8407"/>
                          <a:pt x="8443" y="0"/>
                          <a:pt x="18859" y="0"/>
                        </a:cubicBezTo>
                        <a:cubicBezTo>
                          <a:pt x="29275" y="0"/>
                          <a:pt x="37719" y="8407"/>
                          <a:pt x="37719" y="18777"/>
                        </a:cubicBezTo>
                        <a:close/>
                      </a:path>
                    </a:pathLst>
                  </a:custGeom>
                  <a:solidFill>
                    <a:srgbClr val="E77119"/>
                  </a:solidFill>
                  <a:ln w="9525" cap="flat">
                    <a:solidFill>
                      <a:srgbClr val="E77119"/>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C60D2555-DA8E-AB58-CD0A-B2ADA249340E}"/>
                      </a:ext>
                    </a:extLst>
                  </p:cNvPr>
                  <p:cNvSpPr/>
                  <p:nvPr/>
                </p:nvSpPr>
                <p:spPr>
                  <a:xfrm>
                    <a:off x="2919598" y="2550652"/>
                    <a:ext cx="37719" cy="37554"/>
                  </a:xfrm>
                  <a:custGeom>
                    <a:avLst/>
                    <a:gdLst>
                      <a:gd name="connsiteX0" fmla="*/ 37719 w 37719"/>
                      <a:gd name="connsiteY0" fmla="*/ 18777 h 37554"/>
                      <a:gd name="connsiteX1" fmla="*/ 18859 w 37719"/>
                      <a:gd name="connsiteY1" fmla="*/ 37554 h 37554"/>
                      <a:gd name="connsiteX2" fmla="*/ 0 w 37719"/>
                      <a:gd name="connsiteY2" fmla="*/ 18777 h 37554"/>
                      <a:gd name="connsiteX3" fmla="*/ 18859 w 37719"/>
                      <a:gd name="connsiteY3" fmla="*/ 0 h 37554"/>
                      <a:gd name="connsiteX4" fmla="*/ 37719 w 37719"/>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9" h="37554">
                        <a:moveTo>
                          <a:pt x="37719" y="18777"/>
                        </a:moveTo>
                        <a:cubicBezTo>
                          <a:pt x="37719" y="29147"/>
                          <a:pt x="29275" y="37554"/>
                          <a:pt x="18859" y="37554"/>
                        </a:cubicBezTo>
                        <a:cubicBezTo>
                          <a:pt x="8443" y="37554"/>
                          <a:pt x="0" y="29147"/>
                          <a:pt x="0" y="18777"/>
                        </a:cubicBezTo>
                        <a:cubicBezTo>
                          <a:pt x="0" y="8407"/>
                          <a:pt x="8443" y="0"/>
                          <a:pt x="18859" y="0"/>
                        </a:cubicBezTo>
                        <a:cubicBezTo>
                          <a:pt x="29275" y="0"/>
                          <a:pt x="37719" y="8407"/>
                          <a:pt x="37719" y="18777"/>
                        </a:cubicBezTo>
                        <a:close/>
                      </a:path>
                    </a:pathLst>
                  </a:custGeom>
                  <a:solidFill>
                    <a:srgbClr val="E77119"/>
                  </a:solidFill>
                  <a:ln w="9525" cap="flat">
                    <a:solidFill>
                      <a:srgbClr val="E77119"/>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4D73697-8191-E144-7B99-D046279A628D}"/>
                      </a:ext>
                    </a:extLst>
                  </p:cNvPr>
                  <p:cNvSpPr/>
                  <p:nvPr/>
                </p:nvSpPr>
                <p:spPr>
                  <a:xfrm>
                    <a:off x="3577585" y="2496407"/>
                    <a:ext cx="37719" cy="37554"/>
                  </a:xfrm>
                  <a:custGeom>
                    <a:avLst/>
                    <a:gdLst>
                      <a:gd name="connsiteX0" fmla="*/ 37719 w 37719"/>
                      <a:gd name="connsiteY0" fmla="*/ 18777 h 37554"/>
                      <a:gd name="connsiteX1" fmla="*/ 18859 w 37719"/>
                      <a:gd name="connsiteY1" fmla="*/ 37554 h 37554"/>
                      <a:gd name="connsiteX2" fmla="*/ 0 w 37719"/>
                      <a:gd name="connsiteY2" fmla="*/ 18777 h 37554"/>
                      <a:gd name="connsiteX3" fmla="*/ 18859 w 37719"/>
                      <a:gd name="connsiteY3" fmla="*/ 0 h 37554"/>
                      <a:gd name="connsiteX4" fmla="*/ 37719 w 37719"/>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9" h="37554">
                        <a:moveTo>
                          <a:pt x="37719" y="18777"/>
                        </a:moveTo>
                        <a:cubicBezTo>
                          <a:pt x="37719" y="29147"/>
                          <a:pt x="29275" y="37554"/>
                          <a:pt x="18859" y="37554"/>
                        </a:cubicBezTo>
                        <a:cubicBezTo>
                          <a:pt x="8444" y="37554"/>
                          <a:pt x="0" y="29147"/>
                          <a:pt x="0" y="18777"/>
                        </a:cubicBezTo>
                        <a:cubicBezTo>
                          <a:pt x="0" y="8407"/>
                          <a:pt x="8444" y="0"/>
                          <a:pt x="18859" y="0"/>
                        </a:cubicBezTo>
                        <a:cubicBezTo>
                          <a:pt x="29275" y="0"/>
                          <a:pt x="37719" y="8407"/>
                          <a:pt x="37719" y="18777"/>
                        </a:cubicBezTo>
                        <a:close/>
                      </a:path>
                    </a:pathLst>
                  </a:custGeom>
                  <a:solidFill>
                    <a:srgbClr val="E77119"/>
                  </a:solidFill>
                  <a:ln w="9525" cap="flat">
                    <a:solidFill>
                      <a:srgbClr val="E77119"/>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2A77754C-B5C9-1564-C065-634D2AD9B5D9}"/>
                      </a:ext>
                    </a:extLst>
                  </p:cNvPr>
                  <p:cNvSpPr/>
                  <p:nvPr/>
                </p:nvSpPr>
                <p:spPr>
                  <a:xfrm>
                    <a:off x="3577585" y="2496407"/>
                    <a:ext cx="37719" cy="37554"/>
                  </a:xfrm>
                  <a:custGeom>
                    <a:avLst/>
                    <a:gdLst>
                      <a:gd name="connsiteX0" fmla="*/ 37719 w 37719"/>
                      <a:gd name="connsiteY0" fmla="*/ 18777 h 37554"/>
                      <a:gd name="connsiteX1" fmla="*/ 18859 w 37719"/>
                      <a:gd name="connsiteY1" fmla="*/ 37554 h 37554"/>
                      <a:gd name="connsiteX2" fmla="*/ 0 w 37719"/>
                      <a:gd name="connsiteY2" fmla="*/ 18777 h 37554"/>
                      <a:gd name="connsiteX3" fmla="*/ 18859 w 37719"/>
                      <a:gd name="connsiteY3" fmla="*/ 0 h 37554"/>
                      <a:gd name="connsiteX4" fmla="*/ 37719 w 37719"/>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9" h="37554">
                        <a:moveTo>
                          <a:pt x="37719" y="18777"/>
                        </a:moveTo>
                        <a:cubicBezTo>
                          <a:pt x="37719" y="29147"/>
                          <a:pt x="29275" y="37554"/>
                          <a:pt x="18859" y="37554"/>
                        </a:cubicBezTo>
                        <a:cubicBezTo>
                          <a:pt x="8444" y="37554"/>
                          <a:pt x="0" y="29147"/>
                          <a:pt x="0" y="18777"/>
                        </a:cubicBezTo>
                        <a:cubicBezTo>
                          <a:pt x="0" y="8407"/>
                          <a:pt x="8444" y="0"/>
                          <a:pt x="18859" y="0"/>
                        </a:cubicBezTo>
                        <a:cubicBezTo>
                          <a:pt x="29275" y="0"/>
                          <a:pt x="37719" y="8407"/>
                          <a:pt x="37719" y="18777"/>
                        </a:cubicBezTo>
                        <a:close/>
                      </a:path>
                    </a:pathLst>
                  </a:custGeom>
                  <a:solidFill>
                    <a:srgbClr val="E77119"/>
                  </a:solidFill>
                  <a:ln w="9525" cap="flat">
                    <a:solidFill>
                      <a:srgbClr val="E77119"/>
                    </a:solidFill>
                    <a:prstDash val="solid"/>
                    <a:miter/>
                  </a:ln>
                </p:spPr>
                <p:txBody>
                  <a:bodyPr rtlCol="0" anchor="ctr"/>
                  <a:lstStyle/>
                  <a:p>
                    <a:endParaRPr lang="en-US"/>
                  </a:p>
                </p:txBody>
              </p:sp>
            </p:grpSp>
          </p:grpSp>
          <p:grpSp>
            <p:nvGrpSpPr>
              <p:cNvPr id="198" name="Group 197">
                <a:extLst>
                  <a:ext uri="{FF2B5EF4-FFF2-40B4-BE49-F238E27FC236}">
                    <a16:creationId xmlns:a16="http://schemas.microsoft.com/office/drawing/2014/main" id="{3DCE9C34-1650-EFC7-2438-D8158D011B68}"/>
                  </a:ext>
                </a:extLst>
              </p:cNvPr>
              <p:cNvGrpSpPr/>
              <p:nvPr/>
            </p:nvGrpSpPr>
            <p:grpSpPr>
              <a:xfrm>
                <a:off x="941446" y="1764098"/>
                <a:ext cx="2675953" cy="1506344"/>
                <a:chOff x="941446" y="1764098"/>
                <a:chExt cx="2675953" cy="1506344"/>
              </a:xfrm>
            </p:grpSpPr>
            <p:grpSp>
              <p:nvGrpSpPr>
                <p:cNvPr id="197" name="Group 196">
                  <a:extLst>
                    <a:ext uri="{FF2B5EF4-FFF2-40B4-BE49-F238E27FC236}">
                      <a16:creationId xmlns:a16="http://schemas.microsoft.com/office/drawing/2014/main" id="{1715F554-B590-E2DC-7BA3-1FB789004D26}"/>
                    </a:ext>
                  </a:extLst>
                </p:cNvPr>
                <p:cNvGrpSpPr/>
                <p:nvPr/>
              </p:nvGrpSpPr>
              <p:grpSpPr>
                <a:xfrm>
                  <a:off x="943541" y="1764098"/>
                  <a:ext cx="2673858" cy="1506344"/>
                  <a:chOff x="943541" y="1764098"/>
                  <a:chExt cx="2673858" cy="1506344"/>
                </a:xfrm>
              </p:grpSpPr>
              <p:sp>
                <p:nvSpPr>
                  <p:cNvPr id="81" name="Freeform 80">
                    <a:extLst>
                      <a:ext uri="{FF2B5EF4-FFF2-40B4-BE49-F238E27FC236}">
                        <a16:creationId xmlns:a16="http://schemas.microsoft.com/office/drawing/2014/main" id="{6E3733A7-53F1-547A-6234-D644029E61D4}"/>
                      </a:ext>
                    </a:extLst>
                  </p:cNvPr>
                  <p:cNvSpPr/>
                  <p:nvPr/>
                </p:nvSpPr>
                <p:spPr>
                  <a:xfrm>
                    <a:off x="943541" y="2235613"/>
                    <a:ext cx="37718" cy="830367"/>
                  </a:xfrm>
                  <a:custGeom>
                    <a:avLst/>
                    <a:gdLst>
                      <a:gd name="connsiteX0" fmla="*/ 0 w 37718"/>
                      <a:gd name="connsiteY0" fmla="*/ 0 h 830367"/>
                      <a:gd name="connsiteX1" fmla="*/ 37719 w 37718"/>
                      <a:gd name="connsiteY1" fmla="*/ 0 h 830367"/>
                      <a:gd name="connsiteX2" fmla="*/ 0 w 37718"/>
                      <a:gd name="connsiteY2" fmla="*/ 830272 h 830367"/>
                      <a:gd name="connsiteX3" fmla="*/ 37719 w 37718"/>
                      <a:gd name="connsiteY3" fmla="*/ 830272 h 830367"/>
                      <a:gd name="connsiteX4" fmla="*/ 20955 w 37718"/>
                      <a:gd name="connsiteY4" fmla="*/ 413097 h 830367"/>
                      <a:gd name="connsiteX5" fmla="*/ 20955 w 37718"/>
                      <a:gd name="connsiteY5" fmla="*/ 0 h 830367"/>
                      <a:gd name="connsiteX6" fmla="*/ 20955 w 37718"/>
                      <a:gd name="connsiteY6" fmla="*/ 413097 h 830367"/>
                      <a:gd name="connsiteX7" fmla="*/ 20955 w 37718"/>
                      <a:gd name="connsiteY7" fmla="*/ 830367 h 83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8" h="830367">
                        <a:moveTo>
                          <a:pt x="0" y="0"/>
                        </a:moveTo>
                        <a:lnTo>
                          <a:pt x="37719" y="0"/>
                        </a:lnTo>
                        <a:moveTo>
                          <a:pt x="0" y="830272"/>
                        </a:moveTo>
                        <a:lnTo>
                          <a:pt x="37719" y="830272"/>
                        </a:lnTo>
                        <a:moveTo>
                          <a:pt x="20955" y="413097"/>
                        </a:moveTo>
                        <a:lnTo>
                          <a:pt x="20955" y="0"/>
                        </a:lnTo>
                        <a:moveTo>
                          <a:pt x="20955" y="413097"/>
                        </a:moveTo>
                        <a:lnTo>
                          <a:pt x="20955" y="830367"/>
                        </a:lnTo>
                      </a:path>
                    </a:pathLst>
                  </a:custGeom>
                  <a:noFill/>
                  <a:ln w="9525" cap="flat">
                    <a:solidFill>
                      <a:schemeClr val="accent2"/>
                    </a:solid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5D42CEE2-9158-9374-AE95-B6703685B866}"/>
                      </a:ext>
                    </a:extLst>
                  </p:cNvPr>
                  <p:cNvSpPr/>
                  <p:nvPr/>
                </p:nvSpPr>
                <p:spPr>
                  <a:xfrm>
                    <a:off x="1601528" y="2168850"/>
                    <a:ext cx="37718" cy="938857"/>
                  </a:xfrm>
                  <a:custGeom>
                    <a:avLst/>
                    <a:gdLst>
                      <a:gd name="connsiteX0" fmla="*/ 0 w 37718"/>
                      <a:gd name="connsiteY0" fmla="*/ 0 h 938857"/>
                      <a:gd name="connsiteX1" fmla="*/ 37719 w 37718"/>
                      <a:gd name="connsiteY1" fmla="*/ 0 h 938857"/>
                      <a:gd name="connsiteX2" fmla="*/ 0 w 37718"/>
                      <a:gd name="connsiteY2" fmla="*/ 938762 h 938857"/>
                      <a:gd name="connsiteX3" fmla="*/ 37719 w 37718"/>
                      <a:gd name="connsiteY3" fmla="*/ 938762 h 938857"/>
                      <a:gd name="connsiteX4" fmla="*/ 20955 w 37718"/>
                      <a:gd name="connsiteY4" fmla="*/ 467342 h 938857"/>
                      <a:gd name="connsiteX5" fmla="*/ 20955 w 37718"/>
                      <a:gd name="connsiteY5" fmla="*/ 0 h 938857"/>
                      <a:gd name="connsiteX6" fmla="*/ 20955 w 37718"/>
                      <a:gd name="connsiteY6" fmla="*/ 467342 h 938857"/>
                      <a:gd name="connsiteX7" fmla="*/ 20955 w 37718"/>
                      <a:gd name="connsiteY7" fmla="*/ 938857 h 93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8" h="938857">
                        <a:moveTo>
                          <a:pt x="0" y="0"/>
                        </a:moveTo>
                        <a:lnTo>
                          <a:pt x="37719" y="0"/>
                        </a:lnTo>
                        <a:moveTo>
                          <a:pt x="0" y="938762"/>
                        </a:moveTo>
                        <a:lnTo>
                          <a:pt x="37719" y="938762"/>
                        </a:lnTo>
                        <a:moveTo>
                          <a:pt x="20955" y="467342"/>
                        </a:moveTo>
                        <a:lnTo>
                          <a:pt x="20955" y="0"/>
                        </a:lnTo>
                        <a:moveTo>
                          <a:pt x="20955" y="467342"/>
                        </a:moveTo>
                        <a:lnTo>
                          <a:pt x="20955" y="938857"/>
                        </a:lnTo>
                      </a:path>
                    </a:pathLst>
                  </a:custGeom>
                  <a:noFill/>
                  <a:ln w="9525" cap="flat">
                    <a:solidFill>
                      <a:schemeClr val="accent2"/>
                    </a:solid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79DA4332-6DF3-E933-E9AF-0B73E18FF9CA}"/>
                      </a:ext>
                    </a:extLst>
                  </p:cNvPr>
                  <p:cNvSpPr/>
                  <p:nvPr/>
                </p:nvSpPr>
                <p:spPr>
                  <a:xfrm>
                    <a:off x="2263706" y="2164677"/>
                    <a:ext cx="37719" cy="947202"/>
                  </a:xfrm>
                  <a:custGeom>
                    <a:avLst/>
                    <a:gdLst>
                      <a:gd name="connsiteX0" fmla="*/ 0 w 37719"/>
                      <a:gd name="connsiteY0" fmla="*/ 0 h 947202"/>
                      <a:gd name="connsiteX1" fmla="*/ 37719 w 37719"/>
                      <a:gd name="connsiteY1" fmla="*/ 0 h 947202"/>
                      <a:gd name="connsiteX2" fmla="*/ 0 w 37719"/>
                      <a:gd name="connsiteY2" fmla="*/ 947108 h 947202"/>
                      <a:gd name="connsiteX3" fmla="*/ 37719 w 37719"/>
                      <a:gd name="connsiteY3" fmla="*/ 947108 h 947202"/>
                      <a:gd name="connsiteX4" fmla="*/ 16764 w 37719"/>
                      <a:gd name="connsiteY4" fmla="*/ 471515 h 947202"/>
                      <a:gd name="connsiteX5" fmla="*/ 16764 w 37719"/>
                      <a:gd name="connsiteY5" fmla="*/ 0 h 947202"/>
                      <a:gd name="connsiteX6" fmla="*/ 16764 w 37719"/>
                      <a:gd name="connsiteY6" fmla="*/ 471515 h 947202"/>
                      <a:gd name="connsiteX7" fmla="*/ 16764 w 37719"/>
                      <a:gd name="connsiteY7" fmla="*/ 947203 h 94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9" h="947202">
                        <a:moveTo>
                          <a:pt x="0" y="0"/>
                        </a:moveTo>
                        <a:lnTo>
                          <a:pt x="37719" y="0"/>
                        </a:lnTo>
                        <a:moveTo>
                          <a:pt x="0" y="947108"/>
                        </a:moveTo>
                        <a:lnTo>
                          <a:pt x="37719" y="947108"/>
                        </a:lnTo>
                        <a:moveTo>
                          <a:pt x="16764" y="471515"/>
                        </a:moveTo>
                        <a:lnTo>
                          <a:pt x="16764" y="0"/>
                        </a:lnTo>
                        <a:moveTo>
                          <a:pt x="16764" y="471515"/>
                        </a:moveTo>
                        <a:lnTo>
                          <a:pt x="16764" y="947203"/>
                        </a:lnTo>
                      </a:path>
                    </a:pathLst>
                  </a:custGeom>
                  <a:noFill/>
                  <a:ln w="9525" cap="flat">
                    <a:solidFill>
                      <a:schemeClr val="accent2"/>
                    </a:solid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5508478-7ADC-7318-1C81-60619ABC08DE}"/>
                      </a:ext>
                    </a:extLst>
                  </p:cNvPr>
                  <p:cNvSpPr/>
                  <p:nvPr/>
                </p:nvSpPr>
                <p:spPr>
                  <a:xfrm>
                    <a:off x="2921693" y="2156332"/>
                    <a:ext cx="37718" cy="959720"/>
                  </a:xfrm>
                  <a:custGeom>
                    <a:avLst/>
                    <a:gdLst>
                      <a:gd name="connsiteX0" fmla="*/ 0 w 37718"/>
                      <a:gd name="connsiteY0" fmla="*/ 0 h 959720"/>
                      <a:gd name="connsiteX1" fmla="*/ 37719 w 37718"/>
                      <a:gd name="connsiteY1" fmla="*/ 0 h 959720"/>
                      <a:gd name="connsiteX2" fmla="*/ 0 w 37718"/>
                      <a:gd name="connsiteY2" fmla="*/ 959626 h 959720"/>
                      <a:gd name="connsiteX3" fmla="*/ 37719 w 37718"/>
                      <a:gd name="connsiteY3" fmla="*/ 959626 h 959720"/>
                      <a:gd name="connsiteX4" fmla="*/ 16764 w 37718"/>
                      <a:gd name="connsiteY4" fmla="*/ 479860 h 959720"/>
                      <a:gd name="connsiteX5" fmla="*/ 16764 w 37718"/>
                      <a:gd name="connsiteY5" fmla="*/ 0 h 959720"/>
                      <a:gd name="connsiteX6" fmla="*/ 16764 w 37718"/>
                      <a:gd name="connsiteY6" fmla="*/ 479860 h 959720"/>
                      <a:gd name="connsiteX7" fmla="*/ 16764 w 37718"/>
                      <a:gd name="connsiteY7" fmla="*/ 959721 h 95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8" h="959720">
                        <a:moveTo>
                          <a:pt x="0" y="0"/>
                        </a:moveTo>
                        <a:lnTo>
                          <a:pt x="37719" y="0"/>
                        </a:lnTo>
                        <a:moveTo>
                          <a:pt x="0" y="959626"/>
                        </a:moveTo>
                        <a:lnTo>
                          <a:pt x="37719" y="959626"/>
                        </a:lnTo>
                        <a:moveTo>
                          <a:pt x="16764" y="479860"/>
                        </a:moveTo>
                        <a:lnTo>
                          <a:pt x="16764" y="0"/>
                        </a:lnTo>
                        <a:moveTo>
                          <a:pt x="16764" y="479860"/>
                        </a:moveTo>
                        <a:lnTo>
                          <a:pt x="16764" y="959721"/>
                        </a:lnTo>
                      </a:path>
                    </a:pathLst>
                  </a:custGeom>
                  <a:noFill/>
                  <a:ln w="9525" cap="flat">
                    <a:solidFill>
                      <a:schemeClr val="accent2"/>
                    </a:solid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C81256-1210-4C10-D927-A5FE1206B5F5}"/>
                      </a:ext>
                    </a:extLst>
                  </p:cNvPr>
                  <p:cNvSpPr/>
                  <p:nvPr/>
                </p:nvSpPr>
                <p:spPr>
                  <a:xfrm>
                    <a:off x="3579680" y="1764098"/>
                    <a:ext cx="37719" cy="1506344"/>
                  </a:xfrm>
                  <a:custGeom>
                    <a:avLst/>
                    <a:gdLst>
                      <a:gd name="connsiteX0" fmla="*/ 0 w 37719"/>
                      <a:gd name="connsiteY0" fmla="*/ 0 h 1506344"/>
                      <a:gd name="connsiteX1" fmla="*/ 37719 w 37719"/>
                      <a:gd name="connsiteY1" fmla="*/ 0 h 1506344"/>
                      <a:gd name="connsiteX2" fmla="*/ 0 w 37719"/>
                      <a:gd name="connsiteY2" fmla="*/ 1506249 h 1506344"/>
                      <a:gd name="connsiteX3" fmla="*/ 37719 w 37719"/>
                      <a:gd name="connsiteY3" fmla="*/ 1506249 h 1506344"/>
                      <a:gd name="connsiteX4" fmla="*/ 16764 w 37719"/>
                      <a:gd name="connsiteY4" fmla="*/ 755258 h 1506344"/>
                      <a:gd name="connsiteX5" fmla="*/ 16764 w 37719"/>
                      <a:gd name="connsiteY5" fmla="*/ 0 h 1506344"/>
                      <a:gd name="connsiteX6" fmla="*/ 16764 w 37719"/>
                      <a:gd name="connsiteY6" fmla="*/ 755258 h 1506344"/>
                      <a:gd name="connsiteX7" fmla="*/ 16764 w 37719"/>
                      <a:gd name="connsiteY7" fmla="*/ 1506344 h 15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9" h="1506344">
                        <a:moveTo>
                          <a:pt x="0" y="0"/>
                        </a:moveTo>
                        <a:lnTo>
                          <a:pt x="37719" y="0"/>
                        </a:lnTo>
                        <a:moveTo>
                          <a:pt x="0" y="1506249"/>
                        </a:moveTo>
                        <a:lnTo>
                          <a:pt x="37719" y="1506249"/>
                        </a:lnTo>
                        <a:moveTo>
                          <a:pt x="16764" y="755258"/>
                        </a:moveTo>
                        <a:lnTo>
                          <a:pt x="16764" y="0"/>
                        </a:lnTo>
                        <a:moveTo>
                          <a:pt x="16764" y="755258"/>
                        </a:moveTo>
                        <a:lnTo>
                          <a:pt x="16764" y="1506344"/>
                        </a:lnTo>
                      </a:path>
                    </a:pathLst>
                  </a:custGeom>
                  <a:noFill/>
                  <a:ln w="9525" cap="flat">
                    <a:solidFill>
                      <a:schemeClr val="accent2"/>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DE74C2B-62D5-9D64-C9D7-02CE7094531A}"/>
                      </a:ext>
                    </a:extLst>
                  </p:cNvPr>
                  <p:cNvSpPr/>
                  <p:nvPr/>
                </p:nvSpPr>
                <p:spPr>
                  <a:xfrm>
                    <a:off x="962401" y="2621588"/>
                    <a:ext cx="2636138" cy="29208"/>
                  </a:xfrm>
                  <a:custGeom>
                    <a:avLst/>
                    <a:gdLst>
                      <a:gd name="connsiteX0" fmla="*/ 0 w 2636138"/>
                      <a:gd name="connsiteY0" fmla="*/ 29209 h 29208"/>
                      <a:gd name="connsiteX1" fmla="*/ 657987 w 2636138"/>
                      <a:gd name="connsiteY1" fmla="*/ 16691 h 29208"/>
                      <a:gd name="connsiteX2" fmla="*/ 1320165 w 2636138"/>
                      <a:gd name="connsiteY2" fmla="*/ 16691 h 29208"/>
                      <a:gd name="connsiteX3" fmla="*/ 1978152 w 2636138"/>
                      <a:gd name="connsiteY3" fmla="*/ 16691 h 29208"/>
                      <a:gd name="connsiteX4" fmla="*/ 2636139 w 2636138"/>
                      <a:gd name="connsiteY4" fmla="*/ 0 h 2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6138" h="29208">
                        <a:moveTo>
                          <a:pt x="0" y="29209"/>
                        </a:moveTo>
                        <a:lnTo>
                          <a:pt x="657987" y="16691"/>
                        </a:lnTo>
                        <a:lnTo>
                          <a:pt x="1320165" y="16691"/>
                        </a:lnTo>
                        <a:lnTo>
                          <a:pt x="1978152" y="16691"/>
                        </a:lnTo>
                        <a:lnTo>
                          <a:pt x="2636139" y="0"/>
                        </a:lnTo>
                      </a:path>
                    </a:pathLst>
                  </a:custGeom>
                  <a:noFill/>
                  <a:ln w="9525" cap="flat">
                    <a:solidFill>
                      <a:schemeClr val="accent2"/>
                    </a:solidFill>
                    <a:prstDash val="solid"/>
                    <a:miter/>
                  </a:ln>
                </p:spPr>
                <p:txBody>
                  <a:bodyPr rtlCol="0" anchor="ctr"/>
                  <a:lstStyle/>
                  <a:p>
                    <a:endParaRPr lang="en-US"/>
                  </a:p>
                </p:txBody>
              </p:sp>
            </p:grpSp>
            <p:grpSp>
              <p:nvGrpSpPr>
                <p:cNvPr id="196" name="Group 195">
                  <a:extLst>
                    <a:ext uri="{FF2B5EF4-FFF2-40B4-BE49-F238E27FC236}">
                      <a16:creationId xmlns:a16="http://schemas.microsoft.com/office/drawing/2014/main" id="{3412A538-038E-CEB0-E8A3-C133BA24A0FF}"/>
                    </a:ext>
                  </a:extLst>
                </p:cNvPr>
                <p:cNvGrpSpPr/>
                <p:nvPr/>
              </p:nvGrpSpPr>
              <p:grpSpPr>
                <a:xfrm>
                  <a:off x="941446" y="2617415"/>
                  <a:ext cx="2015871" cy="50072"/>
                  <a:chOff x="941446" y="2617415"/>
                  <a:chExt cx="2015871" cy="50072"/>
                </a:xfrm>
                <a:solidFill>
                  <a:schemeClr val="accent2"/>
                </a:solidFill>
              </p:grpSpPr>
              <p:sp>
                <p:nvSpPr>
                  <p:cNvPr id="92" name="Freeform 91">
                    <a:extLst>
                      <a:ext uri="{FF2B5EF4-FFF2-40B4-BE49-F238E27FC236}">
                        <a16:creationId xmlns:a16="http://schemas.microsoft.com/office/drawing/2014/main" id="{E6304906-B0A5-EA97-6476-C3F95B508066}"/>
                      </a:ext>
                    </a:extLst>
                  </p:cNvPr>
                  <p:cNvSpPr/>
                  <p:nvPr/>
                </p:nvSpPr>
                <p:spPr>
                  <a:xfrm>
                    <a:off x="941446" y="2629838"/>
                    <a:ext cx="37718" cy="37554"/>
                  </a:xfrm>
                  <a:custGeom>
                    <a:avLst/>
                    <a:gdLst>
                      <a:gd name="connsiteX0" fmla="*/ 37719 w 37718"/>
                      <a:gd name="connsiteY0" fmla="*/ 18777 h 37554"/>
                      <a:gd name="connsiteX1" fmla="*/ 18859 w 37718"/>
                      <a:gd name="connsiteY1" fmla="*/ 37554 h 37554"/>
                      <a:gd name="connsiteX2" fmla="*/ 0 w 37718"/>
                      <a:gd name="connsiteY2" fmla="*/ 18777 h 37554"/>
                      <a:gd name="connsiteX3" fmla="*/ 18859 w 37718"/>
                      <a:gd name="connsiteY3" fmla="*/ 0 h 37554"/>
                      <a:gd name="connsiteX4" fmla="*/ 37719 w 37718"/>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8" h="37554">
                        <a:moveTo>
                          <a:pt x="37719" y="18777"/>
                        </a:moveTo>
                        <a:cubicBezTo>
                          <a:pt x="37719" y="29147"/>
                          <a:pt x="29275" y="37554"/>
                          <a:pt x="18859" y="37554"/>
                        </a:cubicBezTo>
                        <a:cubicBezTo>
                          <a:pt x="8444" y="37554"/>
                          <a:pt x="0" y="29148"/>
                          <a:pt x="0" y="18777"/>
                        </a:cubicBezTo>
                        <a:cubicBezTo>
                          <a:pt x="0" y="8407"/>
                          <a:pt x="8444" y="0"/>
                          <a:pt x="18859" y="0"/>
                        </a:cubicBezTo>
                        <a:cubicBezTo>
                          <a:pt x="29275" y="0"/>
                          <a:pt x="37719" y="8407"/>
                          <a:pt x="37719" y="18777"/>
                        </a:cubicBezTo>
                        <a:close/>
                      </a:path>
                    </a:pathLst>
                  </a:custGeom>
                  <a:grpFill/>
                  <a:ln w="9525" cap="flat">
                    <a:solidFill>
                      <a:schemeClr val="accent2"/>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5887453-2EE7-7169-5F82-C8AC3C5DAE7F}"/>
                      </a:ext>
                    </a:extLst>
                  </p:cNvPr>
                  <p:cNvSpPr/>
                  <p:nvPr/>
                </p:nvSpPr>
                <p:spPr>
                  <a:xfrm>
                    <a:off x="941446" y="2629933"/>
                    <a:ext cx="37718" cy="37554"/>
                  </a:xfrm>
                  <a:custGeom>
                    <a:avLst/>
                    <a:gdLst>
                      <a:gd name="connsiteX0" fmla="*/ 37719 w 37718"/>
                      <a:gd name="connsiteY0" fmla="*/ 18777 h 37554"/>
                      <a:gd name="connsiteX1" fmla="*/ 18859 w 37718"/>
                      <a:gd name="connsiteY1" fmla="*/ 37554 h 37554"/>
                      <a:gd name="connsiteX2" fmla="*/ 0 w 37718"/>
                      <a:gd name="connsiteY2" fmla="*/ 18777 h 37554"/>
                      <a:gd name="connsiteX3" fmla="*/ 18859 w 37718"/>
                      <a:gd name="connsiteY3" fmla="*/ 0 h 37554"/>
                      <a:gd name="connsiteX4" fmla="*/ 37719 w 37718"/>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8" h="37554">
                        <a:moveTo>
                          <a:pt x="37719" y="18777"/>
                        </a:moveTo>
                        <a:cubicBezTo>
                          <a:pt x="37719" y="29147"/>
                          <a:pt x="29275" y="37554"/>
                          <a:pt x="18859" y="37554"/>
                        </a:cubicBezTo>
                        <a:cubicBezTo>
                          <a:pt x="8444" y="37554"/>
                          <a:pt x="0" y="29148"/>
                          <a:pt x="0" y="18777"/>
                        </a:cubicBezTo>
                        <a:cubicBezTo>
                          <a:pt x="0" y="8407"/>
                          <a:pt x="8444" y="0"/>
                          <a:pt x="18859" y="0"/>
                        </a:cubicBezTo>
                        <a:cubicBezTo>
                          <a:pt x="29275" y="0"/>
                          <a:pt x="37719" y="8407"/>
                          <a:pt x="37719" y="18777"/>
                        </a:cubicBezTo>
                        <a:close/>
                      </a:path>
                    </a:pathLst>
                  </a:custGeom>
                  <a:grpFill/>
                  <a:ln w="9525" cap="flat">
                    <a:solidFill>
                      <a:schemeClr val="accent2"/>
                    </a:solid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E097E3AA-FEB1-D611-A856-B7CEF9AE7166}"/>
                      </a:ext>
                    </a:extLst>
                  </p:cNvPr>
                  <p:cNvSpPr/>
                  <p:nvPr/>
                </p:nvSpPr>
                <p:spPr>
                  <a:xfrm>
                    <a:off x="1599433" y="2617415"/>
                    <a:ext cx="37718" cy="37554"/>
                  </a:xfrm>
                  <a:custGeom>
                    <a:avLst/>
                    <a:gdLst>
                      <a:gd name="connsiteX0" fmla="*/ 37719 w 37718"/>
                      <a:gd name="connsiteY0" fmla="*/ 18777 h 37554"/>
                      <a:gd name="connsiteX1" fmla="*/ 18860 w 37718"/>
                      <a:gd name="connsiteY1" fmla="*/ 37554 h 37554"/>
                      <a:gd name="connsiteX2" fmla="*/ 0 w 37718"/>
                      <a:gd name="connsiteY2" fmla="*/ 18777 h 37554"/>
                      <a:gd name="connsiteX3" fmla="*/ 18860 w 37718"/>
                      <a:gd name="connsiteY3" fmla="*/ 0 h 37554"/>
                      <a:gd name="connsiteX4" fmla="*/ 37719 w 37718"/>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8" h="37554">
                        <a:moveTo>
                          <a:pt x="37719" y="18777"/>
                        </a:moveTo>
                        <a:cubicBezTo>
                          <a:pt x="37719" y="29147"/>
                          <a:pt x="29275" y="37554"/>
                          <a:pt x="18860" y="37554"/>
                        </a:cubicBezTo>
                        <a:cubicBezTo>
                          <a:pt x="8444" y="37554"/>
                          <a:pt x="0" y="29148"/>
                          <a:pt x="0" y="18777"/>
                        </a:cubicBezTo>
                        <a:cubicBezTo>
                          <a:pt x="0" y="8407"/>
                          <a:pt x="8444" y="0"/>
                          <a:pt x="18860" y="0"/>
                        </a:cubicBezTo>
                        <a:cubicBezTo>
                          <a:pt x="29275" y="0"/>
                          <a:pt x="37719" y="8407"/>
                          <a:pt x="37719" y="18777"/>
                        </a:cubicBezTo>
                        <a:close/>
                      </a:path>
                    </a:pathLst>
                  </a:custGeom>
                  <a:grpFill/>
                  <a:ln w="9525" cap="flat">
                    <a:solidFill>
                      <a:schemeClr val="accent2"/>
                    </a:solid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2C358A6C-AA52-D877-7FF0-DA16FE01C7D6}"/>
                      </a:ext>
                    </a:extLst>
                  </p:cNvPr>
                  <p:cNvSpPr/>
                  <p:nvPr/>
                </p:nvSpPr>
                <p:spPr>
                  <a:xfrm>
                    <a:off x="1599433" y="2617415"/>
                    <a:ext cx="37718" cy="37554"/>
                  </a:xfrm>
                  <a:custGeom>
                    <a:avLst/>
                    <a:gdLst>
                      <a:gd name="connsiteX0" fmla="*/ 37719 w 37718"/>
                      <a:gd name="connsiteY0" fmla="*/ 18777 h 37554"/>
                      <a:gd name="connsiteX1" fmla="*/ 18860 w 37718"/>
                      <a:gd name="connsiteY1" fmla="*/ 37554 h 37554"/>
                      <a:gd name="connsiteX2" fmla="*/ 0 w 37718"/>
                      <a:gd name="connsiteY2" fmla="*/ 18777 h 37554"/>
                      <a:gd name="connsiteX3" fmla="*/ 18860 w 37718"/>
                      <a:gd name="connsiteY3" fmla="*/ 0 h 37554"/>
                      <a:gd name="connsiteX4" fmla="*/ 37719 w 37718"/>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8" h="37554">
                        <a:moveTo>
                          <a:pt x="37719" y="18777"/>
                        </a:moveTo>
                        <a:cubicBezTo>
                          <a:pt x="37719" y="29147"/>
                          <a:pt x="29275" y="37554"/>
                          <a:pt x="18860" y="37554"/>
                        </a:cubicBezTo>
                        <a:cubicBezTo>
                          <a:pt x="8444" y="37554"/>
                          <a:pt x="0" y="29148"/>
                          <a:pt x="0" y="18777"/>
                        </a:cubicBezTo>
                        <a:cubicBezTo>
                          <a:pt x="0" y="8407"/>
                          <a:pt x="8444" y="0"/>
                          <a:pt x="18860" y="0"/>
                        </a:cubicBezTo>
                        <a:cubicBezTo>
                          <a:pt x="29275" y="0"/>
                          <a:pt x="37719" y="8407"/>
                          <a:pt x="37719" y="18777"/>
                        </a:cubicBezTo>
                        <a:close/>
                      </a:path>
                    </a:pathLst>
                  </a:custGeom>
                  <a:grpFill/>
                  <a:ln w="9525" cap="flat">
                    <a:solidFill>
                      <a:schemeClr val="accent2"/>
                    </a:solid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DC34C5D-A7EB-885B-E708-1A582CB23F32}"/>
                      </a:ext>
                    </a:extLst>
                  </p:cNvPr>
                  <p:cNvSpPr/>
                  <p:nvPr/>
                </p:nvSpPr>
                <p:spPr>
                  <a:xfrm>
                    <a:off x="2261611" y="2617415"/>
                    <a:ext cx="37718" cy="37554"/>
                  </a:xfrm>
                  <a:custGeom>
                    <a:avLst/>
                    <a:gdLst>
                      <a:gd name="connsiteX0" fmla="*/ 37719 w 37718"/>
                      <a:gd name="connsiteY0" fmla="*/ 18777 h 37554"/>
                      <a:gd name="connsiteX1" fmla="*/ 18860 w 37718"/>
                      <a:gd name="connsiteY1" fmla="*/ 37554 h 37554"/>
                      <a:gd name="connsiteX2" fmla="*/ 0 w 37718"/>
                      <a:gd name="connsiteY2" fmla="*/ 18777 h 37554"/>
                      <a:gd name="connsiteX3" fmla="*/ 18860 w 37718"/>
                      <a:gd name="connsiteY3" fmla="*/ 0 h 37554"/>
                      <a:gd name="connsiteX4" fmla="*/ 37719 w 37718"/>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8" h="37554">
                        <a:moveTo>
                          <a:pt x="37719" y="18777"/>
                        </a:moveTo>
                        <a:cubicBezTo>
                          <a:pt x="37719" y="29147"/>
                          <a:pt x="29275" y="37554"/>
                          <a:pt x="18860" y="37554"/>
                        </a:cubicBezTo>
                        <a:cubicBezTo>
                          <a:pt x="8444" y="37554"/>
                          <a:pt x="0" y="29148"/>
                          <a:pt x="0" y="18777"/>
                        </a:cubicBezTo>
                        <a:cubicBezTo>
                          <a:pt x="0" y="8407"/>
                          <a:pt x="8444" y="0"/>
                          <a:pt x="18860" y="0"/>
                        </a:cubicBezTo>
                        <a:cubicBezTo>
                          <a:pt x="29275" y="0"/>
                          <a:pt x="37719" y="8407"/>
                          <a:pt x="37719" y="18777"/>
                        </a:cubicBezTo>
                        <a:close/>
                      </a:path>
                    </a:pathLst>
                  </a:custGeom>
                  <a:grpFill/>
                  <a:ln w="9525" cap="flat">
                    <a:solidFill>
                      <a:schemeClr val="accent2"/>
                    </a:solid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76CDE8BA-FDE1-62CA-FFEC-5DED5EA4C45F}"/>
                      </a:ext>
                    </a:extLst>
                  </p:cNvPr>
                  <p:cNvSpPr/>
                  <p:nvPr/>
                </p:nvSpPr>
                <p:spPr>
                  <a:xfrm>
                    <a:off x="2261611" y="2617415"/>
                    <a:ext cx="37718" cy="37554"/>
                  </a:xfrm>
                  <a:custGeom>
                    <a:avLst/>
                    <a:gdLst>
                      <a:gd name="connsiteX0" fmla="*/ 37719 w 37718"/>
                      <a:gd name="connsiteY0" fmla="*/ 18777 h 37554"/>
                      <a:gd name="connsiteX1" fmla="*/ 18860 w 37718"/>
                      <a:gd name="connsiteY1" fmla="*/ 37554 h 37554"/>
                      <a:gd name="connsiteX2" fmla="*/ 0 w 37718"/>
                      <a:gd name="connsiteY2" fmla="*/ 18777 h 37554"/>
                      <a:gd name="connsiteX3" fmla="*/ 18860 w 37718"/>
                      <a:gd name="connsiteY3" fmla="*/ 0 h 37554"/>
                      <a:gd name="connsiteX4" fmla="*/ 37719 w 37718"/>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8" h="37554">
                        <a:moveTo>
                          <a:pt x="37719" y="18777"/>
                        </a:moveTo>
                        <a:cubicBezTo>
                          <a:pt x="37719" y="29147"/>
                          <a:pt x="29275" y="37554"/>
                          <a:pt x="18860" y="37554"/>
                        </a:cubicBezTo>
                        <a:cubicBezTo>
                          <a:pt x="8444" y="37554"/>
                          <a:pt x="0" y="29148"/>
                          <a:pt x="0" y="18777"/>
                        </a:cubicBezTo>
                        <a:cubicBezTo>
                          <a:pt x="0" y="8407"/>
                          <a:pt x="8444" y="0"/>
                          <a:pt x="18860" y="0"/>
                        </a:cubicBezTo>
                        <a:cubicBezTo>
                          <a:pt x="29275" y="0"/>
                          <a:pt x="37719" y="8407"/>
                          <a:pt x="37719" y="18777"/>
                        </a:cubicBezTo>
                        <a:close/>
                      </a:path>
                    </a:pathLst>
                  </a:custGeom>
                  <a:grpFill/>
                  <a:ln w="9525" cap="flat">
                    <a:solidFill>
                      <a:schemeClr val="accent2"/>
                    </a:solid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2471B1AA-72F4-1569-6213-1A3EEA0DAB34}"/>
                      </a:ext>
                    </a:extLst>
                  </p:cNvPr>
                  <p:cNvSpPr/>
                  <p:nvPr/>
                </p:nvSpPr>
                <p:spPr>
                  <a:xfrm>
                    <a:off x="2919598" y="2617415"/>
                    <a:ext cx="37719" cy="37554"/>
                  </a:xfrm>
                  <a:custGeom>
                    <a:avLst/>
                    <a:gdLst>
                      <a:gd name="connsiteX0" fmla="*/ 37719 w 37719"/>
                      <a:gd name="connsiteY0" fmla="*/ 18777 h 37554"/>
                      <a:gd name="connsiteX1" fmla="*/ 18859 w 37719"/>
                      <a:gd name="connsiteY1" fmla="*/ 37554 h 37554"/>
                      <a:gd name="connsiteX2" fmla="*/ 0 w 37719"/>
                      <a:gd name="connsiteY2" fmla="*/ 18777 h 37554"/>
                      <a:gd name="connsiteX3" fmla="*/ 18859 w 37719"/>
                      <a:gd name="connsiteY3" fmla="*/ 0 h 37554"/>
                      <a:gd name="connsiteX4" fmla="*/ 37719 w 37719"/>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9" h="37554">
                        <a:moveTo>
                          <a:pt x="37719" y="18777"/>
                        </a:moveTo>
                        <a:cubicBezTo>
                          <a:pt x="37719" y="29147"/>
                          <a:pt x="29275" y="37554"/>
                          <a:pt x="18859" y="37554"/>
                        </a:cubicBezTo>
                        <a:cubicBezTo>
                          <a:pt x="8443" y="37554"/>
                          <a:pt x="0" y="29148"/>
                          <a:pt x="0" y="18777"/>
                        </a:cubicBezTo>
                        <a:cubicBezTo>
                          <a:pt x="0" y="8407"/>
                          <a:pt x="8443" y="0"/>
                          <a:pt x="18859" y="0"/>
                        </a:cubicBezTo>
                        <a:cubicBezTo>
                          <a:pt x="29275" y="0"/>
                          <a:pt x="37719" y="8407"/>
                          <a:pt x="37719" y="18777"/>
                        </a:cubicBezTo>
                        <a:close/>
                      </a:path>
                    </a:pathLst>
                  </a:custGeom>
                  <a:grpFill/>
                  <a:ln w="9525" cap="flat">
                    <a:solidFill>
                      <a:schemeClr val="accent2"/>
                    </a:solid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8451ECC5-2DD1-DE01-B833-A0973699F557}"/>
                      </a:ext>
                    </a:extLst>
                  </p:cNvPr>
                  <p:cNvSpPr/>
                  <p:nvPr/>
                </p:nvSpPr>
                <p:spPr>
                  <a:xfrm>
                    <a:off x="2919598" y="2617415"/>
                    <a:ext cx="37719" cy="37554"/>
                  </a:xfrm>
                  <a:custGeom>
                    <a:avLst/>
                    <a:gdLst>
                      <a:gd name="connsiteX0" fmla="*/ 37719 w 37719"/>
                      <a:gd name="connsiteY0" fmla="*/ 18777 h 37554"/>
                      <a:gd name="connsiteX1" fmla="*/ 18859 w 37719"/>
                      <a:gd name="connsiteY1" fmla="*/ 37554 h 37554"/>
                      <a:gd name="connsiteX2" fmla="*/ 0 w 37719"/>
                      <a:gd name="connsiteY2" fmla="*/ 18777 h 37554"/>
                      <a:gd name="connsiteX3" fmla="*/ 18859 w 37719"/>
                      <a:gd name="connsiteY3" fmla="*/ 0 h 37554"/>
                      <a:gd name="connsiteX4" fmla="*/ 37719 w 37719"/>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9" h="37554">
                        <a:moveTo>
                          <a:pt x="37719" y="18777"/>
                        </a:moveTo>
                        <a:cubicBezTo>
                          <a:pt x="37719" y="29147"/>
                          <a:pt x="29275" y="37554"/>
                          <a:pt x="18859" y="37554"/>
                        </a:cubicBezTo>
                        <a:cubicBezTo>
                          <a:pt x="8443" y="37554"/>
                          <a:pt x="0" y="29148"/>
                          <a:pt x="0" y="18777"/>
                        </a:cubicBezTo>
                        <a:cubicBezTo>
                          <a:pt x="0" y="8407"/>
                          <a:pt x="8443" y="0"/>
                          <a:pt x="18859" y="0"/>
                        </a:cubicBezTo>
                        <a:cubicBezTo>
                          <a:pt x="29275" y="0"/>
                          <a:pt x="37719" y="8407"/>
                          <a:pt x="37719" y="18777"/>
                        </a:cubicBezTo>
                        <a:close/>
                      </a:path>
                    </a:pathLst>
                  </a:custGeom>
                  <a:grpFill/>
                  <a:ln w="9525" cap="flat">
                    <a:solidFill>
                      <a:schemeClr val="accent2"/>
                    </a:solid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E8508076-710B-110D-94E2-975F65024E69}"/>
                    </a:ext>
                  </a:extLst>
                </p:cNvPr>
                <p:cNvSpPr/>
                <p:nvPr/>
              </p:nvSpPr>
              <p:spPr>
                <a:xfrm>
                  <a:off x="3577585" y="2600724"/>
                  <a:ext cx="37719" cy="37554"/>
                </a:xfrm>
                <a:custGeom>
                  <a:avLst/>
                  <a:gdLst>
                    <a:gd name="connsiteX0" fmla="*/ 37719 w 37719"/>
                    <a:gd name="connsiteY0" fmla="*/ 18777 h 37554"/>
                    <a:gd name="connsiteX1" fmla="*/ 18859 w 37719"/>
                    <a:gd name="connsiteY1" fmla="*/ 37554 h 37554"/>
                    <a:gd name="connsiteX2" fmla="*/ 0 w 37719"/>
                    <a:gd name="connsiteY2" fmla="*/ 18777 h 37554"/>
                    <a:gd name="connsiteX3" fmla="*/ 18859 w 37719"/>
                    <a:gd name="connsiteY3" fmla="*/ 0 h 37554"/>
                    <a:gd name="connsiteX4" fmla="*/ 37719 w 37719"/>
                    <a:gd name="connsiteY4" fmla="*/ 18777 h 3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9" h="37554">
                      <a:moveTo>
                        <a:pt x="37719" y="18777"/>
                      </a:moveTo>
                      <a:cubicBezTo>
                        <a:pt x="37719" y="29147"/>
                        <a:pt x="29275" y="37554"/>
                        <a:pt x="18859" y="37554"/>
                      </a:cubicBezTo>
                      <a:cubicBezTo>
                        <a:pt x="8444" y="37554"/>
                        <a:pt x="0" y="29147"/>
                        <a:pt x="0" y="18777"/>
                      </a:cubicBezTo>
                      <a:cubicBezTo>
                        <a:pt x="0" y="8407"/>
                        <a:pt x="8444" y="0"/>
                        <a:pt x="18859" y="0"/>
                      </a:cubicBezTo>
                      <a:cubicBezTo>
                        <a:pt x="29275" y="0"/>
                        <a:pt x="37719" y="8407"/>
                        <a:pt x="37719" y="18777"/>
                      </a:cubicBezTo>
                      <a:close/>
                    </a:path>
                  </a:pathLst>
                </a:custGeom>
                <a:solidFill>
                  <a:srgbClr val="0460A9"/>
                </a:solidFill>
                <a:ln w="9525" cap="flat">
                  <a:solidFill>
                    <a:srgbClr val="0460A9"/>
                  </a:solidFill>
                  <a:prstDash val="solid"/>
                  <a:miter/>
                </a:ln>
              </p:spPr>
              <p:txBody>
                <a:bodyPr rtlCol="0" anchor="ctr"/>
                <a:lstStyle/>
                <a:p>
                  <a:endParaRPr lang="en-US"/>
                </a:p>
              </p:txBody>
            </p:sp>
          </p:grpSp>
          <p:sp>
            <p:nvSpPr>
              <p:cNvPr id="80" name="Freeform 79">
                <a:extLst>
                  <a:ext uri="{FF2B5EF4-FFF2-40B4-BE49-F238E27FC236}">
                    <a16:creationId xmlns:a16="http://schemas.microsoft.com/office/drawing/2014/main" id="{230CF4D6-DF2A-EFDC-46D2-D91EA21E0346}"/>
                  </a:ext>
                </a:extLst>
              </p:cNvPr>
              <p:cNvSpPr/>
              <p:nvPr/>
            </p:nvSpPr>
            <p:spPr>
              <a:xfrm>
                <a:off x="633407" y="2823869"/>
                <a:ext cx="3294126" cy="94"/>
              </a:xfrm>
              <a:custGeom>
                <a:avLst/>
                <a:gdLst>
                  <a:gd name="connsiteX0" fmla="*/ 0 w 3294126"/>
                  <a:gd name="connsiteY0" fmla="*/ 0 h 94"/>
                  <a:gd name="connsiteX1" fmla="*/ 3294126 w 3294126"/>
                  <a:gd name="connsiteY1" fmla="*/ 95 h 94"/>
                </a:gdLst>
                <a:ahLst/>
                <a:cxnLst>
                  <a:cxn ang="0">
                    <a:pos x="connsiteX0" y="connsiteY0"/>
                  </a:cxn>
                  <a:cxn ang="0">
                    <a:pos x="connsiteX1" y="connsiteY1"/>
                  </a:cxn>
                </a:cxnLst>
                <a:rect l="l" t="t" r="r" b="b"/>
                <a:pathLst>
                  <a:path w="3294126" h="94">
                    <a:moveTo>
                      <a:pt x="0" y="0"/>
                    </a:moveTo>
                    <a:lnTo>
                      <a:pt x="3294126" y="95"/>
                    </a:lnTo>
                  </a:path>
                </a:pathLst>
              </a:custGeom>
              <a:ln w="2381" cap="flat">
                <a:solidFill>
                  <a:srgbClr val="9D9D9C"/>
                </a:solidFill>
                <a:prstDash val="solid"/>
                <a:miter/>
              </a:ln>
            </p:spPr>
            <p:txBody>
              <a:bodyPr rtlCol="0" anchor="ctr"/>
              <a:lstStyle/>
              <a:p>
                <a:endParaRPr lang="en-US"/>
              </a:p>
            </p:txBody>
          </p:sp>
          <p:sp>
            <p:nvSpPr>
              <p:cNvPr id="113" name="TextBox 112">
                <a:extLst>
                  <a:ext uri="{FF2B5EF4-FFF2-40B4-BE49-F238E27FC236}">
                    <a16:creationId xmlns:a16="http://schemas.microsoft.com/office/drawing/2014/main" id="{EE581112-ACF8-374D-FBF8-AD1E2D9D6114}"/>
                  </a:ext>
                </a:extLst>
              </p:cNvPr>
              <p:cNvSpPr txBox="1"/>
              <p:nvPr/>
            </p:nvSpPr>
            <p:spPr>
              <a:xfrm>
                <a:off x="482242" y="3296385"/>
                <a:ext cx="91372" cy="123111"/>
              </a:xfrm>
              <a:prstGeom prst="rect">
                <a:avLst/>
              </a:prstGeom>
              <a:noFill/>
            </p:spPr>
            <p:txBody>
              <a:bodyPr wrap="none" lIns="0" tIns="0" rIns="0" bIns="0" rtlCol="0" anchor="ctr">
                <a:spAutoFit/>
              </a:bodyPr>
              <a:lstStyle/>
              <a:p>
                <a:pPr algn="r"/>
                <a:r>
                  <a:rPr lang="en-US" sz="800" spc="0" baseline="0">
                    <a:ln/>
                    <a:solidFill>
                      <a:srgbClr val="000000"/>
                    </a:solidFill>
                    <a:latin typeface="Arial"/>
                    <a:cs typeface="Arial"/>
                    <a:sym typeface="Arial"/>
                    <a:rtl val="0"/>
                  </a:rPr>
                  <a:t>-4</a:t>
                </a:r>
              </a:p>
            </p:txBody>
          </p:sp>
          <p:sp>
            <p:nvSpPr>
              <p:cNvPr id="114" name="TextBox 113">
                <a:extLst>
                  <a:ext uri="{FF2B5EF4-FFF2-40B4-BE49-F238E27FC236}">
                    <a16:creationId xmlns:a16="http://schemas.microsoft.com/office/drawing/2014/main" id="{2EEDF5EB-80F1-3D11-E1F7-80EAC93DFA62}"/>
                  </a:ext>
                </a:extLst>
              </p:cNvPr>
              <p:cNvSpPr txBox="1"/>
              <p:nvPr/>
            </p:nvSpPr>
            <p:spPr>
              <a:xfrm>
                <a:off x="482242" y="3029332"/>
                <a:ext cx="91372" cy="123111"/>
              </a:xfrm>
              <a:prstGeom prst="rect">
                <a:avLst/>
              </a:prstGeom>
              <a:noFill/>
            </p:spPr>
            <p:txBody>
              <a:bodyPr wrap="none" lIns="0" tIns="0" rIns="0" bIns="0" rtlCol="0" anchor="ctr">
                <a:spAutoFit/>
              </a:bodyPr>
              <a:lstStyle/>
              <a:p>
                <a:pPr algn="r"/>
                <a:r>
                  <a:rPr lang="en-US" sz="800" spc="0" baseline="0">
                    <a:ln/>
                    <a:solidFill>
                      <a:srgbClr val="000000"/>
                    </a:solidFill>
                    <a:latin typeface="Arial"/>
                    <a:cs typeface="Arial"/>
                    <a:sym typeface="Arial"/>
                    <a:rtl val="0"/>
                  </a:rPr>
                  <a:t>-2</a:t>
                </a:r>
              </a:p>
            </p:txBody>
          </p:sp>
          <p:sp>
            <p:nvSpPr>
              <p:cNvPr id="115" name="TextBox 114">
                <a:extLst>
                  <a:ext uri="{FF2B5EF4-FFF2-40B4-BE49-F238E27FC236}">
                    <a16:creationId xmlns:a16="http://schemas.microsoft.com/office/drawing/2014/main" id="{CFB0EE6E-EF8D-42EA-6D79-352E29538CD4}"/>
                  </a:ext>
                </a:extLst>
              </p:cNvPr>
              <p:cNvSpPr txBox="1"/>
              <p:nvPr/>
            </p:nvSpPr>
            <p:spPr>
              <a:xfrm>
                <a:off x="515594" y="2762374"/>
                <a:ext cx="57709" cy="123111"/>
              </a:xfrm>
              <a:prstGeom prst="rect">
                <a:avLst/>
              </a:prstGeom>
              <a:noFill/>
            </p:spPr>
            <p:txBody>
              <a:bodyPr wrap="none" lIns="0" tIns="0" rIns="0" bIns="0" rtlCol="0" anchor="ctr">
                <a:spAutoFit/>
              </a:bodyPr>
              <a:lstStyle/>
              <a:p>
                <a:pPr algn="r"/>
                <a:r>
                  <a:rPr lang="en-US" sz="800" spc="0" baseline="0">
                    <a:ln/>
                    <a:solidFill>
                      <a:srgbClr val="000000"/>
                    </a:solidFill>
                    <a:latin typeface="Arial"/>
                    <a:cs typeface="Arial"/>
                    <a:sym typeface="Arial"/>
                    <a:rtl val="0"/>
                  </a:rPr>
                  <a:t>0</a:t>
                </a:r>
              </a:p>
            </p:txBody>
          </p:sp>
          <p:sp>
            <p:nvSpPr>
              <p:cNvPr id="116" name="TextBox 115">
                <a:extLst>
                  <a:ext uri="{FF2B5EF4-FFF2-40B4-BE49-F238E27FC236}">
                    <a16:creationId xmlns:a16="http://schemas.microsoft.com/office/drawing/2014/main" id="{5DFC7D5B-2568-CFF6-7F71-78BBC6031BB6}"/>
                  </a:ext>
                </a:extLst>
              </p:cNvPr>
              <p:cNvSpPr txBox="1"/>
              <p:nvPr/>
            </p:nvSpPr>
            <p:spPr>
              <a:xfrm>
                <a:off x="515594" y="2499494"/>
                <a:ext cx="57709" cy="123111"/>
              </a:xfrm>
              <a:prstGeom prst="rect">
                <a:avLst/>
              </a:prstGeom>
              <a:noFill/>
            </p:spPr>
            <p:txBody>
              <a:bodyPr wrap="none" lIns="0" tIns="0" rIns="0" bIns="0" rtlCol="0" anchor="ctr">
                <a:spAutoFit/>
              </a:bodyPr>
              <a:lstStyle/>
              <a:p>
                <a:pPr algn="r"/>
                <a:r>
                  <a:rPr lang="en-US" sz="800" spc="0" baseline="0">
                    <a:ln/>
                    <a:solidFill>
                      <a:srgbClr val="000000"/>
                    </a:solidFill>
                    <a:latin typeface="Arial"/>
                    <a:cs typeface="Arial"/>
                    <a:sym typeface="Arial"/>
                    <a:rtl val="0"/>
                  </a:rPr>
                  <a:t>2</a:t>
                </a:r>
              </a:p>
            </p:txBody>
          </p:sp>
          <p:sp>
            <p:nvSpPr>
              <p:cNvPr id="117" name="TextBox 116">
                <a:extLst>
                  <a:ext uri="{FF2B5EF4-FFF2-40B4-BE49-F238E27FC236}">
                    <a16:creationId xmlns:a16="http://schemas.microsoft.com/office/drawing/2014/main" id="{27A6D7AB-0CA7-46B4-8B7D-B932A94D8F94}"/>
                  </a:ext>
                </a:extLst>
              </p:cNvPr>
              <p:cNvSpPr txBox="1"/>
              <p:nvPr/>
            </p:nvSpPr>
            <p:spPr>
              <a:xfrm>
                <a:off x="515594" y="2232441"/>
                <a:ext cx="57709" cy="123111"/>
              </a:xfrm>
              <a:prstGeom prst="rect">
                <a:avLst/>
              </a:prstGeom>
              <a:noFill/>
            </p:spPr>
            <p:txBody>
              <a:bodyPr wrap="none" lIns="0" tIns="0" rIns="0" bIns="0" rtlCol="0" anchor="ctr">
                <a:spAutoFit/>
              </a:bodyPr>
              <a:lstStyle/>
              <a:p>
                <a:pPr algn="r"/>
                <a:r>
                  <a:rPr lang="en-US" sz="800" spc="0" baseline="0">
                    <a:ln/>
                    <a:solidFill>
                      <a:srgbClr val="000000"/>
                    </a:solidFill>
                    <a:latin typeface="Arial"/>
                    <a:cs typeface="Arial"/>
                    <a:sym typeface="Arial"/>
                    <a:rtl val="0"/>
                  </a:rPr>
                  <a:t>4</a:t>
                </a:r>
              </a:p>
            </p:txBody>
          </p:sp>
          <p:sp>
            <p:nvSpPr>
              <p:cNvPr id="118" name="TextBox 117">
                <a:extLst>
                  <a:ext uri="{FF2B5EF4-FFF2-40B4-BE49-F238E27FC236}">
                    <a16:creationId xmlns:a16="http://schemas.microsoft.com/office/drawing/2014/main" id="{27B03F72-9653-4318-A52F-7F15EDACC234}"/>
                  </a:ext>
                </a:extLst>
              </p:cNvPr>
              <p:cNvSpPr txBox="1"/>
              <p:nvPr/>
            </p:nvSpPr>
            <p:spPr>
              <a:xfrm>
                <a:off x="515594" y="1969561"/>
                <a:ext cx="57709" cy="123111"/>
              </a:xfrm>
              <a:prstGeom prst="rect">
                <a:avLst/>
              </a:prstGeom>
              <a:noFill/>
            </p:spPr>
            <p:txBody>
              <a:bodyPr wrap="none" lIns="0" tIns="0" rIns="0" bIns="0" rtlCol="0" anchor="ctr">
                <a:spAutoFit/>
              </a:bodyPr>
              <a:lstStyle/>
              <a:p>
                <a:pPr algn="r"/>
                <a:r>
                  <a:rPr lang="en-US" sz="800" spc="0" baseline="0">
                    <a:ln/>
                    <a:solidFill>
                      <a:srgbClr val="000000"/>
                    </a:solidFill>
                    <a:latin typeface="Arial"/>
                    <a:cs typeface="Arial"/>
                    <a:sym typeface="Arial"/>
                    <a:rtl val="0"/>
                  </a:rPr>
                  <a:t>6</a:t>
                </a:r>
              </a:p>
            </p:txBody>
          </p:sp>
          <p:sp>
            <p:nvSpPr>
              <p:cNvPr id="119" name="TextBox 118">
                <a:extLst>
                  <a:ext uri="{FF2B5EF4-FFF2-40B4-BE49-F238E27FC236}">
                    <a16:creationId xmlns:a16="http://schemas.microsoft.com/office/drawing/2014/main" id="{6B56C970-A2F5-60DA-C568-593D76D66DC5}"/>
                  </a:ext>
                </a:extLst>
              </p:cNvPr>
              <p:cNvSpPr txBox="1"/>
              <p:nvPr/>
            </p:nvSpPr>
            <p:spPr>
              <a:xfrm>
                <a:off x="515594" y="1702414"/>
                <a:ext cx="57709" cy="123111"/>
              </a:xfrm>
              <a:prstGeom prst="rect">
                <a:avLst/>
              </a:prstGeom>
              <a:noFill/>
            </p:spPr>
            <p:txBody>
              <a:bodyPr wrap="none" lIns="0" tIns="0" rIns="0" bIns="0" rtlCol="0" anchor="ctr">
                <a:spAutoFit/>
              </a:bodyPr>
              <a:lstStyle/>
              <a:p>
                <a:pPr algn="r"/>
                <a:r>
                  <a:rPr lang="en-US" sz="800" spc="0" baseline="0">
                    <a:ln/>
                    <a:solidFill>
                      <a:srgbClr val="000000"/>
                    </a:solidFill>
                    <a:latin typeface="Arial"/>
                    <a:cs typeface="Arial"/>
                    <a:sym typeface="Arial"/>
                    <a:rtl val="0"/>
                  </a:rPr>
                  <a:t>8</a:t>
                </a:r>
              </a:p>
            </p:txBody>
          </p:sp>
          <p:sp>
            <p:nvSpPr>
              <p:cNvPr id="120" name="TextBox 119">
                <a:extLst>
                  <a:ext uri="{FF2B5EF4-FFF2-40B4-BE49-F238E27FC236}">
                    <a16:creationId xmlns:a16="http://schemas.microsoft.com/office/drawing/2014/main" id="{64811467-3744-5477-92AA-EC87D1038F1D}"/>
                  </a:ext>
                </a:extLst>
              </p:cNvPr>
              <p:cNvSpPr txBox="1"/>
              <p:nvPr/>
            </p:nvSpPr>
            <p:spPr>
              <a:xfrm>
                <a:off x="458780" y="1439629"/>
                <a:ext cx="115416" cy="123111"/>
              </a:xfrm>
              <a:prstGeom prst="rect">
                <a:avLst/>
              </a:prstGeom>
              <a:noFill/>
            </p:spPr>
            <p:txBody>
              <a:bodyPr wrap="none" lIns="0" tIns="0" rIns="0" bIns="0" rtlCol="0" anchor="ctr">
                <a:spAutoFit/>
              </a:bodyPr>
              <a:lstStyle/>
              <a:p>
                <a:pPr algn="r"/>
                <a:r>
                  <a:rPr lang="en-US" sz="800" spc="0" baseline="0">
                    <a:ln/>
                    <a:solidFill>
                      <a:srgbClr val="000000"/>
                    </a:solidFill>
                    <a:latin typeface="Arial"/>
                    <a:cs typeface="Arial"/>
                    <a:sym typeface="Arial"/>
                    <a:rtl val="0"/>
                  </a:rPr>
                  <a:t>10</a:t>
                </a:r>
              </a:p>
            </p:txBody>
          </p:sp>
          <p:sp>
            <p:nvSpPr>
              <p:cNvPr id="121" name="TextBox 120">
                <a:extLst>
                  <a:ext uri="{FF2B5EF4-FFF2-40B4-BE49-F238E27FC236}">
                    <a16:creationId xmlns:a16="http://schemas.microsoft.com/office/drawing/2014/main" id="{E3E87D84-D634-B8B9-5BA8-30068B6952E2}"/>
                  </a:ext>
                </a:extLst>
              </p:cNvPr>
              <p:cNvSpPr txBox="1"/>
              <p:nvPr/>
            </p:nvSpPr>
            <p:spPr>
              <a:xfrm>
                <a:off x="786718" y="3384445"/>
                <a:ext cx="349456" cy="123111"/>
              </a:xfrm>
              <a:prstGeom prst="rect">
                <a:avLst/>
              </a:prstGeom>
              <a:noFill/>
            </p:spPr>
            <p:txBody>
              <a:bodyPr wrap="none" lIns="0" tIns="0" rIns="0" bIns="0" rtlCol="0">
                <a:spAutoFit/>
              </a:bodyPr>
              <a:lstStyle/>
              <a:p>
                <a:pPr algn="ctr"/>
                <a:r>
                  <a:rPr lang="en-US" sz="800" baseline="0">
                    <a:ln/>
                    <a:solidFill>
                      <a:srgbClr val="000000"/>
                    </a:solidFill>
                    <a:latin typeface="Arial"/>
                    <a:cs typeface="Arial"/>
                    <a:sym typeface="Arial"/>
                    <a:rtl val="0"/>
                  </a:rPr>
                  <a:t>Week 8</a:t>
                </a:r>
              </a:p>
            </p:txBody>
          </p:sp>
          <p:sp>
            <p:nvSpPr>
              <p:cNvPr id="123" name="TextBox 122">
                <a:extLst>
                  <a:ext uri="{FF2B5EF4-FFF2-40B4-BE49-F238E27FC236}">
                    <a16:creationId xmlns:a16="http://schemas.microsoft.com/office/drawing/2014/main" id="{C571D41D-6FD4-EBA4-BAC5-895BD5C38D12}"/>
                  </a:ext>
                </a:extLst>
              </p:cNvPr>
              <p:cNvSpPr txBox="1"/>
              <p:nvPr/>
            </p:nvSpPr>
            <p:spPr>
              <a:xfrm>
                <a:off x="1400383" y="3384445"/>
                <a:ext cx="407164" cy="123111"/>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defPPr>
                  <a:defRPr lang="en-US"/>
                </a:defPPr>
                <a:lvl1pPr algn="ctr">
                  <a:defRPr sz="600" b="1" baseline="0">
                    <a:ln/>
                    <a:solidFill>
                      <a:srgbClr val="000000"/>
                    </a:solidFill>
                    <a:latin typeface="Arial"/>
                    <a:cs typeface="Arial"/>
                    <a:rtl val="0"/>
                  </a:defRPr>
                </a:lvl1pPr>
              </a:lstStyle>
              <a:p>
                <a:r>
                  <a:rPr lang="en-US" sz="800" b="0">
                    <a:sym typeface="Arial"/>
                  </a:rPr>
                  <a:t>Week 16</a:t>
                </a:r>
              </a:p>
            </p:txBody>
          </p:sp>
          <p:sp>
            <p:nvSpPr>
              <p:cNvPr id="125" name="TextBox 124">
                <a:extLst>
                  <a:ext uri="{FF2B5EF4-FFF2-40B4-BE49-F238E27FC236}">
                    <a16:creationId xmlns:a16="http://schemas.microsoft.com/office/drawing/2014/main" id="{1EDF5830-B915-184F-A24E-1CB83E3864A1}"/>
                  </a:ext>
                </a:extLst>
              </p:cNvPr>
              <p:cNvSpPr txBox="1"/>
              <p:nvPr/>
            </p:nvSpPr>
            <p:spPr>
              <a:xfrm>
                <a:off x="2064543" y="3384445"/>
                <a:ext cx="407164" cy="123111"/>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defPPr>
                  <a:defRPr lang="en-US"/>
                </a:defPPr>
                <a:lvl1pPr algn="ctr">
                  <a:defRPr sz="600" b="1" baseline="0">
                    <a:ln/>
                    <a:solidFill>
                      <a:srgbClr val="000000"/>
                    </a:solidFill>
                    <a:latin typeface="Arial"/>
                    <a:cs typeface="Arial"/>
                    <a:rtl val="0"/>
                  </a:defRPr>
                </a:lvl1pPr>
              </a:lstStyle>
              <a:p>
                <a:r>
                  <a:rPr lang="en-US" sz="800" b="0">
                    <a:sym typeface="Arial"/>
                  </a:rPr>
                  <a:t>Week 20</a:t>
                </a:r>
              </a:p>
            </p:txBody>
          </p:sp>
          <p:sp>
            <p:nvSpPr>
              <p:cNvPr id="131" name="TextBox 130">
                <a:extLst>
                  <a:ext uri="{FF2B5EF4-FFF2-40B4-BE49-F238E27FC236}">
                    <a16:creationId xmlns:a16="http://schemas.microsoft.com/office/drawing/2014/main" id="{D5B1BE2C-778E-0BD8-3A3D-52303C09D573}"/>
                  </a:ext>
                </a:extLst>
              </p:cNvPr>
              <p:cNvSpPr txBox="1"/>
              <p:nvPr/>
            </p:nvSpPr>
            <p:spPr>
              <a:xfrm rot="16200000">
                <a:off x="-723192" y="2478417"/>
                <a:ext cx="2138406" cy="123111"/>
              </a:xfrm>
              <a:prstGeom prst="rect">
                <a:avLst/>
              </a:prstGeom>
              <a:noFill/>
            </p:spPr>
            <p:txBody>
              <a:bodyPr wrap="none" lIns="0" tIns="0" rIns="0" bIns="0" rtlCol="0">
                <a:spAutoFit/>
              </a:bodyPr>
              <a:lstStyle/>
              <a:p>
                <a:pPr algn="l"/>
                <a:r>
                  <a:rPr lang="en-US" sz="800" spc="0" baseline="0" dirty="0">
                    <a:ln/>
                    <a:solidFill>
                      <a:schemeClr val="tx2"/>
                    </a:solidFill>
                    <a:latin typeface="Arial"/>
                    <a:cs typeface="Arial"/>
                    <a:sym typeface="Arial"/>
                    <a:rtl val="0"/>
                  </a:rPr>
                  <a:t>Mean cumulative number of new active lesions</a:t>
                </a:r>
              </a:p>
            </p:txBody>
          </p:sp>
          <p:sp>
            <p:nvSpPr>
              <p:cNvPr id="132" name="TextBox 131">
                <a:extLst>
                  <a:ext uri="{FF2B5EF4-FFF2-40B4-BE49-F238E27FC236}">
                    <a16:creationId xmlns:a16="http://schemas.microsoft.com/office/drawing/2014/main" id="{A7A07B73-22B4-01C2-A7AD-C1E3BD54B9FD}"/>
                  </a:ext>
                </a:extLst>
              </p:cNvPr>
              <p:cNvSpPr txBox="1"/>
              <p:nvPr/>
            </p:nvSpPr>
            <p:spPr>
              <a:xfrm>
                <a:off x="1928611" y="3562130"/>
                <a:ext cx="703719" cy="123111"/>
              </a:xfrm>
              <a:prstGeom prst="rect">
                <a:avLst/>
              </a:prstGeom>
              <a:noFill/>
            </p:spPr>
            <p:txBody>
              <a:bodyPr wrap="none" lIns="0" tIns="0" rIns="0" bIns="0" rtlCol="0">
                <a:spAutoFit/>
              </a:bodyPr>
              <a:lstStyle/>
              <a:p>
                <a:pPr algn="ctr"/>
                <a:r>
                  <a:rPr lang="en-US" sz="800" baseline="0">
                    <a:ln/>
                    <a:solidFill>
                      <a:srgbClr val="000000"/>
                    </a:solidFill>
                    <a:latin typeface="Arial"/>
                    <a:cs typeface="Arial"/>
                    <a:sym typeface="Arial"/>
                    <a:rtl val="0"/>
                  </a:rPr>
                  <a:t>Visits by weeks</a:t>
                </a:r>
              </a:p>
            </p:txBody>
          </p:sp>
          <p:grpSp>
            <p:nvGrpSpPr>
              <p:cNvPr id="183" name="Group 182">
                <a:extLst>
                  <a:ext uri="{FF2B5EF4-FFF2-40B4-BE49-F238E27FC236}">
                    <a16:creationId xmlns:a16="http://schemas.microsoft.com/office/drawing/2014/main" id="{5ED98FE1-0C37-1797-4B80-8C78F0D33DD0}"/>
                  </a:ext>
                </a:extLst>
              </p:cNvPr>
              <p:cNvGrpSpPr/>
              <p:nvPr/>
            </p:nvGrpSpPr>
            <p:grpSpPr>
              <a:xfrm>
                <a:off x="826578" y="1481548"/>
                <a:ext cx="825774" cy="303161"/>
                <a:chOff x="5606753" y="1505004"/>
                <a:chExt cx="825774" cy="303161"/>
              </a:xfrm>
            </p:grpSpPr>
            <p:sp>
              <p:nvSpPr>
                <p:cNvPr id="170" name="TextBox 169">
                  <a:extLst>
                    <a:ext uri="{FF2B5EF4-FFF2-40B4-BE49-F238E27FC236}">
                      <a16:creationId xmlns:a16="http://schemas.microsoft.com/office/drawing/2014/main" id="{7DD92C01-D829-97A9-B52B-85E336398B74}"/>
                    </a:ext>
                  </a:extLst>
                </p:cNvPr>
                <p:cNvSpPr txBox="1"/>
                <p:nvPr/>
              </p:nvSpPr>
              <p:spPr>
                <a:xfrm>
                  <a:off x="5892315" y="1505004"/>
                  <a:ext cx="392736" cy="123111"/>
                </a:xfrm>
                <a:prstGeom prst="rect">
                  <a:avLst/>
                </a:prstGeom>
                <a:solidFill>
                  <a:schemeClr val="bg1"/>
                </a:solid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algn="ctr">
                    <a:defRPr sz="1000" spc="0" baseline="0">
                      <a:ln/>
                      <a:solidFill>
                        <a:srgbClr val="000000"/>
                      </a:solidFill>
                      <a:latin typeface="Arial"/>
                      <a:cs typeface="Arial"/>
                      <a:rtl val="0"/>
                    </a:defRPr>
                  </a:lvl1pPr>
                </a:lstStyle>
                <a:p>
                  <a:pPr algn="l"/>
                  <a:r>
                    <a:rPr lang="en-US" sz="800" dirty="0">
                      <a:solidFill>
                        <a:srgbClr val="E77119"/>
                      </a:solidFill>
                      <a:sym typeface="Arial"/>
                    </a:rPr>
                    <a:t>Ref-NTZ</a:t>
                  </a:r>
                  <a:endParaRPr lang="en-US" sz="800" dirty="0">
                    <a:sym typeface="Arial"/>
                  </a:endParaRPr>
                </a:p>
              </p:txBody>
            </p:sp>
            <p:sp>
              <p:nvSpPr>
                <p:cNvPr id="171" name="TextBox 170">
                  <a:extLst>
                    <a:ext uri="{FF2B5EF4-FFF2-40B4-BE49-F238E27FC236}">
                      <a16:creationId xmlns:a16="http://schemas.microsoft.com/office/drawing/2014/main" id="{792C665C-39D4-3F84-2E5D-4ECF923C3F21}"/>
                    </a:ext>
                  </a:extLst>
                </p:cNvPr>
                <p:cNvSpPr txBox="1"/>
                <p:nvPr/>
              </p:nvSpPr>
              <p:spPr>
                <a:xfrm>
                  <a:off x="5892315" y="1685054"/>
                  <a:ext cx="540212" cy="123111"/>
                </a:xfrm>
                <a:prstGeom prst="rect">
                  <a:avLst/>
                </a:prstGeom>
                <a:solidFill>
                  <a:schemeClr val="bg1"/>
                </a:solid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algn="ctr">
                    <a:defRPr sz="1000" spc="0" baseline="0">
                      <a:ln/>
                      <a:solidFill>
                        <a:srgbClr val="000000"/>
                      </a:solidFill>
                      <a:latin typeface="Arial"/>
                      <a:cs typeface="Arial"/>
                      <a:rtl val="0"/>
                    </a:defRPr>
                  </a:lvl1pPr>
                </a:lstStyle>
                <a:p>
                  <a:pPr algn="l"/>
                  <a:r>
                    <a:rPr lang="en-US" sz="800" dirty="0" err="1">
                      <a:solidFill>
                        <a:schemeClr val="accent2"/>
                      </a:solidFill>
                      <a:sym typeface="Arial"/>
                    </a:rPr>
                    <a:t>Biosim</a:t>
                  </a:r>
                  <a:r>
                    <a:rPr lang="en-US" sz="800" dirty="0">
                      <a:solidFill>
                        <a:schemeClr val="accent2"/>
                      </a:solidFill>
                      <a:sym typeface="Arial"/>
                    </a:rPr>
                    <a:t>-NTZ</a:t>
                  </a:r>
                  <a:endParaRPr lang="en-US" sz="800" dirty="0">
                    <a:sym typeface="Arial"/>
                  </a:endParaRPr>
                </a:p>
              </p:txBody>
            </p:sp>
            <p:grpSp>
              <p:nvGrpSpPr>
                <p:cNvPr id="172" name="Group 171">
                  <a:extLst>
                    <a:ext uri="{FF2B5EF4-FFF2-40B4-BE49-F238E27FC236}">
                      <a16:creationId xmlns:a16="http://schemas.microsoft.com/office/drawing/2014/main" id="{191F8649-D892-1561-714D-C756AB2B3326}"/>
                    </a:ext>
                  </a:extLst>
                </p:cNvPr>
                <p:cNvGrpSpPr/>
                <p:nvPr/>
              </p:nvGrpSpPr>
              <p:grpSpPr>
                <a:xfrm>
                  <a:off x="5606753" y="1531981"/>
                  <a:ext cx="186767" cy="67235"/>
                  <a:chOff x="3901139" y="-194983"/>
                  <a:chExt cx="186767" cy="67235"/>
                </a:xfrm>
              </p:grpSpPr>
              <p:cxnSp>
                <p:nvCxnSpPr>
                  <p:cNvPr id="176" name="Straight Connector 175">
                    <a:extLst>
                      <a:ext uri="{FF2B5EF4-FFF2-40B4-BE49-F238E27FC236}">
                        <a16:creationId xmlns:a16="http://schemas.microsoft.com/office/drawing/2014/main" id="{95D089B7-BE3F-7958-966D-5B96730F6634}"/>
                      </a:ext>
                    </a:extLst>
                  </p:cNvPr>
                  <p:cNvCxnSpPr/>
                  <p:nvPr/>
                </p:nvCxnSpPr>
                <p:spPr>
                  <a:xfrm>
                    <a:off x="3901139" y="-161365"/>
                    <a:ext cx="186767" cy="0"/>
                  </a:xfrm>
                  <a:prstGeom prst="line">
                    <a:avLst/>
                  </a:prstGeom>
                  <a:ln w="12700">
                    <a:solidFill>
                      <a:srgbClr val="E77119"/>
                    </a:solidFill>
                  </a:ln>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C269FEA6-ACF9-59F3-2781-0DE2936DF38A}"/>
                      </a:ext>
                    </a:extLst>
                  </p:cNvPr>
                  <p:cNvSpPr/>
                  <p:nvPr/>
                </p:nvSpPr>
                <p:spPr>
                  <a:xfrm>
                    <a:off x="3960905" y="-194983"/>
                    <a:ext cx="67235" cy="67235"/>
                  </a:xfrm>
                  <a:prstGeom prst="ellipse">
                    <a:avLst/>
                  </a:prstGeom>
                  <a:solidFill>
                    <a:srgbClr val="E771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grpSp>
            <p:grpSp>
              <p:nvGrpSpPr>
                <p:cNvPr id="173" name="Group 172">
                  <a:extLst>
                    <a:ext uri="{FF2B5EF4-FFF2-40B4-BE49-F238E27FC236}">
                      <a16:creationId xmlns:a16="http://schemas.microsoft.com/office/drawing/2014/main" id="{98189D99-CAE9-2692-D28C-7AF57DF12097}"/>
                    </a:ext>
                  </a:extLst>
                </p:cNvPr>
                <p:cNvGrpSpPr/>
                <p:nvPr/>
              </p:nvGrpSpPr>
              <p:grpSpPr>
                <a:xfrm>
                  <a:off x="5606753" y="1713969"/>
                  <a:ext cx="186767" cy="67235"/>
                  <a:chOff x="3901139" y="-194983"/>
                  <a:chExt cx="186767" cy="67235"/>
                </a:xfrm>
              </p:grpSpPr>
              <p:cxnSp>
                <p:nvCxnSpPr>
                  <p:cNvPr id="174" name="Straight Connector 173">
                    <a:extLst>
                      <a:ext uri="{FF2B5EF4-FFF2-40B4-BE49-F238E27FC236}">
                        <a16:creationId xmlns:a16="http://schemas.microsoft.com/office/drawing/2014/main" id="{D42DFD85-8D3B-0B23-6262-CAC9142DFD92}"/>
                      </a:ext>
                    </a:extLst>
                  </p:cNvPr>
                  <p:cNvCxnSpPr/>
                  <p:nvPr/>
                </p:nvCxnSpPr>
                <p:spPr>
                  <a:xfrm>
                    <a:off x="3901139" y="-161365"/>
                    <a:ext cx="18676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5" name="Oval 174">
                    <a:extLst>
                      <a:ext uri="{FF2B5EF4-FFF2-40B4-BE49-F238E27FC236}">
                        <a16:creationId xmlns:a16="http://schemas.microsoft.com/office/drawing/2014/main" id="{4B3424E5-8190-2891-850C-538D09D8EDD9}"/>
                      </a:ext>
                    </a:extLst>
                  </p:cNvPr>
                  <p:cNvSpPr/>
                  <p:nvPr/>
                </p:nvSpPr>
                <p:spPr>
                  <a:xfrm>
                    <a:off x="3960905" y="-194983"/>
                    <a:ext cx="67235" cy="6723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grpSp>
          </p:grpSp>
          <p:sp>
            <p:nvSpPr>
              <p:cNvPr id="193" name="TextBox 192">
                <a:extLst>
                  <a:ext uri="{FF2B5EF4-FFF2-40B4-BE49-F238E27FC236}">
                    <a16:creationId xmlns:a16="http://schemas.microsoft.com/office/drawing/2014/main" id="{7548A9A0-49FC-2997-2F53-DF8636DBAA78}"/>
                  </a:ext>
                </a:extLst>
              </p:cNvPr>
              <p:cNvSpPr txBox="1"/>
              <p:nvPr/>
            </p:nvSpPr>
            <p:spPr>
              <a:xfrm>
                <a:off x="2728703" y="3384445"/>
                <a:ext cx="407164" cy="123111"/>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defPPr>
                  <a:defRPr lang="en-US"/>
                </a:defPPr>
                <a:lvl1pPr algn="ctr">
                  <a:defRPr sz="600" b="1" baseline="0">
                    <a:ln/>
                    <a:solidFill>
                      <a:srgbClr val="000000"/>
                    </a:solidFill>
                    <a:latin typeface="Arial"/>
                    <a:cs typeface="Arial"/>
                    <a:rtl val="0"/>
                  </a:defRPr>
                </a:lvl1pPr>
              </a:lstStyle>
              <a:p>
                <a:r>
                  <a:rPr lang="en-US" sz="800" b="0">
                    <a:sym typeface="Arial"/>
                  </a:rPr>
                  <a:t>Week 24</a:t>
                </a:r>
              </a:p>
            </p:txBody>
          </p:sp>
          <p:sp>
            <p:nvSpPr>
              <p:cNvPr id="194" name="TextBox 193">
                <a:extLst>
                  <a:ext uri="{FF2B5EF4-FFF2-40B4-BE49-F238E27FC236}">
                    <a16:creationId xmlns:a16="http://schemas.microsoft.com/office/drawing/2014/main" id="{4F125694-7301-4631-D890-87DD0373F915}"/>
                  </a:ext>
                </a:extLst>
              </p:cNvPr>
              <p:cNvSpPr txBox="1"/>
              <p:nvPr/>
            </p:nvSpPr>
            <p:spPr>
              <a:xfrm>
                <a:off x="3392862" y="3384445"/>
                <a:ext cx="407164" cy="123111"/>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defPPr>
                  <a:defRPr lang="en-US"/>
                </a:defPPr>
                <a:lvl1pPr algn="ctr">
                  <a:defRPr sz="600" b="1" baseline="0">
                    <a:ln/>
                    <a:solidFill>
                      <a:srgbClr val="000000"/>
                    </a:solidFill>
                    <a:latin typeface="Arial"/>
                    <a:cs typeface="Arial"/>
                    <a:rtl val="0"/>
                  </a:defRPr>
                </a:lvl1pPr>
              </a:lstStyle>
              <a:p>
                <a:r>
                  <a:rPr lang="en-US" sz="800" b="0">
                    <a:sym typeface="Arial"/>
                  </a:rPr>
                  <a:t>Week 48</a:t>
                </a:r>
              </a:p>
            </p:txBody>
          </p:sp>
        </p:grpSp>
      </p:grpSp>
      <p:grpSp>
        <p:nvGrpSpPr>
          <p:cNvPr id="226" name="Group 225">
            <a:extLst>
              <a:ext uri="{FF2B5EF4-FFF2-40B4-BE49-F238E27FC236}">
                <a16:creationId xmlns:a16="http://schemas.microsoft.com/office/drawing/2014/main" id="{3547AA25-E269-BDA7-1A19-49FBD486C4DF}"/>
              </a:ext>
            </a:extLst>
          </p:cNvPr>
          <p:cNvGrpSpPr/>
          <p:nvPr/>
        </p:nvGrpSpPr>
        <p:grpSpPr>
          <a:xfrm>
            <a:off x="4413109" y="1061491"/>
            <a:ext cx="4458446" cy="2820932"/>
            <a:chOff x="4413109" y="1061491"/>
            <a:chExt cx="4458446" cy="2820932"/>
          </a:xfrm>
        </p:grpSpPr>
        <p:sp>
          <p:nvSpPr>
            <p:cNvPr id="66" name="TextBox 65">
              <a:extLst>
                <a:ext uri="{FF2B5EF4-FFF2-40B4-BE49-F238E27FC236}">
                  <a16:creationId xmlns:a16="http://schemas.microsoft.com/office/drawing/2014/main" id="{877A2691-60E6-05A4-8341-895F553C8A84}"/>
                </a:ext>
              </a:extLst>
            </p:cNvPr>
            <p:cNvSpPr txBox="1"/>
            <p:nvPr/>
          </p:nvSpPr>
          <p:spPr>
            <a:xfrm>
              <a:off x="4413109" y="1061491"/>
              <a:ext cx="4455644" cy="2663415"/>
            </a:xfrm>
            <a:prstGeom prst="rect">
              <a:avLst/>
            </a:prstGeom>
            <a:solidFill>
              <a:schemeClr val="bg1"/>
            </a:solidFill>
            <a:ln>
              <a:solidFill>
                <a:schemeClr val="accent4"/>
              </a:solidFill>
            </a:ln>
          </p:spPr>
          <p:txBody>
            <a:bodyPr vert="horz" lIns="91440" tIns="640080" rIns="91440" bIns="91440" spcCol="182880" rtlCol="0">
              <a:noAutofit/>
            </a:bodyPr>
            <a:lstStyle>
              <a:lvl1pPr marL="231775" lvl="0" indent="-231775" defTabSz="1219170">
                <a:spcBef>
                  <a:spcPts val="600"/>
                </a:spcBef>
                <a:buClrTx/>
                <a:buSzPct val="100000"/>
                <a:buFontTx/>
                <a:buBlip>
                  <a:blip r:embed="rId2">
                    <a:extLst>
                      <a:ext uri="{96DAC541-7B7A-43D3-8B79-37D633B846F1}">
                        <asvg:svgBlip xmlns:asvg="http://schemas.microsoft.com/office/drawing/2016/SVG/main" r:embed="rId3"/>
                      </a:ext>
                    </a:extLst>
                  </a:blip>
                </a:buBlip>
                <a:tabLst>
                  <a:tab pos="5330825" algn="r"/>
                  <a:tab pos="10971213" algn="r"/>
                </a:tabLst>
                <a:defRPr sz="1600" b="0" i="0" spc="0" baseline="0">
                  <a:solidFill>
                    <a:srgbClr val="4D4D4D"/>
                  </a:solidFill>
                </a:defRPr>
              </a:lvl1pPr>
              <a:lvl2pPr marL="460375" lvl="1" indent="-228600" defTabSz="1219170">
                <a:spcBef>
                  <a:spcPts val="600"/>
                </a:spcBef>
                <a:buClrTx/>
                <a:buSzPct val="100000"/>
                <a:buFontTx/>
                <a:buBlip>
                  <a:blip r:embed="rId4">
                    <a:extLst>
                      <a:ext uri="{96DAC541-7B7A-43D3-8B79-37D633B846F1}">
                        <asvg:svgBlip xmlns:asvg="http://schemas.microsoft.com/office/drawing/2016/SVG/main" r:embed="rId5"/>
                      </a:ext>
                    </a:extLst>
                  </a:blip>
                </a:buBlip>
                <a:tabLst/>
                <a:defRPr sz="1600" b="0" i="0" spc="0" baseline="0">
                  <a:solidFill>
                    <a:srgbClr val="4D4D4D"/>
                  </a:solidFill>
                </a:defRPr>
              </a:lvl2pPr>
              <a:lvl3pPr marL="687388" lvl="2" indent="-227013" defTabSz="1219170">
                <a:spcBef>
                  <a:spcPts val="600"/>
                </a:spcBef>
                <a:buClrTx/>
                <a:buSzPct val="100000"/>
                <a:buFontTx/>
                <a:buBlip>
                  <a:blip r:embed="rId6">
                    <a:extLst>
                      <a:ext uri="{96DAC541-7B7A-43D3-8B79-37D633B846F1}">
                        <asvg:svgBlip xmlns:asvg="http://schemas.microsoft.com/office/drawing/2016/SVG/main" r:embed="rId7"/>
                      </a:ext>
                    </a:extLst>
                  </a:blip>
                </a:buBlip>
                <a:tabLst/>
                <a:defRPr sz="1600" b="0" i="0" spc="0" baseline="0">
                  <a:solidFill>
                    <a:srgbClr val="4D4D4D"/>
                  </a:solidFill>
                </a:defRPr>
              </a:lvl3pPr>
              <a:lvl4pPr marL="914378" indent="0" defTabSz="1219170">
                <a:spcBef>
                  <a:spcPts val="400"/>
                </a:spcBef>
                <a:buClrTx/>
                <a:buSzPct val="100000"/>
                <a:buFont typeface="Arial" pitchFamily="34" charset="0"/>
                <a:buNone/>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marL="0" indent="0">
                <a:buNone/>
              </a:pPr>
              <a:endParaRPr lang="en-US" sz="1200"/>
            </a:p>
          </p:txBody>
        </p:sp>
        <p:sp>
          <p:nvSpPr>
            <p:cNvPr id="67" name="TextBox 66">
              <a:extLst>
                <a:ext uri="{FF2B5EF4-FFF2-40B4-BE49-F238E27FC236}">
                  <a16:creationId xmlns:a16="http://schemas.microsoft.com/office/drawing/2014/main" id="{F3DD0522-2C37-1BE5-0E83-9FB058CC0335}"/>
                </a:ext>
              </a:extLst>
            </p:cNvPr>
            <p:cNvSpPr txBox="1"/>
            <p:nvPr/>
          </p:nvSpPr>
          <p:spPr>
            <a:xfrm>
              <a:off x="4420079" y="1064848"/>
              <a:ext cx="4451476" cy="507831"/>
            </a:xfrm>
            <a:prstGeom prst="rect">
              <a:avLst/>
            </a:prstGeom>
            <a:solidFill>
              <a:schemeClr val="accent4"/>
            </a:solidFill>
            <a:ln>
              <a:noFill/>
            </a:ln>
          </p:spPr>
          <p:txBody>
            <a:bodyPr wrap="square" tIns="91440" bIns="91440">
              <a:spAutoFit/>
            </a:bodyP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chemeClr val="accent1"/>
                  </a:solidFill>
                  <a:effectLst/>
                  <a:uLnTx/>
                  <a:uFillTx/>
                  <a:latin typeface="Arial" panose="020B0604020202020204"/>
                  <a:ea typeface="+mn-ea"/>
                  <a:cs typeface="+mn-cs"/>
                </a:rPr>
                <a:t>Mean cumulative number of new active lesions at switch baseline (Week 24) and 48 weeks of treatment</a:t>
              </a:r>
              <a:r>
                <a:rPr kumimoji="0" lang="en-US" sz="1050" b="1" i="0" u="none" strike="noStrike" kern="1200" cap="none" spc="0" normalizeH="0" baseline="30000" noProof="0" dirty="0">
                  <a:ln>
                    <a:noFill/>
                  </a:ln>
                  <a:solidFill>
                    <a:schemeClr val="accent1"/>
                  </a:solidFill>
                  <a:effectLst/>
                  <a:uLnTx/>
                  <a:uFillTx/>
                  <a:latin typeface="Arial" panose="020B0604020202020204"/>
                  <a:ea typeface="+mn-ea"/>
                  <a:cs typeface="+mn-cs"/>
                </a:rPr>
                <a:t>2</a:t>
              </a:r>
            </a:p>
          </p:txBody>
        </p:sp>
        <p:sp>
          <p:nvSpPr>
            <p:cNvPr id="207" name="TextBox 206">
              <a:extLst>
                <a:ext uri="{FF2B5EF4-FFF2-40B4-BE49-F238E27FC236}">
                  <a16:creationId xmlns:a16="http://schemas.microsoft.com/office/drawing/2014/main" id="{8FF8CD25-CDFD-3443-6232-065607095E93}"/>
                </a:ext>
              </a:extLst>
            </p:cNvPr>
            <p:cNvSpPr txBox="1"/>
            <p:nvPr/>
          </p:nvSpPr>
          <p:spPr>
            <a:xfrm>
              <a:off x="4474461" y="3774701"/>
              <a:ext cx="2534348" cy="107722"/>
            </a:xfrm>
            <a:prstGeom prst="rect">
              <a:avLst/>
            </a:prstGeom>
            <a:noFill/>
          </p:spPr>
          <p:txBody>
            <a:bodyPr wrap="none" lIns="0" tIns="0" rIns="0" bIns="0" anchor="b">
              <a:spAutoFit/>
            </a:bodyPr>
            <a:lstStyle/>
            <a:p>
              <a:r>
                <a:rPr lang="en-US" sz="700">
                  <a:solidFill>
                    <a:schemeClr val="tx2"/>
                  </a:solidFill>
                </a:rPr>
                <a:t>Figure from Hemmer B, et al. Presented at EAN 2022. EPV585.</a:t>
              </a:r>
            </a:p>
          </p:txBody>
        </p:sp>
        <p:grpSp>
          <p:nvGrpSpPr>
            <p:cNvPr id="225" name="Group 224">
              <a:extLst>
                <a:ext uri="{FF2B5EF4-FFF2-40B4-BE49-F238E27FC236}">
                  <a16:creationId xmlns:a16="http://schemas.microsoft.com/office/drawing/2014/main" id="{CD0B92DB-26BD-6E96-D052-DA64AE8D46E2}"/>
                </a:ext>
              </a:extLst>
            </p:cNvPr>
            <p:cNvGrpSpPr/>
            <p:nvPr/>
          </p:nvGrpSpPr>
          <p:grpSpPr>
            <a:xfrm>
              <a:off x="4543822" y="1879292"/>
              <a:ext cx="4301418" cy="1560090"/>
              <a:chOff x="4555299" y="1791797"/>
              <a:chExt cx="4301418" cy="1560090"/>
            </a:xfrm>
          </p:grpSpPr>
          <p:grpSp>
            <p:nvGrpSpPr>
              <p:cNvPr id="14" name="Group 13">
                <a:extLst>
                  <a:ext uri="{FF2B5EF4-FFF2-40B4-BE49-F238E27FC236}">
                    <a16:creationId xmlns:a16="http://schemas.microsoft.com/office/drawing/2014/main" id="{26FA65AF-3E1E-EB6C-4F28-330DE1555EDA}"/>
                  </a:ext>
                </a:extLst>
              </p:cNvPr>
              <p:cNvGrpSpPr/>
              <p:nvPr/>
            </p:nvGrpSpPr>
            <p:grpSpPr>
              <a:xfrm>
                <a:off x="4555299" y="1791797"/>
                <a:ext cx="423401" cy="1386756"/>
                <a:chOff x="3745095" y="3234488"/>
                <a:chExt cx="468481" cy="1393504"/>
              </a:xfrm>
            </p:grpSpPr>
            <p:grpSp>
              <p:nvGrpSpPr>
                <p:cNvPr id="54" name="Group 53">
                  <a:extLst>
                    <a:ext uri="{FF2B5EF4-FFF2-40B4-BE49-F238E27FC236}">
                      <a16:creationId xmlns:a16="http://schemas.microsoft.com/office/drawing/2014/main" id="{1CE9AD15-9757-4462-C661-F8F3935F9400}"/>
                    </a:ext>
                  </a:extLst>
                </p:cNvPr>
                <p:cNvGrpSpPr/>
                <p:nvPr/>
              </p:nvGrpSpPr>
              <p:grpSpPr>
                <a:xfrm>
                  <a:off x="4080970" y="3330102"/>
                  <a:ext cx="132606" cy="1154358"/>
                  <a:chOff x="4741688" y="2213547"/>
                  <a:chExt cx="83890" cy="1016855"/>
                </a:xfrm>
              </p:grpSpPr>
              <p:sp>
                <p:nvSpPr>
                  <p:cNvPr id="56" name="TextBox 55">
                    <a:extLst>
                      <a:ext uri="{FF2B5EF4-FFF2-40B4-BE49-F238E27FC236}">
                        <a16:creationId xmlns:a16="http://schemas.microsoft.com/office/drawing/2014/main" id="{A99732A7-0E21-3715-4CD4-01E729F39971}"/>
                      </a:ext>
                    </a:extLst>
                  </p:cNvPr>
                  <p:cNvSpPr txBox="1"/>
                  <p:nvPr/>
                </p:nvSpPr>
                <p:spPr>
                  <a:xfrm>
                    <a:off x="4741688" y="3118940"/>
                    <a:ext cx="83890" cy="11146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cs typeface="Arial" panose="020B0604020202020204" pitchFamily="34" charset="0"/>
                        <a:sym typeface="Calibri"/>
                        <a:rtl val="0"/>
                      </a:rPr>
                      <a:t>0.0</a:t>
                    </a:r>
                  </a:p>
                </p:txBody>
              </p:sp>
              <p:sp>
                <p:nvSpPr>
                  <p:cNvPr id="57" name="TextBox 56">
                    <a:extLst>
                      <a:ext uri="{FF2B5EF4-FFF2-40B4-BE49-F238E27FC236}">
                        <a16:creationId xmlns:a16="http://schemas.microsoft.com/office/drawing/2014/main" id="{55B04052-7FC1-19C8-66C6-B08AC4114FF6}"/>
                      </a:ext>
                    </a:extLst>
                  </p:cNvPr>
                  <p:cNvSpPr txBox="1"/>
                  <p:nvPr/>
                </p:nvSpPr>
                <p:spPr>
                  <a:xfrm>
                    <a:off x="4741688" y="3016997"/>
                    <a:ext cx="83890" cy="11146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cs typeface="Arial" panose="020B0604020202020204" pitchFamily="34" charset="0"/>
                        <a:sym typeface="Calibri"/>
                        <a:rtl val="0"/>
                      </a:rPr>
                      <a:t>1.0</a:t>
                    </a:r>
                  </a:p>
                </p:txBody>
              </p:sp>
              <p:sp>
                <p:nvSpPr>
                  <p:cNvPr id="58" name="TextBox 57">
                    <a:extLst>
                      <a:ext uri="{FF2B5EF4-FFF2-40B4-BE49-F238E27FC236}">
                        <a16:creationId xmlns:a16="http://schemas.microsoft.com/office/drawing/2014/main" id="{E9A6EB80-7356-E1A6-0618-B570D9925236}"/>
                      </a:ext>
                    </a:extLst>
                  </p:cNvPr>
                  <p:cNvSpPr txBox="1"/>
                  <p:nvPr/>
                </p:nvSpPr>
                <p:spPr>
                  <a:xfrm>
                    <a:off x="4741688" y="2916782"/>
                    <a:ext cx="83890" cy="11146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cs typeface="Arial" panose="020B0604020202020204" pitchFamily="34" charset="0"/>
                        <a:sym typeface="Calibri"/>
                        <a:rtl val="0"/>
                      </a:rPr>
                      <a:t>2.0</a:t>
                    </a:r>
                  </a:p>
                </p:txBody>
              </p:sp>
              <p:sp>
                <p:nvSpPr>
                  <p:cNvPr id="59" name="TextBox 58">
                    <a:extLst>
                      <a:ext uri="{FF2B5EF4-FFF2-40B4-BE49-F238E27FC236}">
                        <a16:creationId xmlns:a16="http://schemas.microsoft.com/office/drawing/2014/main" id="{E349A665-AF4A-8B1B-82CF-C36D1417EB50}"/>
                      </a:ext>
                    </a:extLst>
                  </p:cNvPr>
                  <p:cNvSpPr txBox="1"/>
                  <p:nvPr/>
                </p:nvSpPr>
                <p:spPr>
                  <a:xfrm>
                    <a:off x="4741688" y="2816566"/>
                    <a:ext cx="83890" cy="11146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cs typeface="Arial" panose="020B0604020202020204" pitchFamily="34" charset="0"/>
                        <a:sym typeface="Calibri"/>
                        <a:rtl val="0"/>
                      </a:rPr>
                      <a:t>3.0</a:t>
                    </a:r>
                  </a:p>
                </p:txBody>
              </p:sp>
              <p:sp>
                <p:nvSpPr>
                  <p:cNvPr id="60" name="TextBox 59">
                    <a:extLst>
                      <a:ext uri="{FF2B5EF4-FFF2-40B4-BE49-F238E27FC236}">
                        <a16:creationId xmlns:a16="http://schemas.microsoft.com/office/drawing/2014/main" id="{DF988BC8-97D7-5A4A-9669-A7C161487827}"/>
                      </a:ext>
                    </a:extLst>
                  </p:cNvPr>
                  <p:cNvSpPr txBox="1"/>
                  <p:nvPr/>
                </p:nvSpPr>
                <p:spPr>
                  <a:xfrm>
                    <a:off x="4741688" y="2716351"/>
                    <a:ext cx="83890" cy="11146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cs typeface="Arial" panose="020B0604020202020204" pitchFamily="34" charset="0"/>
                        <a:sym typeface="Calibri"/>
                        <a:rtl val="0"/>
                      </a:rPr>
                      <a:t>4.0</a:t>
                    </a:r>
                  </a:p>
                </p:txBody>
              </p:sp>
              <p:sp>
                <p:nvSpPr>
                  <p:cNvPr id="61" name="TextBox 60">
                    <a:extLst>
                      <a:ext uri="{FF2B5EF4-FFF2-40B4-BE49-F238E27FC236}">
                        <a16:creationId xmlns:a16="http://schemas.microsoft.com/office/drawing/2014/main" id="{1BE958F8-2262-47AF-503C-022B429ACC40}"/>
                      </a:ext>
                    </a:extLst>
                  </p:cNvPr>
                  <p:cNvSpPr txBox="1"/>
                  <p:nvPr/>
                </p:nvSpPr>
                <p:spPr>
                  <a:xfrm>
                    <a:off x="4741688" y="2616136"/>
                    <a:ext cx="83890" cy="11146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cs typeface="Arial" panose="020B0604020202020204" pitchFamily="34" charset="0"/>
                        <a:sym typeface="Calibri"/>
                        <a:rtl val="0"/>
                      </a:rPr>
                      <a:t>5.0</a:t>
                    </a:r>
                  </a:p>
                </p:txBody>
              </p:sp>
              <p:sp>
                <p:nvSpPr>
                  <p:cNvPr id="62" name="TextBox 61">
                    <a:extLst>
                      <a:ext uri="{FF2B5EF4-FFF2-40B4-BE49-F238E27FC236}">
                        <a16:creationId xmlns:a16="http://schemas.microsoft.com/office/drawing/2014/main" id="{95FA13ED-2762-EA61-ACD9-DE005F1FE505}"/>
                      </a:ext>
                    </a:extLst>
                  </p:cNvPr>
                  <p:cNvSpPr txBox="1"/>
                  <p:nvPr/>
                </p:nvSpPr>
                <p:spPr>
                  <a:xfrm>
                    <a:off x="4741688" y="2514193"/>
                    <a:ext cx="83890" cy="11146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cs typeface="Arial" panose="020B0604020202020204" pitchFamily="34" charset="0"/>
                        <a:sym typeface="Calibri"/>
                        <a:rtl val="0"/>
                      </a:rPr>
                      <a:t>6.0</a:t>
                    </a:r>
                  </a:p>
                </p:txBody>
              </p:sp>
              <p:sp>
                <p:nvSpPr>
                  <p:cNvPr id="63" name="TextBox 62">
                    <a:extLst>
                      <a:ext uri="{FF2B5EF4-FFF2-40B4-BE49-F238E27FC236}">
                        <a16:creationId xmlns:a16="http://schemas.microsoft.com/office/drawing/2014/main" id="{C40E2E8A-4B3F-3045-E584-C16E1C66EDD8}"/>
                      </a:ext>
                    </a:extLst>
                  </p:cNvPr>
                  <p:cNvSpPr txBox="1"/>
                  <p:nvPr/>
                </p:nvSpPr>
                <p:spPr>
                  <a:xfrm>
                    <a:off x="4741688" y="2413978"/>
                    <a:ext cx="83890" cy="11146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cs typeface="Arial" panose="020B0604020202020204" pitchFamily="34" charset="0"/>
                        <a:sym typeface="Calibri"/>
                        <a:rtl val="0"/>
                      </a:rPr>
                      <a:t>7.0</a:t>
                    </a:r>
                  </a:p>
                </p:txBody>
              </p:sp>
              <p:sp>
                <p:nvSpPr>
                  <p:cNvPr id="64" name="TextBox 63">
                    <a:extLst>
                      <a:ext uri="{FF2B5EF4-FFF2-40B4-BE49-F238E27FC236}">
                        <a16:creationId xmlns:a16="http://schemas.microsoft.com/office/drawing/2014/main" id="{11EA71E7-55D1-7846-6081-A7E4DB302859}"/>
                      </a:ext>
                    </a:extLst>
                  </p:cNvPr>
                  <p:cNvSpPr txBox="1"/>
                  <p:nvPr/>
                </p:nvSpPr>
                <p:spPr>
                  <a:xfrm>
                    <a:off x="4741688" y="2313762"/>
                    <a:ext cx="83890" cy="11146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cs typeface="Arial" panose="020B0604020202020204" pitchFamily="34" charset="0"/>
                        <a:sym typeface="Calibri"/>
                        <a:rtl val="0"/>
                      </a:rPr>
                      <a:t>8.0</a:t>
                    </a:r>
                  </a:p>
                </p:txBody>
              </p:sp>
              <p:sp>
                <p:nvSpPr>
                  <p:cNvPr id="65" name="TextBox 64">
                    <a:extLst>
                      <a:ext uri="{FF2B5EF4-FFF2-40B4-BE49-F238E27FC236}">
                        <a16:creationId xmlns:a16="http://schemas.microsoft.com/office/drawing/2014/main" id="{9BCDC8CF-0751-5C4E-0AEF-6704B179EA7B}"/>
                      </a:ext>
                    </a:extLst>
                  </p:cNvPr>
                  <p:cNvSpPr txBox="1"/>
                  <p:nvPr/>
                </p:nvSpPr>
                <p:spPr>
                  <a:xfrm>
                    <a:off x="4741688" y="2213547"/>
                    <a:ext cx="83890" cy="11146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cs typeface="Arial" panose="020B0604020202020204" pitchFamily="34" charset="0"/>
                        <a:sym typeface="Calibri"/>
                        <a:rtl val="0"/>
                      </a:rPr>
                      <a:t>9.0</a:t>
                    </a:r>
                  </a:p>
                </p:txBody>
              </p:sp>
            </p:grpSp>
            <p:sp>
              <p:nvSpPr>
                <p:cNvPr id="55" name="TextBox 54">
                  <a:extLst>
                    <a:ext uri="{FF2B5EF4-FFF2-40B4-BE49-F238E27FC236}">
                      <a16:creationId xmlns:a16="http://schemas.microsoft.com/office/drawing/2014/main" id="{BFCCF72D-CC17-92E1-B988-374707D4AB6E}"/>
                    </a:ext>
                  </a:extLst>
                </p:cNvPr>
                <p:cNvSpPr txBox="1"/>
                <p:nvPr/>
              </p:nvSpPr>
              <p:spPr>
                <a:xfrm rot="16200000">
                  <a:off x="3150184" y="3829399"/>
                  <a:ext cx="1393504" cy="203681"/>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a:ln>
                        <a:noFill/>
                      </a:ln>
                      <a:solidFill>
                        <a:schemeClr val="tx2"/>
                      </a:solidFill>
                      <a:effectLst/>
                      <a:uLnTx/>
                      <a:uFillTx/>
                      <a:cs typeface="Arial" panose="020B0604020202020204" pitchFamily="34" charset="0"/>
                    </a:rPr>
                    <a:t>Mean (SD) cumulative number of new active lesions</a:t>
                  </a:r>
                </a:p>
              </p:txBody>
            </p:sp>
          </p:grpSp>
          <p:sp>
            <p:nvSpPr>
              <p:cNvPr id="22" name="Freeform 204">
                <a:extLst>
                  <a:ext uri="{FF2B5EF4-FFF2-40B4-BE49-F238E27FC236}">
                    <a16:creationId xmlns:a16="http://schemas.microsoft.com/office/drawing/2014/main" id="{4DD0DB4E-A7E2-F416-A835-D74A0A2A1555}"/>
                  </a:ext>
                </a:extLst>
              </p:cNvPr>
              <p:cNvSpPr/>
              <p:nvPr/>
            </p:nvSpPr>
            <p:spPr>
              <a:xfrm>
                <a:off x="5297289" y="2406277"/>
                <a:ext cx="102859" cy="415776"/>
              </a:xfrm>
              <a:custGeom>
                <a:avLst/>
                <a:gdLst>
                  <a:gd name="connsiteX0" fmla="*/ 37644 w 85725"/>
                  <a:gd name="connsiteY0" fmla="*/ 2026268 h 2026547"/>
                  <a:gd name="connsiteX1" fmla="*/ 37644 w 85725"/>
                  <a:gd name="connsiteY1" fmla="*/ -280 h 2026547"/>
                  <a:gd name="connsiteX2" fmla="*/ -456 w 85725"/>
                  <a:gd name="connsiteY2" fmla="*/ -280 h 2026547"/>
                  <a:gd name="connsiteX3" fmla="*/ 85269 w 85725"/>
                  <a:gd name="connsiteY3" fmla="*/ -280 h 2026547"/>
                </a:gdLst>
                <a:ahLst/>
                <a:cxnLst>
                  <a:cxn ang="0">
                    <a:pos x="connsiteX0" y="connsiteY0"/>
                  </a:cxn>
                  <a:cxn ang="0">
                    <a:pos x="connsiteX1" y="connsiteY1"/>
                  </a:cxn>
                  <a:cxn ang="0">
                    <a:pos x="connsiteX2" y="connsiteY2"/>
                  </a:cxn>
                  <a:cxn ang="0">
                    <a:pos x="connsiteX3" y="connsiteY3"/>
                  </a:cxn>
                </a:cxnLst>
                <a:rect l="l" t="t" r="r" b="b"/>
                <a:pathLst>
                  <a:path w="85725" h="2026547">
                    <a:moveTo>
                      <a:pt x="37644" y="2026268"/>
                    </a:moveTo>
                    <a:lnTo>
                      <a:pt x="37644" y="-280"/>
                    </a:lnTo>
                    <a:moveTo>
                      <a:pt x="-456" y="-280"/>
                    </a:moveTo>
                    <a:lnTo>
                      <a:pt x="85269" y="-280"/>
                    </a:lnTo>
                  </a:path>
                </a:pathLst>
              </a:custGeom>
              <a:noFill/>
              <a:ln w="6350" cap="flat">
                <a:solidFill>
                  <a:sysClr val="windowText" lastClr="000000">
                    <a:lumMod val="65000"/>
                    <a:lumOff val="35000"/>
                  </a:sysClr>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chemeClr val="tx2"/>
                  </a:solidFill>
                  <a:effectLst/>
                  <a:uLnTx/>
                  <a:uFillTx/>
                  <a:cs typeface="Arial" panose="020B0604020202020204" pitchFamily="34" charset="0"/>
                </a:endParaRPr>
              </a:p>
            </p:txBody>
          </p:sp>
          <p:sp>
            <p:nvSpPr>
              <p:cNvPr id="23" name="Freeform 205">
                <a:extLst>
                  <a:ext uri="{FF2B5EF4-FFF2-40B4-BE49-F238E27FC236}">
                    <a16:creationId xmlns:a16="http://schemas.microsoft.com/office/drawing/2014/main" id="{AB768C82-47C1-9202-B137-82F32FF0F9C9}"/>
                  </a:ext>
                </a:extLst>
              </p:cNvPr>
              <p:cNvSpPr/>
              <p:nvPr/>
            </p:nvSpPr>
            <p:spPr>
              <a:xfrm>
                <a:off x="7406995" y="2384805"/>
                <a:ext cx="102859" cy="425535"/>
              </a:xfrm>
              <a:custGeom>
                <a:avLst/>
                <a:gdLst>
                  <a:gd name="connsiteX0" fmla="*/ 37644 w 85725"/>
                  <a:gd name="connsiteY0" fmla="*/ 2073840 h 2074119"/>
                  <a:gd name="connsiteX1" fmla="*/ 37644 w 85725"/>
                  <a:gd name="connsiteY1" fmla="*/ -280 h 2074119"/>
                  <a:gd name="connsiteX2" fmla="*/ -456 w 85725"/>
                  <a:gd name="connsiteY2" fmla="*/ -280 h 2074119"/>
                  <a:gd name="connsiteX3" fmla="*/ 85269 w 85725"/>
                  <a:gd name="connsiteY3" fmla="*/ -280 h 2074119"/>
                </a:gdLst>
                <a:ahLst/>
                <a:cxnLst>
                  <a:cxn ang="0">
                    <a:pos x="connsiteX0" y="connsiteY0"/>
                  </a:cxn>
                  <a:cxn ang="0">
                    <a:pos x="connsiteX1" y="connsiteY1"/>
                  </a:cxn>
                  <a:cxn ang="0">
                    <a:pos x="connsiteX2" y="connsiteY2"/>
                  </a:cxn>
                  <a:cxn ang="0">
                    <a:pos x="connsiteX3" y="connsiteY3"/>
                  </a:cxn>
                </a:cxnLst>
                <a:rect l="l" t="t" r="r" b="b"/>
                <a:pathLst>
                  <a:path w="85725" h="2074119">
                    <a:moveTo>
                      <a:pt x="37644" y="2073840"/>
                    </a:moveTo>
                    <a:lnTo>
                      <a:pt x="37644" y="-280"/>
                    </a:lnTo>
                    <a:moveTo>
                      <a:pt x="-456" y="-280"/>
                    </a:moveTo>
                    <a:lnTo>
                      <a:pt x="85269" y="-280"/>
                    </a:lnTo>
                  </a:path>
                </a:pathLst>
              </a:custGeom>
              <a:noFill/>
              <a:ln w="6350" cap="flat">
                <a:solidFill>
                  <a:sysClr val="windowText" lastClr="000000">
                    <a:lumMod val="65000"/>
                    <a:lumOff val="35000"/>
                  </a:sysClr>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chemeClr val="tx2"/>
                  </a:solidFill>
                  <a:effectLst/>
                  <a:uLnTx/>
                  <a:uFillTx/>
                  <a:cs typeface="Arial" panose="020B0604020202020204" pitchFamily="34" charset="0"/>
                </a:endParaRPr>
              </a:p>
            </p:txBody>
          </p:sp>
          <p:sp>
            <p:nvSpPr>
              <p:cNvPr id="24" name="Freeform 206">
                <a:extLst>
                  <a:ext uri="{FF2B5EF4-FFF2-40B4-BE49-F238E27FC236}">
                    <a16:creationId xmlns:a16="http://schemas.microsoft.com/office/drawing/2014/main" id="{63791C13-0628-3CAE-6DC0-B119760262CD}"/>
                  </a:ext>
                </a:extLst>
              </p:cNvPr>
              <p:cNvSpPr/>
              <p:nvPr/>
            </p:nvSpPr>
            <p:spPr>
              <a:xfrm>
                <a:off x="5849224" y="2312581"/>
                <a:ext cx="102859" cy="429439"/>
              </a:xfrm>
              <a:custGeom>
                <a:avLst/>
                <a:gdLst>
                  <a:gd name="connsiteX0" fmla="*/ 47169 w 85725"/>
                  <a:gd name="connsiteY0" fmla="*/ 2092868 h 2093148"/>
                  <a:gd name="connsiteX1" fmla="*/ 47169 w 85725"/>
                  <a:gd name="connsiteY1" fmla="*/ -280 h 2093148"/>
                  <a:gd name="connsiteX2" fmla="*/ -456 w 85725"/>
                  <a:gd name="connsiteY2" fmla="*/ -280 h 2093148"/>
                  <a:gd name="connsiteX3" fmla="*/ 85269 w 85725"/>
                  <a:gd name="connsiteY3" fmla="*/ -280 h 2093148"/>
                </a:gdLst>
                <a:ahLst/>
                <a:cxnLst>
                  <a:cxn ang="0">
                    <a:pos x="connsiteX0" y="connsiteY0"/>
                  </a:cxn>
                  <a:cxn ang="0">
                    <a:pos x="connsiteX1" y="connsiteY1"/>
                  </a:cxn>
                  <a:cxn ang="0">
                    <a:pos x="connsiteX2" y="connsiteY2"/>
                  </a:cxn>
                  <a:cxn ang="0">
                    <a:pos x="connsiteX3" y="connsiteY3"/>
                  </a:cxn>
                </a:cxnLst>
                <a:rect l="l" t="t" r="r" b="b"/>
                <a:pathLst>
                  <a:path w="85725" h="2093148">
                    <a:moveTo>
                      <a:pt x="47169" y="2092868"/>
                    </a:moveTo>
                    <a:lnTo>
                      <a:pt x="47169" y="-280"/>
                    </a:lnTo>
                    <a:moveTo>
                      <a:pt x="-456" y="-280"/>
                    </a:moveTo>
                    <a:lnTo>
                      <a:pt x="85269" y="-280"/>
                    </a:lnTo>
                  </a:path>
                </a:pathLst>
              </a:custGeom>
              <a:noFill/>
              <a:ln w="6350" cap="flat">
                <a:solidFill>
                  <a:sysClr val="windowText" lastClr="000000">
                    <a:lumMod val="65000"/>
                    <a:lumOff val="35000"/>
                  </a:sysClr>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chemeClr val="tx2"/>
                  </a:solidFill>
                  <a:effectLst/>
                  <a:uLnTx/>
                  <a:uFillTx/>
                  <a:cs typeface="Arial" panose="020B0604020202020204" pitchFamily="34" charset="0"/>
                </a:endParaRPr>
              </a:p>
            </p:txBody>
          </p:sp>
          <p:sp>
            <p:nvSpPr>
              <p:cNvPr id="25" name="Freeform 207">
                <a:extLst>
                  <a:ext uri="{FF2B5EF4-FFF2-40B4-BE49-F238E27FC236}">
                    <a16:creationId xmlns:a16="http://schemas.microsoft.com/office/drawing/2014/main" id="{36FC030A-1F91-10D0-DDB3-6BF105D89FCF}"/>
                  </a:ext>
                </a:extLst>
              </p:cNvPr>
              <p:cNvSpPr/>
              <p:nvPr/>
            </p:nvSpPr>
            <p:spPr>
              <a:xfrm>
                <a:off x="7936056" y="2308677"/>
                <a:ext cx="102859" cy="433342"/>
              </a:xfrm>
              <a:custGeom>
                <a:avLst/>
                <a:gdLst>
                  <a:gd name="connsiteX0" fmla="*/ 47169 w 85725"/>
                  <a:gd name="connsiteY0" fmla="*/ 2111897 h 2112176"/>
                  <a:gd name="connsiteX1" fmla="*/ 47169 w 85725"/>
                  <a:gd name="connsiteY1" fmla="*/ -280 h 2112176"/>
                  <a:gd name="connsiteX2" fmla="*/ -456 w 85725"/>
                  <a:gd name="connsiteY2" fmla="*/ -280 h 2112176"/>
                  <a:gd name="connsiteX3" fmla="*/ 85269 w 85725"/>
                  <a:gd name="connsiteY3" fmla="*/ -280 h 2112176"/>
                </a:gdLst>
                <a:ahLst/>
                <a:cxnLst>
                  <a:cxn ang="0">
                    <a:pos x="connsiteX0" y="connsiteY0"/>
                  </a:cxn>
                  <a:cxn ang="0">
                    <a:pos x="connsiteX1" y="connsiteY1"/>
                  </a:cxn>
                  <a:cxn ang="0">
                    <a:pos x="connsiteX2" y="connsiteY2"/>
                  </a:cxn>
                  <a:cxn ang="0">
                    <a:pos x="connsiteX3" y="connsiteY3"/>
                  </a:cxn>
                </a:cxnLst>
                <a:rect l="l" t="t" r="r" b="b"/>
                <a:pathLst>
                  <a:path w="85725" h="2112176">
                    <a:moveTo>
                      <a:pt x="47169" y="2111897"/>
                    </a:moveTo>
                    <a:lnTo>
                      <a:pt x="47169" y="-280"/>
                    </a:lnTo>
                    <a:moveTo>
                      <a:pt x="-456" y="-280"/>
                    </a:moveTo>
                    <a:lnTo>
                      <a:pt x="85269" y="-280"/>
                    </a:lnTo>
                  </a:path>
                </a:pathLst>
              </a:custGeom>
              <a:noFill/>
              <a:ln w="6350" cap="flat">
                <a:solidFill>
                  <a:sysClr val="windowText" lastClr="000000">
                    <a:lumMod val="65000"/>
                    <a:lumOff val="35000"/>
                  </a:sysClr>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chemeClr val="tx2"/>
                  </a:solidFill>
                  <a:effectLst/>
                  <a:uLnTx/>
                  <a:uFillTx/>
                  <a:cs typeface="Arial" panose="020B0604020202020204" pitchFamily="34" charset="0"/>
                </a:endParaRPr>
              </a:p>
            </p:txBody>
          </p:sp>
          <p:sp>
            <p:nvSpPr>
              <p:cNvPr id="26" name="Freeform 208">
                <a:extLst>
                  <a:ext uri="{FF2B5EF4-FFF2-40B4-BE49-F238E27FC236}">
                    <a16:creationId xmlns:a16="http://schemas.microsoft.com/office/drawing/2014/main" id="{238AD7E8-9C3A-C521-B377-6241A926570B}"/>
                  </a:ext>
                </a:extLst>
              </p:cNvPr>
              <p:cNvSpPr/>
              <p:nvPr/>
            </p:nvSpPr>
            <p:spPr>
              <a:xfrm>
                <a:off x="6380913" y="2300870"/>
                <a:ext cx="102859" cy="464575"/>
              </a:xfrm>
              <a:custGeom>
                <a:avLst/>
                <a:gdLst>
                  <a:gd name="connsiteX0" fmla="*/ 47169 w 85725"/>
                  <a:gd name="connsiteY0" fmla="*/ 2264126 h 2264405"/>
                  <a:gd name="connsiteX1" fmla="*/ 47169 w 85725"/>
                  <a:gd name="connsiteY1" fmla="*/ -280 h 2264405"/>
                  <a:gd name="connsiteX2" fmla="*/ -456 w 85725"/>
                  <a:gd name="connsiteY2" fmla="*/ -280 h 2264405"/>
                  <a:gd name="connsiteX3" fmla="*/ 85269 w 85725"/>
                  <a:gd name="connsiteY3" fmla="*/ -280 h 2264405"/>
                </a:gdLst>
                <a:ahLst/>
                <a:cxnLst>
                  <a:cxn ang="0">
                    <a:pos x="connsiteX0" y="connsiteY0"/>
                  </a:cxn>
                  <a:cxn ang="0">
                    <a:pos x="connsiteX1" y="connsiteY1"/>
                  </a:cxn>
                  <a:cxn ang="0">
                    <a:pos x="connsiteX2" y="connsiteY2"/>
                  </a:cxn>
                  <a:cxn ang="0">
                    <a:pos x="connsiteX3" y="connsiteY3"/>
                  </a:cxn>
                </a:cxnLst>
                <a:rect l="l" t="t" r="r" b="b"/>
                <a:pathLst>
                  <a:path w="85725" h="2264405">
                    <a:moveTo>
                      <a:pt x="47169" y="2264126"/>
                    </a:moveTo>
                    <a:lnTo>
                      <a:pt x="47169" y="-280"/>
                    </a:lnTo>
                    <a:moveTo>
                      <a:pt x="-456" y="-280"/>
                    </a:moveTo>
                    <a:lnTo>
                      <a:pt x="85269" y="-280"/>
                    </a:lnTo>
                  </a:path>
                </a:pathLst>
              </a:custGeom>
              <a:noFill/>
              <a:ln w="6350" cap="flat">
                <a:solidFill>
                  <a:sysClr val="windowText" lastClr="000000">
                    <a:lumMod val="65000"/>
                    <a:lumOff val="35000"/>
                  </a:sysClr>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chemeClr val="tx2"/>
                  </a:solidFill>
                  <a:effectLst/>
                  <a:uLnTx/>
                  <a:uFillTx/>
                  <a:cs typeface="Arial" panose="020B0604020202020204" pitchFamily="34" charset="0"/>
                </a:endParaRPr>
              </a:p>
            </p:txBody>
          </p:sp>
          <p:sp>
            <p:nvSpPr>
              <p:cNvPr id="27" name="Freeform 209">
                <a:extLst>
                  <a:ext uri="{FF2B5EF4-FFF2-40B4-BE49-F238E27FC236}">
                    <a16:creationId xmlns:a16="http://schemas.microsoft.com/office/drawing/2014/main" id="{6501E04C-593B-18CC-AB3E-B525613C7C9C}"/>
                  </a:ext>
                </a:extLst>
              </p:cNvPr>
              <p:cNvSpPr/>
              <p:nvPr/>
            </p:nvSpPr>
            <p:spPr>
              <a:xfrm>
                <a:off x="8468508" y="2070534"/>
                <a:ext cx="102859" cy="648062"/>
              </a:xfrm>
              <a:custGeom>
                <a:avLst/>
                <a:gdLst>
                  <a:gd name="connsiteX0" fmla="*/ 47169 w 85725"/>
                  <a:gd name="connsiteY0" fmla="*/ 3158471 h 3158750"/>
                  <a:gd name="connsiteX1" fmla="*/ 47169 w 85725"/>
                  <a:gd name="connsiteY1" fmla="*/ -280 h 3158750"/>
                  <a:gd name="connsiteX2" fmla="*/ -456 w 85725"/>
                  <a:gd name="connsiteY2" fmla="*/ -280 h 3158750"/>
                  <a:gd name="connsiteX3" fmla="*/ 85269 w 85725"/>
                  <a:gd name="connsiteY3" fmla="*/ -280 h 3158750"/>
                </a:gdLst>
                <a:ahLst/>
                <a:cxnLst>
                  <a:cxn ang="0">
                    <a:pos x="connsiteX0" y="connsiteY0"/>
                  </a:cxn>
                  <a:cxn ang="0">
                    <a:pos x="connsiteX1" y="connsiteY1"/>
                  </a:cxn>
                  <a:cxn ang="0">
                    <a:pos x="connsiteX2" y="connsiteY2"/>
                  </a:cxn>
                  <a:cxn ang="0">
                    <a:pos x="connsiteX3" y="connsiteY3"/>
                  </a:cxn>
                </a:cxnLst>
                <a:rect l="l" t="t" r="r" b="b"/>
                <a:pathLst>
                  <a:path w="85725" h="3158750">
                    <a:moveTo>
                      <a:pt x="47169" y="3158471"/>
                    </a:moveTo>
                    <a:lnTo>
                      <a:pt x="47169" y="-280"/>
                    </a:lnTo>
                    <a:moveTo>
                      <a:pt x="-456" y="-280"/>
                    </a:moveTo>
                    <a:lnTo>
                      <a:pt x="85269" y="-280"/>
                    </a:lnTo>
                  </a:path>
                </a:pathLst>
              </a:custGeom>
              <a:noFill/>
              <a:ln w="6350" cap="flat">
                <a:solidFill>
                  <a:sysClr val="windowText" lastClr="000000">
                    <a:lumMod val="65000"/>
                    <a:lumOff val="35000"/>
                  </a:sysClr>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chemeClr val="tx2"/>
                  </a:solidFill>
                  <a:effectLst/>
                  <a:uLnTx/>
                  <a:uFillTx/>
                  <a:cs typeface="Arial" panose="020B0604020202020204" pitchFamily="34" charset="0"/>
                </a:endParaRPr>
              </a:p>
            </p:txBody>
          </p:sp>
          <p:sp>
            <p:nvSpPr>
              <p:cNvPr id="28" name="TextBox 27">
                <a:extLst>
                  <a:ext uri="{FF2B5EF4-FFF2-40B4-BE49-F238E27FC236}">
                    <a16:creationId xmlns:a16="http://schemas.microsoft.com/office/drawing/2014/main" id="{D8272D75-ABC2-0791-5FC3-64E39BBBAD30}"/>
                  </a:ext>
                </a:extLst>
              </p:cNvPr>
              <p:cNvSpPr txBox="1"/>
              <p:nvPr/>
            </p:nvSpPr>
            <p:spPr>
              <a:xfrm>
                <a:off x="5236863" y="2159679"/>
                <a:ext cx="223710" cy="226658"/>
              </a:xfrm>
              <a:prstGeom prst="rect">
                <a:avLst/>
              </a:prstGeom>
              <a:noFill/>
            </p:spPr>
            <p:txBody>
              <a:bodyPr wrap="non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a:ln>
                      <a:noFill/>
                    </a:ln>
                    <a:solidFill>
                      <a:schemeClr val="tx2"/>
                    </a:solidFill>
                    <a:effectLst/>
                    <a:uLnTx/>
                    <a:uFillTx/>
                    <a:cs typeface="Arial" panose="020B0604020202020204" pitchFamily="34" charset="0"/>
                  </a:rPr>
                  <a:t>1.4</a:t>
                </a:r>
                <a:br>
                  <a:rPr kumimoji="0" lang="en-US" sz="800" b="0" i="0" u="none" strike="noStrike" kern="0" cap="none" spc="0" normalizeH="0" baseline="0" noProof="0">
                    <a:ln>
                      <a:noFill/>
                    </a:ln>
                    <a:solidFill>
                      <a:schemeClr val="tx2"/>
                    </a:solidFill>
                    <a:effectLst/>
                    <a:uLnTx/>
                    <a:uFillTx/>
                    <a:cs typeface="Arial" panose="020B0604020202020204" pitchFamily="34" charset="0"/>
                  </a:rPr>
                </a:br>
                <a:r>
                  <a:rPr kumimoji="0" lang="en-US" sz="800" b="0" i="0" u="none" strike="noStrike" kern="0" cap="none" spc="0" normalizeH="0" baseline="0" noProof="0">
                    <a:ln>
                      <a:noFill/>
                    </a:ln>
                    <a:solidFill>
                      <a:schemeClr val="tx2"/>
                    </a:solidFill>
                    <a:effectLst/>
                    <a:uLnTx/>
                    <a:uFillTx/>
                    <a:cs typeface="Arial" panose="020B0604020202020204" pitchFamily="34" charset="0"/>
                  </a:rPr>
                  <a:t>(3.65)</a:t>
                </a:r>
              </a:p>
            </p:txBody>
          </p:sp>
          <p:sp>
            <p:nvSpPr>
              <p:cNvPr id="29" name="TextBox 28">
                <a:extLst>
                  <a:ext uri="{FF2B5EF4-FFF2-40B4-BE49-F238E27FC236}">
                    <a16:creationId xmlns:a16="http://schemas.microsoft.com/office/drawing/2014/main" id="{D578CDA1-A721-503F-BAF8-96C41C66F0F7}"/>
                  </a:ext>
                </a:extLst>
              </p:cNvPr>
              <p:cNvSpPr txBox="1"/>
              <p:nvPr/>
            </p:nvSpPr>
            <p:spPr>
              <a:xfrm>
                <a:off x="5788798" y="2066337"/>
                <a:ext cx="223710" cy="226658"/>
              </a:xfrm>
              <a:prstGeom prst="rect">
                <a:avLst/>
              </a:prstGeom>
              <a:noFill/>
            </p:spPr>
            <p:txBody>
              <a:bodyPr wrap="non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a:ln>
                      <a:noFill/>
                    </a:ln>
                    <a:solidFill>
                      <a:schemeClr val="tx2"/>
                    </a:solidFill>
                    <a:effectLst/>
                    <a:uLnTx/>
                    <a:uFillTx/>
                    <a:cs typeface="Arial" panose="020B0604020202020204" pitchFamily="34" charset="0"/>
                  </a:rPr>
                  <a:t>2.1</a:t>
                </a:r>
                <a:br>
                  <a:rPr kumimoji="0" lang="en-US" sz="800" b="0" i="0" u="none" strike="noStrike" kern="0" cap="none" spc="0" normalizeH="0" baseline="0" noProof="0">
                    <a:ln>
                      <a:noFill/>
                    </a:ln>
                    <a:solidFill>
                      <a:schemeClr val="tx2"/>
                    </a:solidFill>
                    <a:effectLst/>
                    <a:uLnTx/>
                    <a:uFillTx/>
                    <a:cs typeface="Arial" panose="020B0604020202020204" pitchFamily="34" charset="0"/>
                  </a:rPr>
                </a:br>
                <a:r>
                  <a:rPr kumimoji="0" lang="en-US" sz="800" b="0" i="0" u="none" strike="noStrike" kern="0" cap="none" spc="0" normalizeH="0" baseline="0" noProof="0">
                    <a:ln>
                      <a:noFill/>
                    </a:ln>
                    <a:solidFill>
                      <a:schemeClr val="tx2"/>
                    </a:solidFill>
                    <a:effectLst/>
                    <a:uLnTx/>
                    <a:uFillTx/>
                    <a:cs typeface="Arial" panose="020B0604020202020204" pitchFamily="34" charset="0"/>
                  </a:rPr>
                  <a:t>(3.78)</a:t>
                </a:r>
              </a:p>
            </p:txBody>
          </p:sp>
          <p:sp>
            <p:nvSpPr>
              <p:cNvPr id="30" name="TextBox 29">
                <a:extLst>
                  <a:ext uri="{FF2B5EF4-FFF2-40B4-BE49-F238E27FC236}">
                    <a16:creationId xmlns:a16="http://schemas.microsoft.com/office/drawing/2014/main" id="{FBDAB3F7-A398-97B2-2D91-7D7EC208D965}"/>
                  </a:ext>
                </a:extLst>
              </p:cNvPr>
              <p:cNvSpPr txBox="1"/>
              <p:nvPr/>
            </p:nvSpPr>
            <p:spPr>
              <a:xfrm>
                <a:off x="6320487" y="2054954"/>
                <a:ext cx="223710" cy="226658"/>
              </a:xfrm>
              <a:prstGeom prst="rect">
                <a:avLst/>
              </a:prstGeom>
              <a:noFill/>
            </p:spPr>
            <p:txBody>
              <a:bodyPr wrap="non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a:ln>
                      <a:noFill/>
                    </a:ln>
                    <a:solidFill>
                      <a:schemeClr val="tx2"/>
                    </a:solidFill>
                    <a:effectLst/>
                    <a:uLnTx/>
                    <a:uFillTx/>
                    <a:cs typeface="Arial" panose="020B0604020202020204" pitchFamily="34" charset="0"/>
                  </a:rPr>
                  <a:t>1.9</a:t>
                </a:r>
                <a:br>
                  <a:rPr kumimoji="0" lang="en-US" sz="800" b="0" i="0" u="none" strike="noStrike" kern="0" cap="none" spc="0" normalizeH="0" baseline="0" noProof="0">
                    <a:ln>
                      <a:noFill/>
                    </a:ln>
                    <a:solidFill>
                      <a:schemeClr val="tx2"/>
                    </a:solidFill>
                    <a:effectLst/>
                    <a:uLnTx/>
                    <a:uFillTx/>
                    <a:cs typeface="Arial" panose="020B0604020202020204" pitchFamily="34" charset="0"/>
                  </a:rPr>
                </a:br>
                <a:r>
                  <a:rPr kumimoji="0" lang="en-US" sz="800" b="0" i="0" u="none" strike="noStrike" kern="0" cap="none" spc="0" normalizeH="0" baseline="0" noProof="0">
                    <a:ln>
                      <a:noFill/>
                    </a:ln>
                    <a:solidFill>
                      <a:schemeClr val="tx2"/>
                    </a:solidFill>
                    <a:effectLst/>
                    <a:uLnTx/>
                    <a:uFillTx/>
                    <a:cs typeface="Arial" panose="020B0604020202020204" pitchFamily="34" charset="0"/>
                  </a:rPr>
                  <a:t>(4.09)</a:t>
                </a:r>
              </a:p>
            </p:txBody>
          </p:sp>
          <p:sp>
            <p:nvSpPr>
              <p:cNvPr id="31" name="TextBox 30">
                <a:extLst>
                  <a:ext uri="{FF2B5EF4-FFF2-40B4-BE49-F238E27FC236}">
                    <a16:creationId xmlns:a16="http://schemas.microsoft.com/office/drawing/2014/main" id="{30B6F616-81FE-EB24-386C-2B03AE8C1E39}"/>
                  </a:ext>
                </a:extLst>
              </p:cNvPr>
              <p:cNvSpPr txBox="1"/>
              <p:nvPr/>
            </p:nvSpPr>
            <p:spPr>
              <a:xfrm>
                <a:off x="7346567" y="2140317"/>
                <a:ext cx="223710" cy="226658"/>
              </a:xfrm>
              <a:prstGeom prst="rect">
                <a:avLst/>
              </a:prstGeom>
              <a:noFill/>
            </p:spPr>
            <p:txBody>
              <a:bodyPr wrap="non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a:ln>
                      <a:noFill/>
                    </a:ln>
                    <a:solidFill>
                      <a:schemeClr val="tx2"/>
                    </a:solidFill>
                    <a:effectLst/>
                    <a:uLnTx/>
                    <a:uFillTx/>
                    <a:cs typeface="Arial" panose="020B0604020202020204" pitchFamily="34" charset="0"/>
                  </a:rPr>
                  <a:t>1.5</a:t>
                </a:r>
                <a:br>
                  <a:rPr kumimoji="0" lang="en-US" sz="800" b="0" i="0" u="none" strike="noStrike" kern="0" cap="none" spc="0" normalizeH="0" baseline="0" noProof="0">
                    <a:ln>
                      <a:noFill/>
                    </a:ln>
                    <a:solidFill>
                      <a:schemeClr val="tx2"/>
                    </a:solidFill>
                    <a:effectLst/>
                    <a:uLnTx/>
                    <a:uFillTx/>
                    <a:cs typeface="Arial" panose="020B0604020202020204" pitchFamily="34" charset="0"/>
                  </a:rPr>
                </a:br>
                <a:r>
                  <a:rPr kumimoji="0" lang="en-US" sz="800" b="0" i="0" u="none" strike="noStrike" kern="0" cap="none" spc="0" normalizeH="0" baseline="0" noProof="0">
                    <a:ln>
                      <a:noFill/>
                    </a:ln>
                    <a:solidFill>
                      <a:schemeClr val="tx2"/>
                    </a:solidFill>
                    <a:effectLst/>
                    <a:uLnTx/>
                    <a:uFillTx/>
                    <a:cs typeface="Arial" panose="020B0604020202020204" pitchFamily="34" charset="0"/>
                  </a:rPr>
                  <a:t>(3.75)</a:t>
                </a:r>
              </a:p>
            </p:txBody>
          </p:sp>
          <p:sp>
            <p:nvSpPr>
              <p:cNvPr id="32" name="TextBox 31">
                <a:extLst>
                  <a:ext uri="{FF2B5EF4-FFF2-40B4-BE49-F238E27FC236}">
                    <a16:creationId xmlns:a16="http://schemas.microsoft.com/office/drawing/2014/main" id="{FF75D3D8-1050-7197-19C7-7B7E77F8FBEA}"/>
                  </a:ext>
                </a:extLst>
              </p:cNvPr>
              <p:cNvSpPr txBox="1"/>
              <p:nvPr/>
            </p:nvSpPr>
            <p:spPr>
              <a:xfrm>
                <a:off x="7875631" y="2063219"/>
                <a:ext cx="223710" cy="226658"/>
              </a:xfrm>
              <a:prstGeom prst="rect">
                <a:avLst/>
              </a:prstGeom>
              <a:noFill/>
            </p:spPr>
            <p:txBody>
              <a:bodyPr wrap="non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a:ln>
                      <a:noFill/>
                    </a:ln>
                    <a:solidFill>
                      <a:schemeClr val="tx2"/>
                    </a:solidFill>
                    <a:effectLst/>
                    <a:uLnTx/>
                    <a:uFillTx/>
                    <a:cs typeface="Arial" panose="020B0604020202020204" pitchFamily="34" charset="0"/>
                  </a:rPr>
                  <a:t>2.1</a:t>
                </a:r>
                <a:br>
                  <a:rPr kumimoji="0" lang="en-US" sz="800" b="0" i="0" u="none" strike="noStrike" kern="0" cap="none" spc="0" normalizeH="0" baseline="0" noProof="0">
                    <a:ln>
                      <a:noFill/>
                    </a:ln>
                    <a:solidFill>
                      <a:schemeClr val="tx2"/>
                    </a:solidFill>
                    <a:effectLst/>
                    <a:uLnTx/>
                    <a:uFillTx/>
                    <a:cs typeface="Arial" panose="020B0604020202020204" pitchFamily="34" charset="0"/>
                  </a:rPr>
                </a:br>
                <a:r>
                  <a:rPr kumimoji="0" lang="en-US" sz="800" b="0" i="0" u="none" strike="noStrike" kern="0" cap="none" spc="0" normalizeH="0" baseline="0" noProof="0">
                    <a:ln>
                      <a:noFill/>
                    </a:ln>
                    <a:solidFill>
                      <a:schemeClr val="tx2"/>
                    </a:solidFill>
                    <a:effectLst/>
                    <a:uLnTx/>
                    <a:uFillTx/>
                    <a:cs typeface="Arial" panose="020B0604020202020204" pitchFamily="34" charset="0"/>
                  </a:rPr>
                  <a:t>(3.82)</a:t>
                </a:r>
              </a:p>
            </p:txBody>
          </p:sp>
          <p:sp>
            <p:nvSpPr>
              <p:cNvPr id="33" name="TextBox 32">
                <a:extLst>
                  <a:ext uri="{FF2B5EF4-FFF2-40B4-BE49-F238E27FC236}">
                    <a16:creationId xmlns:a16="http://schemas.microsoft.com/office/drawing/2014/main" id="{9D574359-7A33-F4D6-68AF-C8B484579EFC}"/>
                  </a:ext>
                </a:extLst>
              </p:cNvPr>
              <p:cNvSpPr txBox="1"/>
              <p:nvPr/>
            </p:nvSpPr>
            <p:spPr>
              <a:xfrm>
                <a:off x="8408082" y="1826836"/>
                <a:ext cx="223710" cy="226658"/>
              </a:xfrm>
              <a:prstGeom prst="rect">
                <a:avLst/>
              </a:prstGeom>
              <a:noFill/>
            </p:spPr>
            <p:txBody>
              <a:bodyPr wrap="non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a:ln>
                      <a:noFill/>
                    </a:ln>
                    <a:solidFill>
                      <a:schemeClr val="tx2"/>
                    </a:solidFill>
                    <a:effectLst/>
                    <a:uLnTx/>
                    <a:uFillTx/>
                    <a:cs typeface="Arial" panose="020B0604020202020204" pitchFamily="34" charset="0"/>
                  </a:rPr>
                  <a:t>2.3</a:t>
                </a:r>
                <a:br>
                  <a:rPr kumimoji="0" lang="en-US" sz="800" b="0" i="0" u="none" strike="noStrike" kern="0" cap="none" spc="0" normalizeH="0" baseline="0" noProof="0">
                    <a:ln>
                      <a:noFill/>
                    </a:ln>
                    <a:solidFill>
                      <a:schemeClr val="tx2"/>
                    </a:solidFill>
                    <a:effectLst/>
                    <a:uLnTx/>
                    <a:uFillTx/>
                    <a:cs typeface="Arial" panose="020B0604020202020204" pitchFamily="34" charset="0"/>
                  </a:rPr>
                </a:br>
                <a:r>
                  <a:rPr kumimoji="0" lang="en-US" sz="800" b="0" i="0" u="none" strike="noStrike" kern="0" cap="none" spc="0" normalizeH="0" baseline="0" noProof="0">
                    <a:ln>
                      <a:noFill/>
                    </a:ln>
                    <a:solidFill>
                      <a:schemeClr val="tx2"/>
                    </a:solidFill>
                    <a:effectLst/>
                    <a:uLnTx/>
                    <a:uFillTx/>
                    <a:cs typeface="Arial" panose="020B0604020202020204" pitchFamily="34" charset="0"/>
                  </a:rPr>
                  <a:t>(5.70)</a:t>
                </a:r>
              </a:p>
            </p:txBody>
          </p:sp>
          <p:grpSp>
            <p:nvGrpSpPr>
              <p:cNvPr id="208" name="Group 207">
                <a:extLst>
                  <a:ext uri="{FF2B5EF4-FFF2-40B4-BE49-F238E27FC236}">
                    <a16:creationId xmlns:a16="http://schemas.microsoft.com/office/drawing/2014/main" id="{05C71871-06D7-44D2-FC64-CC7D25DA2CE5}"/>
                  </a:ext>
                </a:extLst>
              </p:cNvPr>
              <p:cNvGrpSpPr/>
              <p:nvPr/>
            </p:nvGrpSpPr>
            <p:grpSpPr>
              <a:xfrm>
                <a:off x="5097767" y="2822053"/>
                <a:ext cx="494729" cy="158754"/>
                <a:chOff x="5097767" y="2822053"/>
                <a:chExt cx="494729" cy="158754"/>
              </a:xfrm>
            </p:grpSpPr>
            <p:sp>
              <p:nvSpPr>
                <p:cNvPr id="16" name="Rectangle 15">
                  <a:extLst>
                    <a:ext uri="{FF2B5EF4-FFF2-40B4-BE49-F238E27FC236}">
                      <a16:creationId xmlns:a16="http://schemas.microsoft.com/office/drawing/2014/main" id="{EA96A462-AD2F-49DD-7FD8-609F180E46B6}"/>
                    </a:ext>
                  </a:extLst>
                </p:cNvPr>
                <p:cNvSpPr/>
                <p:nvPr/>
              </p:nvSpPr>
              <p:spPr>
                <a:xfrm>
                  <a:off x="5097767" y="2822053"/>
                  <a:ext cx="494729" cy="158754"/>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2"/>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5AFAB4D8-82A2-F27A-6D43-DD027A62CC36}"/>
                    </a:ext>
                  </a:extLst>
                </p:cNvPr>
                <p:cNvSpPr txBox="1"/>
                <p:nvPr/>
              </p:nvSpPr>
              <p:spPr>
                <a:xfrm>
                  <a:off x="5197655" y="2836429"/>
                  <a:ext cx="294953" cy="12311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chemeClr val="bg1"/>
                      </a:solidFill>
                      <a:effectLst/>
                      <a:uLnTx/>
                      <a:uFillTx/>
                      <a:cs typeface="Arial" panose="020B0604020202020204" pitchFamily="34" charset="0"/>
                    </a:rPr>
                    <a:t>n=122</a:t>
                  </a:r>
                  <a:endParaRPr kumimoji="0" lang="en-US" sz="800" b="1" i="0" u="none" strike="noStrike" kern="0" cap="none" spc="0" normalizeH="0" baseline="0" noProof="0">
                    <a:ln>
                      <a:noFill/>
                    </a:ln>
                    <a:solidFill>
                      <a:schemeClr val="bg1"/>
                    </a:solidFill>
                    <a:effectLst/>
                    <a:uLnTx/>
                    <a:uFillTx/>
                    <a:cs typeface="Arial" panose="020B0604020202020204" pitchFamily="34" charset="0"/>
                  </a:endParaRPr>
                </a:p>
              </p:txBody>
            </p:sp>
          </p:grpSp>
          <p:grpSp>
            <p:nvGrpSpPr>
              <p:cNvPr id="209" name="Group 208">
                <a:extLst>
                  <a:ext uri="{FF2B5EF4-FFF2-40B4-BE49-F238E27FC236}">
                    <a16:creationId xmlns:a16="http://schemas.microsoft.com/office/drawing/2014/main" id="{4B41D867-A28F-DAD6-37CA-813DC3BD0D8E}"/>
                  </a:ext>
                </a:extLst>
              </p:cNvPr>
              <p:cNvGrpSpPr/>
              <p:nvPr/>
            </p:nvGrpSpPr>
            <p:grpSpPr>
              <a:xfrm>
                <a:off x="5639140" y="2742019"/>
                <a:ext cx="494729" cy="238788"/>
                <a:chOff x="5639140" y="2742019"/>
                <a:chExt cx="494729" cy="238788"/>
              </a:xfrm>
            </p:grpSpPr>
            <p:sp>
              <p:nvSpPr>
                <p:cNvPr id="17" name="Rectangle 16">
                  <a:extLst>
                    <a:ext uri="{FF2B5EF4-FFF2-40B4-BE49-F238E27FC236}">
                      <a16:creationId xmlns:a16="http://schemas.microsoft.com/office/drawing/2014/main" id="{67587995-CE29-E43C-20CA-1EA29138C941}"/>
                    </a:ext>
                  </a:extLst>
                </p:cNvPr>
                <p:cNvSpPr/>
                <p:nvPr/>
              </p:nvSpPr>
              <p:spPr>
                <a:xfrm>
                  <a:off x="5639140" y="2742019"/>
                  <a:ext cx="494729" cy="238788"/>
                </a:xfrm>
                <a:prstGeom prst="rect">
                  <a:avLst/>
                </a:prstGeom>
                <a:solidFill>
                  <a:srgbClr val="B4C7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2"/>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FF3B1D32-7259-D029-D999-D3CE2789413F}"/>
                    </a:ext>
                  </a:extLst>
                </p:cNvPr>
                <p:cNvSpPr txBox="1"/>
                <p:nvPr/>
              </p:nvSpPr>
              <p:spPr>
                <a:xfrm>
                  <a:off x="5767882" y="2791266"/>
                  <a:ext cx="237244" cy="12311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chemeClr val="bg1"/>
                      </a:solidFill>
                      <a:effectLst/>
                      <a:uLnTx/>
                      <a:uFillTx/>
                      <a:cs typeface="Arial" panose="020B0604020202020204" pitchFamily="34" charset="0"/>
                    </a:rPr>
                    <a:t>n=30</a:t>
                  </a:r>
                  <a:endParaRPr kumimoji="0" lang="en-US" sz="800" b="1" i="0" u="none" strike="noStrike" kern="0" cap="none" spc="0" normalizeH="0" baseline="0" noProof="0">
                    <a:ln>
                      <a:noFill/>
                    </a:ln>
                    <a:solidFill>
                      <a:schemeClr val="bg1"/>
                    </a:solidFill>
                    <a:effectLst/>
                    <a:uLnTx/>
                    <a:uFillTx/>
                    <a:cs typeface="Arial" panose="020B0604020202020204" pitchFamily="34" charset="0"/>
                  </a:endParaRPr>
                </a:p>
              </p:txBody>
            </p:sp>
          </p:grpSp>
          <p:grpSp>
            <p:nvGrpSpPr>
              <p:cNvPr id="211" name="Group 210">
                <a:extLst>
                  <a:ext uri="{FF2B5EF4-FFF2-40B4-BE49-F238E27FC236}">
                    <a16:creationId xmlns:a16="http://schemas.microsoft.com/office/drawing/2014/main" id="{CBDDC66D-A2CE-2E7C-CAF1-0935655196AE}"/>
                  </a:ext>
                </a:extLst>
              </p:cNvPr>
              <p:cNvGrpSpPr/>
              <p:nvPr/>
            </p:nvGrpSpPr>
            <p:grpSpPr>
              <a:xfrm>
                <a:off x="7204530" y="2811313"/>
                <a:ext cx="494729" cy="169494"/>
                <a:chOff x="7204530" y="2811313"/>
                <a:chExt cx="494729" cy="169494"/>
              </a:xfrm>
            </p:grpSpPr>
            <p:sp>
              <p:nvSpPr>
                <p:cNvPr id="19" name="Rectangle 18">
                  <a:extLst>
                    <a:ext uri="{FF2B5EF4-FFF2-40B4-BE49-F238E27FC236}">
                      <a16:creationId xmlns:a16="http://schemas.microsoft.com/office/drawing/2014/main" id="{DC0AFD63-B020-63B6-EBBF-9F2E9270EF4F}"/>
                    </a:ext>
                  </a:extLst>
                </p:cNvPr>
                <p:cNvSpPr/>
                <p:nvPr/>
              </p:nvSpPr>
              <p:spPr>
                <a:xfrm>
                  <a:off x="7204530" y="2811313"/>
                  <a:ext cx="494729" cy="169494"/>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2"/>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E134E6BB-7947-8F4C-67D6-FDA075322D75}"/>
                    </a:ext>
                  </a:extLst>
                </p:cNvPr>
                <p:cNvSpPr txBox="1"/>
                <p:nvPr/>
              </p:nvSpPr>
              <p:spPr>
                <a:xfrm>
                  <a:off x="7304418" y="2830783"/>
                  <a:ext cx="294953" cy="12311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chemeClr val="bg1"/>
                      </a:solidFill>
                      <a:effectLst/>
                      <a:uLnTx/>
                      <a:uFillTx/>
                      <a:cs typeface="Arial" panose="020B0604020202020204" pitchFamily="34" charset="0"/>
                    </a:rPr>
                    <a:t>n=119</a:t>
                  </a:r>
                  <a:endParaRPr kumimoji="0" lang="en-US" sz="800" b="1" i="0" u="none" strike="noStrike" kern="0" cap="none" spc="0" normalizeH="0" baseline="0" noProof="0">
                    <a:ln>
                      <a:noFill/>
                    </a:ln>
                    <a:solidFill>
                      <a:schemeClr val="bg1"/>
                    </a:solidFill>
                    <a:effectLst/>
                    <a:uLnTx/>
                    <a:uFillTx/>
                    <a:cs typeface="Arial" panose="020B0604020202020204" pitchFamily="34" charset="0"/>
                  </a:endParaRPr>
                </a:p>
              </p:txBody>
            </p:sp>
          </p:grpSp>
          <p:grpSp>
            <p:nvGrpSpPr>
              <p:cNvPr id="212" name="Group 211">
                <a:extLst>
                  <a:ext uri="{FF2B5EF4-FFF2-40B4-BE49-F238E27FC236}">
                    <a16:creationId xmlns:a16="http://schemas.microsoft.com/office/drawing/2014/main" id="{CA066722-1E85-2521-F60A-91C12F71DB8A}"/>
                  </a:ext>
                </a:extLst>
              </p:cNvPr>
              <p:cNvGrpSpPr/>
              <p:nvPr/>
            </p:nvGrpSpPr>
            <p:grpSpPr>
              <a:xfrm>
                <a:off x="7739086" y="2742019"/>
                <a:ext cx="494729" cy="238788"/>
                <a:chOff x="7739086" y="2742019"/>
                <a:chExt cx="494729" cy="238788"/>
              </a:xfrm>
            </p:grpSpPr>
            <p:sp>
              <p:nvSpPr>
                <p:cNvPr id="20" name="Rectangle 19">
                  <a:extLst>
                    <a:ext uri="{FF2B5EF4-FFF2-40B4-BE49-F238E27FC236}">
                      <a16:creationId xmlns:a16="http://schemas.microsoft.com/office/drawing/2014/main" id="{E04AFF14-C355-68C4-7F91-E1DE9729C523}"/>
                    </a:ext>
                  </a:extLst>
                </p:cNvPr>
                <p:cNvSpPr/>
                <p:nvPr/>
              </p:nvSpPr>
              <p:spPr>
                <a:xfrm>
                  <a:off x="7739086" y="2742019"/>
                  <a:ext cx="494729" cy="238788"/>
                </a:xfrm>
                <a:prstGeom prst="rect">
                  <a:avLst/>
                </a:prstGeom>
                <a:solidFill>
                  <a:srgbClr val="B4C7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2"/>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0811CFCC-7171-C7AA-36AF-82EE9BB28148}"/>
                    </a:ext>
                  </a:extLst>
                </p:cNvPr>
                <p:cNvSpPr txBox="1"/>
                <p:nvPr/>
              </p:nvSpPr>
              <p:spPr>
                <a:xfrm>
                  <a:off x="7867828" y="2802556"/>
                  <a:ext cx="237244" cy="12311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chemeClr val="bg1"/>
                      </a:solidFill>
                      <a:effectLst/>
                      <a:uLnTx/>
                      <a:uFillTx/>
                      <a:cs typeface="Arial" panose="020B0604020202020204" pitchFamily="34" charset="0"/>
                    </a:rPr>
                    <a:t>n=29</a:t>
                  </a:r>
                  <a:endParaRPr kumimoji="0" lang="en-US" sz="800" b="1" i="0" u="none" strike="noStrike" kern="0" cap="none" spc="0" normalizeH="0" baseline="0" noProof="0">
                    <a:ln>
                      <a:noFill/>
                    </a:ln>
                    <a:solidFill>
                      <a:schemeClr val="bg1"/>
                    </a:solidFill>
                    <a:effectLst/>
                    <a:uLnTx/>
                    <a:uFillTx/>
                    <a:cs typeface="Arial" panose="020B0604020202020204" pitchFamily="34" charset="0"/>
                  </a:endParaRPr>
                </a:p>
              </p:txBody>
            </p:sp>
          </p:grpSp>
          <p:grpSp>
            <p:nvGrpSpPr>
              <p:cNvPr id="213" name="Group 212">
                <a:extLst>
                  <a:ext uri="{FF2B5EF4-FFF2-40B4-BE49-F238E27FC236}">
                    <a16:creationId xmlns:a16="http://schemas.microsoft.com/office/drawing/2014/main" id="{8E16B5DD-F738-04A0-8FAD-400F5733B5B3}"/>
                  </a:ext>
                </a:extLst>
              </p:cNvPr>
              <p:cNvGrpSpPr/>
              <p:nvPr/>
            </p:nvGrpSpPr>
            <p:grpSpPr>
              <a:xfrm>
                <a:off x="8273642" y="2715256"/>
                <a:ext cx="494729" cy="265554"/>
                <a:chOff x="8273642" y="2715256"/>
                <a:chExt cx="494729" cy="265554"/>
              </a:xfrm>
            </p:grpSpPr>
            <p:sp>
              <p:nvSpPr>
                <p:cNvPr id="21" name="Rectangle 20">
                  <a:extLst>
                    <a:ext uri="{FF2B5EF4-FFF2-40B4-BE49-F238E27FC236}">
                      <a16:creationId xmlns:a16="http://schemas.microsoft.com/office/drawing/2014/main" id="{414D6553-390E-044D-B377-5A61698B3708}"/>
                    </a:ext>
                  </a:extLst>
                </p:cNvPr>
                <p:cNvSpPr/>
                <p:nvPr/>
              </p:nvSpPr>
              <p:spPr>
                <a:xfrm>
                  <a:off x="8273642" y="2715256"/>
                  <a:ext cx="494729" cy="265554"/>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2"/>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E0FFB962-730B-2E1F-BFF4-9553644B82E4}"/>
                    </a:ext>
                  </a:extLst>
                </p:cNvPr>
                <p:cNvSpPr txBox="1"/>
                <p:nvPr/>
              </p:nvSpPr>
              <p:spPr>
                <a:xfrm>
                  <a:off x="8402384" y="2785620"/>
                  <a:ext cx="237244" cy="12311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chemeClr val="bg1"/>
                      </a:solidFill>
                      <a:effectLst/>
                      <a:uLnTx/>
                      <a:uFillTx/>
                      <a:cs typeface="Arial" panose="020B0604020202020204" pitchFamily="34" charset="0"/>
                    </a:rPr>
                    <a:t>n=95</a:t>
                  </a:r>
                  <a:endParaRPr kumimoji="0" lang="en-US" sz="800" b="1" i="0" u="none" strike="noStrike" kern="0" cap="none" spc="0" normalizeH="0" baseline="0" noProof="0">
                    <a:ln>
                      <a:noFill/>
                    </a:ln>
                    <a:solidFill>
                      <a:schemeClr val="bg1"/>
                    </a:solidFill>
                    <a:effectLst/>
                    <a:uLnTx/>
                    <a:uFillTx/>
                    <a:cs typeface="Arial" panose="020B0604020202020204" pitchFamily="34" charset="0"/>
                  </a:endParaRPr>
                </a:p>
              </p:txBody>
            </p:sp>
          </p:grpSp>
          <p:grpSp>
            <p:nvGrpSpPr>
              <p:cNvPr id="210" name="Group 209">
                <a:extLst>
                  <a:ext uri="{FF2B5EF4-FFF2-40B4-BE49-F238E27FC236}">
                    <a16:creationId xmlns:a16="http://schemas.microsoft.com/office/drawing/2014/main" id="{21FA7528-F2B2-7B12-7114-8217D370D90F}"/>
                  </a:ext>
                </a:extLst>
              </p:cNvPr>
              <p:cNvGrpSpPr/>
              <p:nvPr/>
            </p:nvGrpSpPr>
            <p:grpSpPr>
              <a:xfrm>
                <a:off x="6180512" y="2765445"/>
                <a:ext cx="494729" cy="215362"/>
                <a:chOff x="6180512" y="2765445"/>
                <a:chExt cx="494729" cy="215362"/>
              </a:xfrm>
            </p:grpSpPr>
            <p:sp>
              <p:nvSpPr>
                <p:cNvPr id="18" name="Rectangle 17">
                  <a:extLst>
                    <a:ext uri="{FF2B5EF4-FFF2-40B4-BE49-F238E27FC236}">
                      <a16:creationId xmlns:a16="http://schemas.microsoft.com/office/drawing/2014/main" id="{87411454-1A73-2E52-9456-40CAE0B2EDC1}"/>
                    </a:ext>
                  </a:extLst>
                </p:cNvPr>
                <p:cNvSpPr/>
                <p:nvPr/>
              </p:nvSpPr>
              <p:spPr>
                <a:xfrm>
                  <a:off x="6180512" y="2765445"/>
                  <a:ext cx="494729" cy="215362"/>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2"/>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EC020C51-E1B1-0D33-5E90-737B751733F6}"/>
                    </a:ext>
                  </a:extLst>
                </p:cNvPr>
                <p:cNvSpPr txBox="1"/>
                <p:nvPr/>
              </p:nvSpPr>
              <p:spPr>
                <a:xfrm>
                  <a:off x="6309254" y="2813846"/>
                  <a:ext cx="237244" cy="12311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chemeClr val="bg1"/>
                      </a:solidFill>
                      <a:effectLst/>
                      <a:uLnTx/>
                      <a:uFillTx/>
                      <a:cs typeface="Arial" panose="020B0604020202020204" pitchFamily="34" charset="0"/>
                    </a:rPr>
                    <a:t>n=95</a:t>
                  </a:r>
                  <a:endParaRPr kumimoji="0" lang="en-US" sz="800" b="1" i="0" u="none" strike="noStrike" kern="0" cap="none" spc="0" normalizeH="0" baseline="0" noProof="0">
                    <a:ln>
                      <a:noFill/>
                    </a:ln>
                    <a:solidFill>
                      <a:schemeClr val="bg1"/>
                    </a:solidFill>
                    <a:effectLst/>
                    <a:uLnTx/>
                    <a:uFillTx/>
                    <a:cs typeface="Arial" panose="020B0604020202020204" pitchFamily="34" charset="0"/>
                  </a:endParaRPr>
                </a:p>
              </p:txBody>
            </p:sp>
          </p:grpSp>
          <p:grpSp>
            <p:nvGrpSpPr>
              <p:cNvPr id="40" name="Group 39">
                <a:extLst>
                  <a:ext uri="{FF2B5EF4-FFF2-40B4-BE49-F238E27FC236}">
                    <a16:creationId xmlns:a16="http://schemas.microsoft.com/office/drawing/2014/main" id="{08CA157D-BE68-93FD-CB73-3D251798D256}"/>
                  </a:ext>
                </a:extLst>
              </p:cNvPr>
              <p:cNvGrpSpPr/>
              <p:nvPr/>
            </p:nvGrpSpPr>
            <p:grpSpPr>
              <a:xfrm>
                <a:off x="5042574" y="2981109"/>
                <a:ext cx="3814143" cy="133151"/>
                <a:chOff x="4916621" y="5013512"/>
                <a:chExt cx="2936821" cy="117862"/>
              </a:xfrm>
            </p:grpSpPr>
            <p:cxnSp>
              <p:nvCxnSpPr>
                <p:cNvPr id="42" name="Straight Connector 41">
                  <a:extLst>
                    <a:ext uri="{FF2B5EF4-FFF2-40B4-BE49-F238E27FC236}">
                      <a16:creationId xmlns:a16="http://schemas.microsoft.com/office/drawing/2014/main" id="{44F4B07B-CEF1-63DD-E3C6-E83E0351E0E7}"/>
                    </a:ext>
                  </a:extLst>
                </p:cNvPr>
                <p:cNvCxnSpPr>
                  <a:cxnSpLocks/>
                </p:cNvCxnSpPr>
                <p:nvPr/>
              </p:nvCxnSpPr>
              <p:spPr>
                <a:xfrm>
                  <a:off x="4916621" y="5013512"/>
                  <a:ext cx="2936821" cy="0"/>
                </a:xfrm>
                <a:prstGeom prst="line">
                  <a:avLst/>
                </a:prstGeom>
                <a:noFill/>
                <a:ln w="6350" cap="flat" cmpd="sng" algn="ctr">
                  <a:solidFill>
                    <a:srgbClr val="4D4D57"/>
                  </a:solidFill>
                  <a:prstDash val="solid"/>
                  <a:miter lim="800000"/>
                </a:ln>
                <a:effectLst/>
              </p:spPr>
            </p:cxnSp>
            <p:cxnSp>
              <p:nvCxnSpPr>
                <p:cNvPr id="43" name="Straight Connector 42">
                  <a:extLst>
                    <a:ext uri="{FF2B5EF4-FFF2-40B4-BE49-F238E27FC236}">
                      <a16:creationId xmlns:a16="http://schemas.microsoft.com/office/drawing/2014/main" id="{C5AB0C01-8BEB-68FB-6DCE-0C833CDD5E26}"/>
                    </a:ext>
                  </a:extLst>
                </p:cNvPr>
                <p:cNvCxnSpPr>
                  <a:cxnSpLocks/>
                </p:cNvCxnSpPr>
                <p:nvPr/>
              </p:nvCxnSpPr>
              <p:spPr>
                <a:xfrm flipV="1">
                  <a:off x="4916621" y="5013512"/>
                  <a:ext cx="0" cy="32369"/>
                </a:xfrm>
                <a:prstGeom prst="line">
                  <a:avLst/>
                </a:prstGeom>
                <a:noFill/>
                <a:ln w="6350" cap="flat" cmpd="sng" algn="ctr">
                  <a:solidFill>
                    <a:srgbClr val="4D4D57"/>
                  </a:solidFill>
                  <a:prstDash val="solid"/>
                  <a:miter lim="800000"/>
                </a:ln>
                <a:effectLst/>
              </p:spPr>
            </p:cxnSp>
            <p:cxnSp>
              <p:nvCxnSpPr>
                <p:cNvPr id="44" name="Straight Connector 43">
                  <a:extLst>
                    <a:ext uri="{FF2B5EF4-FFF2-40B4-BE49-F238E27FC236}">
                      <a16:creationId xmlns:a16="http://schemas.microsoft.com/office/drawing/2014/main" id="{5A31AFA6-AA4A-BBC1-54D3-3BF989467CDD}"/>
                    </a:ext>
                  </a:extLst>
                </p:cNvPr>
                <p:cNvCxnSpPr>
                  <a:cxnSpLocks/>
                </p:cNvCxnSpPr>
                <p:nvPr/>
              </p:nvCxnSpPr>
              <p:spPr>
                <a:xfrm flipV="1">
                  <a:off x="6380044" y="5013512"/>
                  <a:ext cx="0" cy="32369"/>
                </a:xfrm>
                <a:prstGeom prst="line">
                  <a:avLst/>
                </a:prstGeom>
                <a:noFill/>
                <a:ln w="6350" cap="flat" cmpd="sng" algn="ctr">
                  <a:solidFill>
                    <a:srgbClr val="4D4D57"/>
                  </a:solidFill>
                  <a:prstDash val="solid"/>
                  <a:miter lim="800000"/>
                </a:ln>
                <a:effectLst/>
              </p:spPr>
            </p:cxnSp>
            <p:cxnSp>
              <p:nvCxnSpPr>
                <p:cNvPr id="45" name="Straight Connector 44">
                  <a:extLst>
                    <a:ext uri="{FF2B5EF4-FFF2-40B4-BE49-F238E27FC236}">
                      <a16:creationId xmlns:a16="http://schemas.microsoft.com/office/drawing/2014/main" id="{12EA5156-0167-3E6B-B08A-F6FE0B603973}"/>
                    </a:ext>
                  </a:extLst>
                </p:cNvPr>
                <p:cNvCxnSpPr>
                  <a:cxnSpLocks/>
                </p:cNvCxnSpPr>
                <p:nvPr/>
              </p:nvCxnSpPr>
              <p:spPr>
                <a:xfrm flipV="1">
                  <a:off x="7853442" y="5013512"/>
                  <a:ext cx="0" cy="32369"/>
                </a:xfrm>
                <a:prstGeom prst="line">
                  <a:avLst/>
                </a:prstGeom>
                <a:noFill/>
                <a:ln w="6350" cap="flat" cmpd="sng" algn="ctr">
                  <a:solidFill>
                    <a:srgbClr val="4D4D57"/>
                  </a:solidFill>
                  <a:prstDash val="solid"/>
                  <a:miter lim="800000"/>
                </a:ln>
                <a:effectLst/>
              </p:spPr>
            </p:cxnSp>
            <p:sp>
              <p:nvSpPr>
                <p:cNvPr id="46" name="TextBox 45">
                  <a:extLst>
                    <a:ext uri="{FF2B5EF4-FFF2-40B4-BE49-F238E27FC236}">
                      <a16:creationId xmlns:a16="http://schemas.microsoft.com/office/drawing/2014/main" id="{E14FD125-B506-FF25-D7D7-B7519422C39D}"/>
                    </a:ext>
                  </a:extLst>
                </p:cNvPr>
                <p:cNvSpPr txBox="1"/>
                <p:nvPr/>
              </p:nvSpPr>
              <p:spPr>
                <a:xfrm>
                  <a:off x="5098361" y="5044728"/>
                  <a:ext cx="971071" cy="86646"/>
                </a:xfrm>
                <a:prstGeom prst="rect">
                  <a:avLst/>
                </a:prstGeom>
                <a:noFill/>
                <a:ln w="6350">
                  <a:noFill/>
                </a:ln>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2"/>
                      </a:solidFill>
                      <a:effectLst/>
                      <a:uLnTx/>
                      <a:uFillTx/>
                      <a:cs typeface="Arial" panose="020B0604020202020204" pitchFamily="34" charset="0"/>
                    </a:rPr>
                    <a:t>Baseline (Week 24)</a:t>
                  </a:r>
                </a:p>
              </p:txBody>
            </p:sp>
            <p:sp>
              <p:nvSpPr>
                <p:cNvPr id="47" name="TextBox 46">
                  <a:extLst>
                    <a:ext uri="{FF2B5EF4-FFF2-40B4-BE49-F238E27FC236}">
                      <a16:creationId xmlns:a16="http://schemas.microsoft.com/office/drawing/2014/main" id="{35A79FF3-BDD5-18F4-0BFF-6B5DBC0C22B8}"/>
                    </a:ext>
                  </a:extLst>
                </p:cNvPr>
                <p:cNvSpPr txBox="1"/>
                <p:nvPr/>
              </p:nvSpPr>
              <p:spPr>
                <a:xfrm>
                  <a:off x="6734219" y="5044728"/>
                  <a:ext cx="882792" cy="80747"/>
                </a:xfrm>
                <a:prstGeom prst="rect">
                  <a:avLst/>
                </a:prstGeom>
                <a:noFill/>
                <a:ln w="6350">
                  <a:noFill/>
                </a:ln>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tx2"/>
                      </a:solidFill>
                      <a:effectLst/>
                      <a:uLnTx/>
                      <a:uFillTx/>
                      <a:cs typeface="Arial" panose="020B0604020202020204" pitchFamily="34" charset="0"/>
                    </a:rPr>
                    <a:t>Week 48</a:t>
                  </a:r>
                </a:p>
              </p:txBody>
            </p:sp>
          </p:grpSp>
          <p:grpSp>
            <p:nvGrpSpPr>
              <p:cNvPr id="224" name="Group 223">
                <a:extLst>
                  <a:ext uri="{FF2B5EF4-FFF2-40B4-BE49-F238E27FC236}">
                    <a16:creationId xmlns:a16="http://schemas.microsoft.com/office/drawing/2014/main" id="{5627AA0D-15FD-9B61-D359-9BDBDD2CAD9B}"/>
                  </a:ext>
                </a:extLst>
              </p:cNvPr>
              <p:cNvGrpSpPr/>
              <p:nvPr/>
            </p:nvGrpSpPr>
            <p:grpSpPr>
              <a:xfrm>
                <a:off x="5752798" y="3228775"/>
                <a:ext cx="2638872" cy="123112"/>
                <a:chOff x="5231019" y="3149387"/>
                <a:chExt cx="2638872" cy="123112"/>
              </a:xfrm>
            </p:grpSpPr>
            <p:grpSp>
              <p:nvGrpSpPr>
                <p:cNvPr id="220" name="Group 219">
                  <a:extLst>
                    <a:ext uri="{FF2B5EF4-FFF2-40B4-BE49-F238E27FC236}">
                      <a16:creationId xmlns:a16="http://schemas.microsoft.com/office/drawing/2014/main" id="{75060A67-95B2-4B79-E858-4AA2262FC37B}"/>
                    </a:ext>
                  </a:extLst>
                </p:cNvPr>
                <p:cNvGrpSpPr/>
                <p:nvPr/>
              </p:nvGrpSpPr>
              <p:grpSpPr>
                <a:xfrm>
                  <a:off x="5231019" y="3149388"/>
                  <a:ext cx="651935" cy="123111"/>
                  <a:chOff x="5231019" y="3149388"/>
                  <a:chExt cx="651935" cy="123111"/>
                </a:xfrm>
              </p:grpSpPr>
              <p:sp>
                <p:nvSpPr>
                  <p:cNvPr id="214" name="TextBox 213">
                    <a:extLst>
                      <a:ext uri="{FF2B5EF4-FFF2-40B4-BE49-F238E27FC236}">
                        <a16:creationId xmlns:a16="http://schemas.microsoft.com/office/drawing/2014/main" id="{004D983A-7C23-765C-0C82-60A9999ECFCF}"/>
                      </a:ext>
                    </a:extLst>
                  </p:cNvPr>
                  <p:cNvSpPr txBox="1"/>
                  <p:nvPr/>
                </p:nvSpPr>
                <p:spPr>
                  <a:xfrm>
                    <a:off x="5342742" y="3149388"/>
                    <a:ext cx="540212" cy="123111"/>
                  </a:xfrm>
                  <a:prstGeom prst="rect">
                    <a:avLst/>
                  </a:prstGeom>
                  <a:noFill/>
                  <a:ln w="6350">
                    <a:noFill/>
                  </a:ln>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chemeClr val="tx2"/>
                        </a:solidFill>
                        <a:effectLst/>
                        <a:uLnTx/>
                        <a:uFillTx/>
                        <a:cs typeface="Arial" panose="020B0604020202020204" pitchFamily="34" charset="0"/>
                      </a:rPr>
                      <a:t>Biosim</a:t>
                    </a:r>
                    <a:r>
                      <a:rPr kumimoji="0" lang="en-US" sz="800" b="0" i="0" u="none" strike="noStrike" kern="0" cap="none" spc="0" normalizeH="0" baseline="0" noProof="0" dirty="0">
                        <a:ln>
                          <a:noFill/>
                        </a:ln>
                        <a:solidFill>
                          <a:schemeClr val="tx2"/>
                        </a:solidFill>
                        <a:effectLst/>
                        <a:uLnTx/>
                        <a:uFillTx/>
                        <a:cs typeface="Arial" panose="020B0604020202020204" pitchFamily="34" charset="0"/>
                      </a:rPr>
                      <a:t>-NTZ</a:t>
                    </a:r>
                    <a:endParaRPr kumimoji="0" lang="en-US" sz="800" b="0" i="0" u="none" strike="noStrike" kern="0" cap="none" spc="0" normalizeH="0" baseline="30000" noProof="0" dirty="0">
                      <a:ln>
                        <a:noFill/>
                      </a:ln>
                      <a:solidFill>
                        <a:schemeClr val="tx2"/>
                      </a:solidFill>
                      <a:effectLst/>
                      <a:uLnTx/>
                      <a:uFillTx/>
                      <a:cs typeface="Arial" panose="020B0604020202020204" pitchFamily="34" charset="0"/>
                    </a:endParaRPr>
                  </a:p>
                </p:txBody>
              </p:sp>
              <p:sp>
                <p:nvSpPr>
                  <p:cNvPr id="217" name="Rectangle 216">
                    <a:extLst>
                      <a:ext uri="{FF2B5EF4-FFF2-40B4-BE49-F238E27FC236}">
                        <a16:creationId xmlns:a16="http://schemas.microsoft.com/office/drawing/2014/main" id="{4FCBD8AE-A420-E6BD-B189-288922F09D60}"/>
                      </a:ext>
                    </a:extLst>
                  </p:cNvPr>
                  <p:cNvSpPr/>
                  <p:nvPr/>
                </p:nvSpPr>
                <p:spPr>
                  <a:xfrm>
                    <a:off x="5231019" y="3187612"/>
                    <a:ext cx="70132" cy="62632"/>
                  </a:xfrm>
                  <a:prstGeom prst="rect">
                    <a:avLst/>
                  </a:prstGeom>
                  <a:solidFill>
                    <a:srgbClr val="4472C4"/>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2"/>
                      </a:solidFill>
                      <a:effectLst/>
                      <a:uLnTx/>
                      <a:uFillTx/>
                      <a:latin typeface="Calibri" panose="020F0502020204030204"/>
                      <a:ea typeface="+mn-ea"/>
                      <a:cs typeface="+mn-cs"/>
                    </a:endParaRPr>
                  </a:p>
                </p:txBody>
              </p:sp>
            </p:grpSp>
            <p:grpSp>
              <p:nvGrpSpPr>
                <p:cNvPr id="222" name="Group 221">
                  <a:extLst>
                    <a:ext uri="{FF2B5EF4-FFF2-40B4-BE49-F238E27FC236}">
                      <a16:creationId xmlns:a16="http://schemas.microsoft.com/office/drawing/2014/main" id="{14CF1FAB-99FE-5D2A-BAA6-2C04D929321C}"/>
                    </a:ext>
                  </a:extLst>
                </p:cNvPr>
                <p:cNvGrpSpPr/>
                <p:nvPr/>
              </p:nvGrpSpPr>
              <p:grpSpPr>
                <a:xfrm>
                  <a:off x="7373210" y="3149388"/>
                  <a:ext cx="496681" cy="123111"/>
                  <a:chOff x="8153851" y="3149388"/>
                  <a:chExt cx="496681" cy="123111"/>
                </a:xfrm>
              </p:grpSpPr>
              <p:sp>
                <p:nvSpPr>
                  <p:cNvPr id="215" name="TextBox 214">
                    <a:extLst>
                      <a:ext uri="{FF2B5EF4-FFF2-40B4-BE49-F238E27FC236}">
                        <a16:creationId xmlns:a16="http://schemas.microsoft.com/office/drawing/2014/main" id="{19CD59F3-65E4-FC2E-CB4B-9AEB2C8CBBF3}"/>
                      </a:ext>
                    </a:extLst>
                  </p:cNvPr>
                  <p:cNvSpPr txBox="1"/>
                  <p:nvPr/>
                </p:nvSpPr>
                <p:spPr>
                  <a:xfrm>
                    <a:off x="8257796" y="3149388"/>
                    <a:ext cx="392736" cy="123111"/>
                  </a:xfrm>
                  <a:prstGeom prst="rect">
                    <a:avLst/>
                  </a:prstGeom>
                  <a:noFill/>
                  <a:ln w="6350">
                    <a:noFill/>
                  </a:ln>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2"/>
                        </a:solidFill>
                        <a:effectLst/>
                        <a:uLnTx/>
                        <a:uFillTx/>
                        <a:cs typeface="Arial" panose="020B0604020202020204" pitchFamily="34" charset="0"/>
                      </a:rPr>
                      <a:t>Ref-NTZ</a:t>
                    </a:r>
                    <a:endParaRPr kumimoji="0" lang="en-US" sz="800" b="0" i="0" u="none" strike="noStrike" kern="0" cap="none" spc="0" normalizeH="0" baseline="30000" noProof="0" dirty="0">
                      <a:ln>
                        <a:noFill/>
                      </a:ln>
                      <a:solidFill>
                        <a:schemeClr val="tx2"/>
                      </a:solidFill>
                      <a:effectLst/>
                      <a:uLnTx/>
                      <a:uFillTx/>
                      <a:cs typeface="Arial" panose="020B0604020202020204" pitchFamily="34" charset="0"/>
                    </a:endParaRPr>
                  </a:p>
                </p:txBody>
              </p:sp>
              <p:sp>
                <p:nvSpPr>
                  <p:cNvPr id="218" name="Rectangle 217">
                    <a:extLst>
                      <a:ext uri="{FF2B5EF4-FFF2-40B4-BE49-F238E27FC236}">
                        <a16:creationId xmlns:a16="http://schemas.microsoft.com/office/drawing/2014/main" id="{9D56435B-F2CF-61FB-B157-418E47102DC6}"/>
                      </a:ext>
                    </a:extLst>
                  </p:cNvPr>
                  <p:cNvSpPr/>
                  <p:nvPr/>
                </p:nvSpPr>
                <p:spPr>
                  <a:xfrm>
                    <a:off x="8153851" y="3187612"/>
                    <a:ext cx="70132" cy="62632"/>
                  </a:xfrm>
                  <a:prstGeom prst="rect">
                    <a:avLst/>
                  </a:prstGeom>
                  <a:solidFill>
                    <a:srgbClr val="ED7D31"/>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2"/>
                      </a:solidFill>
                      <a:effectLst/>
                      <a:uLnTx/>
                      <a:uFillTx/>
                      <a:latin typeface="Calibri" panose="020F0502020204030204"/>
                      <a:ea typeface="+mn-ea"/>
                      <a:cs typeface="+mn-cs"/>
                    </a:endParaRPr>
                  </a:p>
                </p:txBody>
              </p:sp>
            </p:grpSp>
            <p:grpSp>
              <p:nvGrpSpPr>
                <p:cNvPr id="221" name="Group 220">
                  <a:extLst>
                    <a:ext uri="{FF2B5EF4-FFF2-40B4-BE49-F238E27FC236}">
                      <a16:creationId xmlns:a16="http://schemas.microsoft.com/office/drawing/2014/main" id="{F2E40042-8FEC-345B-31C5-92BCF76A040A}"/>
                    </a:ext>
                  </a:extLst>
                </p:cNvPr>
                <p:cNvGrpSpPr/>
                <p:nvPr/>
              </p:nvGrpSpPr>
              <p:grpSpPr>
                <a:xfrm>
                  <a:off x="5924545" y="3149387"/>
                  <a:ext cx="1393796" cy="123111"/>
                  <a:chOff x="6252351" y="3149387"/>
                  <a:chExt cx="1393796" cy="123111"/>
                </a:xfrm>
              </p:grpSpPr>
              <p:sp>
                <p:nvSpPr>
                  <p:cNvPr id="216" name="TextBox 215">
                    <a:extLst>
                      <a:ext uri="{FF2B5EF4-FFF2-40B4-BE49-F238E27FC236}">
                        <a16:creationId xmlns:a16="http://schemas.microsoft.com/office/drawing/2014/main" id="{780C3E32-244B-5BFF-CD44-8C8DAC906542}"/>
                      </a:ext>
                    </a:extLst>
                  </p:cNvPr>
                  <p:cNvSpPr txBox="1"/>
                  <p:nvPr/>
                </p:nvSpPr>
                <p:spPr>
                  <a:xfrm>
                    <a:off x="6363745" y="3149387"/>
                    <a:ext cx="1282402" cy="123111"/>
                  </a:xfrm>
                  <a:prstGeom prst="rect">
                    <a:avLst/>
                  </a:prstGeom>
                  <a:noFill/>
                  <a:ln w="6350">
                    <a:noFill/>
                  </a:ln>
                </p:spPr>
                <p:txBody>
                  <a:bodyPr wrap="none" lIns="0" tIns="0" rIns="0" bIns="0" rtlCol="0">
                    <a:spAutoFit/>
                  </a:bodyPr>
                  <a:lstStyle/>
                  <a:p>
                    <a:pPr>
                      <a:defRPr/>
                    </a:pPr>
                    <a:r>
                      <a:rPr kumimoji="0" lang="en-US" sz="800" b="0" i="0" u="none" strike="noStrike" kern="0" cap="none" spc="0" normalizeH="0" baseline="0" noProof="0" dirty="0">
                        <a:ln>
                          <a:noFill/>
                        </a:ln>
                        <a:solidFill>
                          <a:schemeClr val="tx2"/>
                        </a:solidFill>
                        <a:effectLst/>
                        <a:uLnTx/>
                        <a:uFillTx/>
                        <a:cs typeface="Arial" panose="020B0604020202020204" pitchFamily="34" charset="0"/>
                      </a:rPr>
                      <a:t>Ref-NTZ/</a:t>
                    </a:r>
                    <a:r>
                      <a:rPr lang="en-US" sz="800" kern="0" dirty="0">
                        <a:solidFill>
                          <a:schemeClr val="tx2"/>
                        </a:solidFill>
                        <a:cs typeface="Arial" panose="020B0604020202020204" pitchFamily="34" charset="0"/>
                      </a:rPr>
                      <a:t>b</a:t>
                    </a:r>
                    <a:r>
                      <a:rPr kumimoji="0" lang="en-US" sz="800" b="0" i="0" u="none" strike="noStrike" kern="0" cap="none" spc="0" normalizeH="0" baseline="0" noProof="0" dirty="0" err="1">
                        <a:ln>
                          <a:noFill/>
                        </a:ln>
                        <a:solidFill>
                          <a:schemeClr val="tx2"/>
                        </a:solidFill>
                        <a:effectLst/>
                        <a:uLnTx/>
                        <a:uFillTx/>
                        <a:cs typeface="Arial" panose="020B0604020202020204" pitchFamily="34" charset="0"/>
                      </a:rPr>
                      <a:t>iosim</a:t>
                    </a:r>
                    <a:r>
                      <a:rPr kumimoji="0" lang="en-US" sz="800" b="0" i="0" u="none" strike="noStrike" kern="0" cap="none" spc="0" normalizeH="0" baseline="0" noProof="0" dirty="0">
                        <a:ln>
                          <a:noFill/>
                        </a:ln>
                        <a:solidFill>
                          <a:schemeClr val="tx2"/>
                        </a:solidFill>
                        <a:effectLst/>
                        <a:uLnTx/>
                        <a:uFillTx/>
                        <a:cs typeface="Arial" panose="020B0604020202020204" pitchFamily="34" charset="0"/>
                      </a:rPr>
                      <a:t>-NTZ Switch</a:t>
                    </a:r>
                  </a:p>
                </p:txBody>
              </p:sp>
              <p:sp>
                <p:nvSpPr>
                  <p:cNvPr id="219" name="Rectangle 218">
                    <a:extLst>
                      <a:ext uri="{FF2B5EF4-FFF2-40B4-BE49-F238E27FC236}">
                        <a16:creationId xmlns:a16="http://schemas.microsoft.com/office/drawing/2014/main" id="{61E69792-AEF2-EFAB-AC47-A5DD1CBAFFD9}"/>
                      </a:ext>
                    </a:extLst>
                  </p:cNvPr>
                  <p:cNvSpPr/>
                  <p:nvPr/>
                </p:nvSpPr>
                <p:spPr>
                  <a:xfrm>
                    <a:off x="6252351" y="3180947"/>
                    <a:ext cx="70132" cy="62632"/>
                  </a:xfrm>
                  <a:prstGeom prst="rect">
                    <a:avLst/>
                  </a:prstGeom>
                  <a:solidFill>
                    <a:srgbClr val="B4C7E7"/>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2"/>
                      </a:solidFill>
                      <a:effectLst/>
                      <a:uLnTx/>
                      <a:uFillTx/>
                      <a:latin typeface="Calibri" panose="020F0502020204030204"/>
                      <a:ea typeface="+mn-ea"/>
                      <a:cs typeface="+mn-cs"/>
                    </a:endParaRPr>
                  </a:p>
                </p:txBody>
              </p:sp>
            </p:grpSp>
          </p:grpSp>
        </p:grpSp>
      </p:grpSp>
      <p:sp>
        <p:nvSpPr>
          <p:cNvPr id="6" name="Footer Placeholder 5">
            <a:extLst>
              <a:ext uri="{FF2B5EF4-FFF2-40B4-BE49-F238E27FC236}">
                <a16:creationId xmlns:a16="http://schemas.microsoft.com/office/drawing/2014/main" id="{B9DADE38-354C-53E3-70C0-304AC4E93227}"/>
              </a:ext>
            </a:extLst>
          </p:cNvPr>
          <p:cNvSpPr>
            <a:spLocks noGrp="1"/>
          </p:cNvSpPr>
          <p:nvPr>
            <p:ph type="ftr" sz="quarter" idx="11"/>
          </p:nvPr>
        </p:nvSpPr>
        <p:spPr/>
        <p:txBody>
          <a:bodyPr/>
          <a:lstStyle/>
          <a:p>
            <a:r>
              <a:rPr lang="en-GB" sz="500" dirty="0"/>
              <a:t>MRI, magnetic resonance imaging; SD, standard deviation.</a:t>
            </a:r>
          </a:p>
          <a:p>
            <a:r>
              <a:rPr lang="en-GB" sz="500" dirty="0"/>
              <a:t>Hemmer B, et al. JAMA </a:t>
            </a:r>
            <a:r>
              <a:rPr lang="en-GB" sz="500" dirty="0" err="1"/>
              <a:t>Neurol</a:t>
            </a:r>
            <a:r>
              <a:rPr lang="en-GB" sz="500" dirty="0"/>
              <a:t> 2023;80(3):298–307.</a:t>
            </a:r>
          </a:p>
        </p:txBody>
      </p:sp>
    </p:spTree>
    <p:extLst>
      <p:ext uri="{BB962C8B-B14F-4D97-AF65-F5344CB8AC3E}">
        <p14:creationId xmlns:p14="http://schemas.microsoft.com/office/powerpoint/2010/main" val="510274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A57D-713A-3E2C-26A8-CF5DDB976C7B}"/>
              </a:ext>
            </a:extLst>
          </p:cNvPr>
          <p:cNvSpPr>
            <a:spLocks noGrp="1"/>
          </p:cNvSpPr>
          <p:nvPr>
            <p:ph type="title"/>
          </p:nvPr>
        </p:nvSpPr>
        <p:spPr>
          <a:xfrm>
            <a:off x="243000" y="181146"/>
            <a:ext cx="7986600" cy="1138067"/>
          </a:xfrm>
        </p:spPr>
        <p:txBody>
          <a:bodyPr/>
          <a:lstStyle/>
          <a:p>
            <a:r>
              <a:rPr lang="en-US" sz="2400" dirty="0"/>
              <a:t>No clinically meaningful differences in ARR and EDSS outcomes between biosimilar and reference natalizumab were reported</a:t>
            </a:r>
          </a:p>
        </p:txBody>
      </p:sp>
      <p:graphicFrame>
        <p:nvGraphicFramePr>
          <p:cNvPr id="19" name="Content Placeholder 18">
            <a:extLst>
              <a:ext uri="{FF2B5EF4-FFF2-40B4-BE49-F238E27FC236}">
                <a16:creationId xmlns:a16="http://schemas.microsoft.com/office/drawing/2014/main" id="{75997169-A583-5805-0704-3589B748125C}"/>
              </a:ext>
            </a:extLst>
          </p:cNvPr>
          <p:cNvGraphicFramePr>
            <a:graphicFrameLocks noGrp="1"/>
          </p:cNvGraphicFramePr>
          <p:nvPr>
            <p:ph idx="1"/>
            <p:extLst>
              <p:ext uri="{D42A27DB-BD31-4B8C-83A1-F6EECF244321}">
                <p14:modId xmlns:p14="http://schemas.microsoft.com/office/powerpoint/2010/main" val="3630112252"/>
              </p:ext>
            </p:extLst>
          </p:nvPr>
        </p:nvGraphicFramePr>
        <p:xfrm>
          <a:off x="237621" y="1907876"/>
          <a:ext cx="4203752" cy="1640543"/>
        </p:xfrm>
        <a:graphic>
          <a:graphicData uri="http://schemas.openxmlformats.org/drawingml/2006/table">
            <a:tbl>
              <a:tblPr firstRow="1" bandRow="1">
                <a:tableStyleId>{1C5780E6-A8F4-46B0-B82D-9E7F56C639EF}</a:tableStyleId>
              </a:tblPr>
              <a:tblGrid>
                <a:gridCol w="1050938">
                  <a:extLst>
                    <a:ext uri="{9D8B030D-6E8A-4147-A177-3AD203B41FA5}">
                      <a16:colId xmlns:a16="http://schemas.microsoft.com/office/drawing/2014/main" val="3819260333"/>
                    </a:ext>
                  </a:extLst>
                </a:gridCol>
                <a:gridCol w="1050938">
                  <a:extLst>
                    <a:ext uri="{9D8B030D-6E8A-4147-A177-3AD203B41FA5}">
                      <a16:colId xmlns:a16="http://schemas.microsoft.com/office/drawing/2014/main" val="491273462"/>
                    </a:ext>
                  </a:extLst>
                </a:gridCol>
                <a:gridCol w="1050938">
                  <a:extLst>
                    <a:ext uri="{9D8B030D-6E8A-4147-A177-3AD203B41FA5}">
                      <a16:colId xmlns:a16="http://schemas.microsoft.com/office/drawing/2014/main" val="293299495"/>
                    </a:ext>
                  </a:extLst>
                </a:gridCol>
                <a:gridCol w="1050938">
                  <a:extLst>
                    <a:ext uri="{9D8B030D-6E8A-4147-A177-3AD203B41FA5}">
                      <a16:colId xmlns:a16="http://schemas.microsoft.com/office/drawing/2014/main" val="34278573"/>
                    </a:ext>
                  </a:extLst>
                </a:gridCol>
              </a:tblGrid>
              <a:tr h="0">
                <a:tc>
                  <a:txBody>
                    <a:bodyPr/>
                    <a:lstStyle/>
                    <a:p>
                      <a:pPr algn="l" fontAlgn="b"/>
                      <a:r>
                        <a:rPr lang="en-IN" sz="1200" b="1" i="0" u="none" strike="noStrike" dirty="0">
                          <a:solidFill>
                            <a:schemeClr val="accent1"/>
                          </a:solidFill>
                          <a:effectLst/>
                          <a:latin typeface="Arial" panose="020B0604020202020204" pitchFamily="34" charset="0"/>
                          <a:cs typeface="Arial" panose="020B0604020202020204" pitchFamily="34" charset="0"/>
                        </a:rPr>
                        <a:t>ARR</a:t>
                      </a:r>
                    </a:p>
                  </a:txBody>
                  <a:tcPr anchor="ct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Biosim</a:t>
                      </a:r>
                      <a:r>
                        <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-NTZ</a:t>
                      </a:r>
                      <a:endParaRPr kumimoji="0" lang="en-US" sz="1200" b="1" i="0" u="none" strike="noStrike" kern="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endParaRPr>
                    </a:p>
                  </a:txBody>
                  <a:tcPr anchor="ct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Ref-NTZ/ </a:t>
                      </a:r>
                      <a:r>
                        <a:rPr kumimoji="0" lang="en-US" sz="1200" b="1"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biosim</a:t>
                      </a:r>
                      <a:r>
                        <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-NTZ Switch</a:t>
                      </a:r>
                    </a:p>
                  </a:txBody>
                  <a:tcPr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4C7E7"/>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Ref-NTZ</a:t>
                      </a:r>
                      <a:endParaRPr kumimoji="0" lang="en-US" sz="1200" b="1" i="0" u="none" strike="noStrike" kern="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endParaRPr>
                    </a:p>
                  </a:txBody>
                  <a:tcPr anchor="ct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7119"/>
                    </a:solidFill>
                  </a:tcPr>
                </a:tc>
                <a:extLst>
                  <a:ext uri="{0D108BD9-81ED-4DB2-BD59-A6C34878D82A}">
                    <a16:rowId xmlns:a16="http://schemas.microsoft.com/office/drawing/2014/main" val="2399161873"/>
                  </a:ext>
                </a:extLst>
              </a:tr>
              <a:tr h="515968">
                <a:tc>
                  <a:txBody>
                    <a:bodyPr/>
                    <a:lstStyle/>
                    <a:p>
                      <a:pPr algn="l" fontAlgn="b"/>
                      <a:r>
                        <a:rPr lang="en-IN" sz="1200" b="1" i="0" u="none" strike="noStrike" dirty="0">
                          <a:solidFill>
                            <a:schemeClr val="accent1"/>
                          </a:solidFill>
                          <a:effectLst/>
                          <a:latin typeface="Arial" panose="020B0604020202020204" pitchFamily="34" charset="0"/>
                          <a:cs typeface="Arial" panose="020B0604020202020204" pitchFamily="34" charset="0"/>
                        </a:rPr>
                        <a:t>Week 24</a:t>
                      </a:r>
                    </a:p>
                  </a:txBody>
                  <a:tcPr anchor="ctr">
                    <a:lnT w="19050" cap="flat" cmpd="sng" algn="ctr">
                      <a:solidFill>
                        <a:schemeClr val="bg1"/>
                      </a:solidFill>
                      <a:prstDash val="solid"/>
                      <a:round/>
                      <a:headEnd type="none" w="med" len="med"/>
                      <a:tailEnd type="none" w="med" len="med"/>
                    </a:lnT>
                    <a:solidFill>
                      <a:schemeClr val="accent4"/>
                    </a:solidFill>
                  </a:tcPr>
                </a:tc>
                <a:tc>
                  <a:txBody>
                    <a:bodyPr/>
                    <a:lstStyle/>
                    <a:p>
                      <a:pPr algn="ctr" fontAlgn="b"/>
                      <a:r>
                        <a:rPr lang="en-IN" sz="1200" b="0" i="0" u="none" strike="noStrike" dirty="0">
                          <a:solidFill>
                            <a:srgbClr val="000000"/>
                          </a:solidFill>
                          <a:effectLst/>
                          <a:latin typeface="Arial" panose="020B0604020202020204" pitchFamily="34" charset="0"/>
                          <a:cs typeface="Arial" panose="020B0604020202020204" pitchFamily="34" charset="0"/>
                        </a:rPr>
                        <a:t>0.19</a:t>
                      </a:r>
                    </a:p>
                  </a:txBody>
                  <a:tcPr anchor="ctr">
                    <a:lnT w="19050" cap="flat" cmpd="sng" algn="ctr">
                      <a:solidFill>
                        <a:schemeClr val="bg1"/>
                      </a:solidFill>
                      <a:prstDash val="solid"/>
                      <a:round/>
                      <a:headEnd type="none" w="med" len="med"/>
                      <a:tailEnd type="none" w="med" len="med"/>
                    </a:lnT>
                    <a:solidFill>
                      <a:schemeClr val="accent2">
                        <a:alpha val="10000"/>
                      </a:schemeClr>
                    </a:solidFill>
                  </a:tcPr>
                </a:tc>
                <a:tc>
                  <a:txBody>
                    <a:bodyPr/>
                    <a:lstStyle/>
                    <a:p>
                      <a:pPr algn="ctr" fontAlgn="b"/>
                      <a:r>
                        <a:rPr lang="en-IN" sz="1200" b="0" i="0" u="none" strike="noStrike" dirty="0">
                          <a:solidFill>
                            <a:srgbClr val="000000"/>
                          </a:solidFill>
                          <a:effectLst/>
                          <a:latin typeface="Arial" panose="020B0604020202020204" pitchFamily="34" charset="0"/>
                          <a:cs typeface="Arial" panose="020B0604020202020204" pitchFamily="34" charset="0"/>
                        </a:rPr>
                        <a:t>0.14</a:t>
                      </a:r>
                    </a:p>
                  </a:txBody>
                  <a:tcPr anchor="ctr">
                    <a:lnT w="19050" cap="flat" cmpd="sng" algn="ctr">
                      <a:solidFill>
                        <a:schemeClr val="bg1"/>
                      </a:solidFill>
                      <a:prstDash val="solid"/>
                      <a:round/>
                      <a:headEnd type="none" w="med" len="med"/>
                      <a:tailEnd type="none" w="med" len="med"/>
                    </a:lnT>
                    <a:solidFill>
                      <a:srgbClr val="B4C7E7">
                        <a:alpha val="10000"/>
                      </a:srgbClr>
                    </a:solidFill>
                  </a:tcPr>
                </a:tc>
                <a:tc>
                  <a:txBody>
                    <a:bodyPr/>
                    <a:lstStyle/>
                    <a:p>
                      <a:pPr algn="ctr" fontAlgn="b"/>
                      <a:r>
                        <a:rPr lang="en-IN" sz="1200" b="0" i="0" u="none" strike="noStrike" dirty="0">
                          <a:solidFill>
                            <a:srgbClr val="000000"/>
                          </a:solidFill>
                          <a:effectLst/>
                          <a:latin typeface="Arial" panose="020B0604020202020204" pitchFamily="34" charset="0"/>
                          <a:cs typeface="Arial" panose="020B0604020202020204" pitchFamily="34" charset="0"/>
                        </a:rPr>
                        <a:t>0.11</a:t>
                      </a:r>
                    </a:p>
                  </a:txBody>
                  <a:tcPr anchor="ctr">
                    <a:lnT w="19050" cap="flat" cmpd="sng" algn="ctr">
                      <a:solidFill>
                        <a:schemeClr val="bg1"/>
                      </a:solidFill>
                      <a:prstDash val="solid"/>
                      <a:round/>
                      <a:headEnd type="none" w="med" len="med"/>
                      <a:tailEnd type="none" w="med" len="med"/>
                    </a:lnT>
                    <a:solidFill>
                      <a:srgbClr val="E77119">
                        <a:alpha val="10000"/>
                      </a:srgbClr>
                    </a:solidFill>
                  </a:tcPr>
                </a:tc>
                <a:extLst>
                  <a:ext uri="{0D108BD9-81ED-4DB2-BD59-A6C34878D82A}">
                    <a16:rowId xmlns:a16="http://schemas.microsoft.com/office/drawing/2014/main" val="4180372185"/>
                  </a:ext>
                </a:extLst>
              </a:tr>
              <a:tr h="484495">
                <a:tc>
                  <a:txBody>
                    <a:bodyPr/>
                    <a:lstStyle/>
                    <a:p>
                      <a:pPr algn="l" fontAlgn="b"/>
                      <a:r>
                        <a:rPr lang="en-IN" sz="1200" b="1" i="0" u="none" strike="noStrike" dirty="0">
                          <a:solidFill>
                            <a:schemeClr val="accent1"/>
                          </a:solidFill>
                          <a:effectLst/>
                          <a:latin typeface="Arial" panose="020B0604020202020204" pitchFamily="34" charset="0"/>
                          <a:cs typeface="Arial" panose="020B0604020202020204" pitchFamily="34" charset="0"/>
                        </a:rPr>
                        <a:t>Week 48</a:t>
                      </a:r>
                    </a:p>
                  </a:txBody>
                  <a:tcPr anchor="ctr">
                    <a:solidFill>
                      <a:schemeClr val="accent4"/>
                    </a:solidFill>
                  </a:tcPr>
                </a:tc>
                <a:tc>
                  <a:txBody>
                    <a:bodyPr/>
                    <a:lstStyle/>
                    <a:p>
                      <a:pPr algn="ctr" fontAlgn="b"/>
                      <a:r>
                        <a:rPr lang="en-IN" sz="1200" b="0" i="0" u="none" strike="noStrike">
                          <a:solidFill>
                            <a:srgbClr val="000000"/>
                          </a:solidFill>
                          <a:effectLst/>
                          <a:latin typeface="Arial" panose="020B0604020202020204" pitchFamily="34" charset="0"/>
                          <a:cs typeface="Arial" panose="020B0604020202020204" pitchFamily="34" charset="0"/>
                        </a:rPr>
                        <a:t>0.17</a:t>
                      </a:r>
                    </a:p>
                  </a:txBody>
                  <a:tcPr anchor="ctr">
                    <a:solidFill>
                      <a:schemeClr val="accent2">
                        <a:alpha val="10000"/>
                      </a:schemeClr>
                    </a:solidFill>
                  </a:tcPr>
                </a:tc>
                <a:tc>
                  <a:txBody>
                    <a:bodyPr/>
                    <a:lstStyle/>
                    <a:p>
                      <a:pPr algn="ctr" fontAlgn="b"/>
                      <a:r>
                        <a:rPr lang="en-IN" sz="1200" b="0" i="0" u="none" strike="noStrike">
                          <a:solidFill>
                            <a:srgbClr val="000000"/>
                          </a:solidFill>
                          <a:effectLst/>
                          <a:latin typeface="Arial" panose="020B0604020202020204" pitchFamily="34" charset="0"/>
                          <a:cs typeface="Arial" panose="020B0604020202020204" pitchFamily="34" charset="0"/>
                        </a:rPr>
                        <a:t>0.15</a:t>
                      </a:r>
                    </a:p>
                  </a:txBody>
                  <a:tcPr anchor="ctr">
                    <a:solidFill>
                      <a:srgbClr val="B4C7E7">
                        <a:alpha val="10000"/>
                      </a:srgbClr>
                    </a:solidFill>
                  </a:tcPr>
                </a:tc>
                <a:tc>
                  <a:txBody>
                    <a:bodyPr/>
                    <a:lstStyle/>
                    <a:p>
                      <a:pPr algn="ctr" fontAlgn="b"/>
                      <a:r>
                        <a:rPr lang="en-IN" sz="1200" b="0" i="0" u="none" strike="noStrike" dirty="0">
                          <a:solidFill>
                            <a:srgbClr val="000000"/>
                          </a:solidFill>
                          <a:effectLst/>
                          <a:latin typeface="Arial" panose="020B0604020202020204" pitchFamily="34" charset="0"/>
                          <a:cs typeface="Arial" panose="020B0604020202020204" pitchFamily="34" charset="0"/>
                        </a:rPr>
                        <a:t>0.11</a:t>
                      </a:r>
                    </a:p>
                  </a:txBody>
                  <a:tcPr anchor="ctr">
                    <a:solidFill>
                      <a:srgbClr val="E77119">
                        <a:alpha val="10000"/>
                      </a:srgbClr>
                    </a:solidFill>
                  </a:tcPr>
                </a:tc>
                <a:extLst>
                  <a:ext uri="{0D108BD9-81ED-4DB2-BD59-A6C34878D82A}">
                    <a16:rowId xmlns:a16="http://schemas.microsoft.com/office/drawing/2014/main" val="3426203011"/>
                  </a:ext>
                </a:extLst>
              </a:tr>
            </a:tbl>
          </a:graphicData>
        </a:graphic>
      </p:graphicFrame>
      <p:sp>
        <p:nvSpPr>
          <p:cNvPr id="4" name="Slide Number Placeholder 3">
            <a:extLst>
              <a:ext uri="{FF2B5EF4-FFF2-40B4-BE49-F238E27FC236}">
                <a16:creationId xmlns:a16="http://schemas.microsoft.com/office/drawing/2014/main" id="{554F5477-CED8-B75A-5977-86571A4071B2}"/>
              </a:ext>
            </a:extLst>
          </p:cNvPr>
          <p:cNvSpPr>
            <a:spLocks noGrp="1"/>
          </p:cNvSpPr>
          <p:nvPr>
            <p:ph type="sldNum" sz="quarter" idx="12"/>
          </p:nvPr>
        </p:nvSpPr>
        <p:spPr/>
        <p:txBody>
          <a:bodyPr/>
          <a:lstStyle/>
          <a:p>
            <a:fld id="{A31C51CB-94C2-40E2-B070-08CEE3D6A386}" type="slidenum">
              <a:rPr lang="en-GB" smtClean="0"/>
              <a:t>36</a:t>
            </a:fld>
            <a:endParaRPr lang="en-GB"/>
          </a:p>
        </p:txBody>
      </p:sp>
      <p:sp>
        <p:nvSpPr>
          <p:cNvPr id="6" name="TextBox 5">
            <a:extLst>
              <a:ext uri="{FF2B5EF4-FFF2-40B4-BE49-F238E27FC236}">
                <a16:creationId xmlns:a16="http://schemas.microsoft.com/office/drawing/2014/main" id="{65BBB3B8-B2EF-7C2E-835B-1AD566012C6E}"/>
              </a:ext>
            </a:extLst>
          </p:cNvPr>
          <p:cNvSpPr txBox="1"/>
          <p:nvPr/>
        </p:nvSpPr>
        <p:spPr>
          <a:xfrm>
            <a:off x="0" y="4058495"/>
            <a:ext cx="9144000" cy="507831"/>
          </a:xfrm>
          <a:prstGeom prst="rect">
            <a:avLst/>
          </a:prstGeom>
          <a:solidFill>
            <a:schemeClr val="accent5"/>
          </a:solidFill>
        </p:spPr>
        <p:txBody>
          <a:bodyPr wrap="square" lIns="137160" tIns="68580" rIns="137160" bIns="68580" rtlCol="0">
            <a:spAutoFit/>
          </a:bodyPr>
          <a:lstStyle/>
          <a:p>
            <a:pPr algn="ctr"/>
            <a:r>
              <a:rPr lang="en-GB" sz="1200" b="1" dirty="0">
                <a:solidFill>
                  <a:schemeClr val="accent2"/>
                </a:solidFill>
              </a:rPr>
              <a:t>As part of the Antelope study, biosimilar natalizumab matched reference natalizumab</a:t>
            </a:r>
            <a:r>
              <a:rPr lang="en-GB" sz="1200" b="1" baseline="30000" dirty="0">
                <a:solidFill>
                  <a:schemeClr val="accent2"/>
                </a:solidFill>
              </a:rPr>
              <a:t> </a:t>
            </a:r>
            <a:r>
              <a:rPr lang="en-GB" sz="1200" b="1" dirty="0">
                <a:solidFill>
                  <a:schemeClr val="accent2"/>
                </a:solidFill>
              </a:rPr>
              <a:t> in minimizing relapses (ARR) and maintaining disability scores (EDSS) in patients with RRMS during the same time period</a:t>
            </a:r>
            <a:endParaRPr lang="en-US" sz="1200" b="1" baseline="30000" dirty="0">
              <a:solidFill>
                <a:schemeClr val="accent2"/>
              </a:solidFill>
            </a:endParaRPr>
          </a:p>
        </p:txBody>
      </p:sp>
      <p:sp>
        <p:nvSpPr>
          <p:cNvPr id="18" name="Text Placeholder 21">
            <a:extLst>
              <a:ext uri="{FF2B5EF4-FFF2-40B4-BE49-F238E27FC236}">
                <a16:creationId xmlns:a16="http://schemas.microsoft.com/office/drawing/2014/main" id="{0532DD80-2584-BEA7-915D-222A9F4AB805}"/>
              </a:ext>
            </a:extLst>
          </p:cNvPr>
          <p:cNvSpPr txBox="1">
            <a:spLocks/>
          </p:cNvSpPr>
          <p:nvPr/>
        </p:nvSpPr>
        <p:spPr>
          <a:xfrm>
            <a:off x="237621" y="1548629"/>
            <a:ext cx="8229600" cy="309563"/>
          </a:xfrm>
          <a:prstGeom prst="rect">
            <a:avLst/>
          </a:prstGeom>
        </p:spPr>
        <p:txBody>
          <a:bodyPr vert="horz" lIns="0" tIns="0" rIns="0" bIns="0" rtlCol="0" anchor="t" anchorCtr="0">
            <a:noAutofit/>
          </a:bodyPr>
          <a:lstStyle>
            <a:lvl1pPr marL="0" indent="0" algn="l" defTabSz="685800" rtl="0" eaLnBrk="1" latinLnBrk="0" hangingPunct="1">
              <a:lnSpc>
                <a:spcPct val="95000"/>
              </a:lnSpc>
              <a:spcBef>
                <a:spcPts val="600"/>
              </a:spcBef>
              <a:buFont typeface="Arial" panose="020B0604020202020204" pitchFamily="34" charset="0"/>
              <a:buNone/>
              <a:defRPr sz="1650" kern="1200">
                <a:solidFill>
                  <a:schemeClr val="accent2"/>
                </a:solidFill>
                <a:latin typeface="+mn-lt"/>
                <a:ea typeface="+mn-ea"/>
                <a:cs typeface="+mn-cs"/>
              </a:defRPr>
            </a:lvl1pPr>
            <a:lvl2pPr marL="116681" indent="-116681" algn="l" defTabSz="685800" rtl="0" eaLnBrk="1" latinLnBrk="0" hangingPunct="1">
              <a:lnSpc>
                <a:spcPct val="95000"/>
              </a:lnSpc>
              <a:spcBef>
                <a:spcPts val="300"/>
              </a:spcBef>
              <a:buFont typeface="Arial" panose="020B0604020202020204" pitchFamily="34" charset="0"/>
              <a:buChar char="•"/>
              <a:defRPr sz="1650" kern="1200">
                <a:solidFill>
                  <a:schemeClr val="accent2"/>
                </a:solidFill>
                <a:latin typeface="+mn-lt"/>
                <a:ea typeface="+mn-ea"/>
                <a:cs typeface="+mn-cs"/>
              </a:defRPr>
            </a:lvl2pPr>
            <a:lvl3pPr marL="332185" indent="-194072"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3pPr>
            <a:lvl4pPr marL="509588"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4pPr>
            <a:lvl5pPr marL="703660"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200" b="1" dirty="0">
                <a:solidFill>
                  <a:schemeClr val="accent1"/>
                </a:solidFill>
                <a:cs typeface="Arial" panose="020B0604020202020204" pitchFamily="34" charset="0"/>
              </a:rPr>
              <a:t>Secondary clinical endpoints: ARR and EDSS score at Week 24 and 48</a:t>
            </a:r>
            <a:endParaRPr lang="en-GB" sz="1200" dirty="0">
              <a:solidFill>
                <a:schemeClr val="accent1"/>
              </a:solidFill>
              <a:cs typeface="Arial" panose="020B0604020202020204" pitchFamily="34" charset="0"/>
            </a:endParaRPr>
          </a:p>
        </p:txBody>
      </p:sp>
      <p:sp>
        <p:nvSpPr>
          <p:cNvPr id="16" name="Footer Placeholder 15">
            <a:extLst>
              <a:ext uri="{FF2B5EF4-FFF2-40B4-BE49-F238E27FC236}">
                <a16:creationId xmlns:a16="http://schemas.microsoft.com/office/drawing/2014/main" id="{DEEB4B77-1A08-ECCD-D380-DC9A6311C4D4}"/>
              </a:ext>
            </a:extLst>
          </p:cNvPr>
          <p:cNvSpPr>
            <a:spLocks noGrp="1"/>
          </p:cNvSpPr>
          <p:nvPr>
            <p:ph type="ftr" sz="quarter" idx="11"/>
          </p:nvPr>
        </p:nvSpPr>
        <p:spPr/>
        <p:txBody>
          <a:bodyPr/>
          <a:lstStyle/>
          <a:p>
            <a:r>
              <a:rPr lang="en-GB" sz="500"/>
              <a:t>ARR, annualized relapse rate; EDSS, Expanded Disability Status Scale; RRMS, relapsing-remitting multiple sclerosis; SD, standard deviation.</a:t>
            </a:r>
          </a:p>
          <a:p>
            <a:r>
              <a:rPr lang="en-GB" sz="500"/>
              <a:t>Hemmer B, et al. JAMA Neurol 2023;80(3):298–307.</a:t>
            </a:r>
          </a:p>
        </p:txBody>
      </p:sp>
      <p:graphicFrame>
        <p:nvGraphicFramePr>
          <p:cNvPr id="3" name="Table 2">
            <a:extLst>
              <a:ext uri="{FF2B5EF4-FFF2-40B4-BE49-F238E27FC236}">
                <a16:creationId xmlns:a16="http://schemas.microsoft.com/office/drawing/2014/main" id="{1C340818-F11E-C0F3-A189-E397BAAC4767}"/>
              </a:ext>
            </a:extLst>
          </p:cNvPr>
          <p:cNvGraphicFramePr>
            <a:graphicFrameLocks noGrp="1"/>
          </p:cNvGraphicFramePr>
          <p:nvPr>
            <p:extLst>
              <p:ext uri="{D42A27DB-BD31-4B8C-83A1-F6EECF244321}">
                <p14:modId xmlns:p14="http://schemas.microsoft.com/office/powerpoint/2010/main" val="2214300207"/>
              </p:ext>
            </p:extLst>
          </p:nvPr>
        </p:nvGraphicFramePr>
        <p:xfrm>
          <a:off x="4570300" y="1907876"/>
          <a:ext cx="4330700" cy="1642584"/>
        </p:xfrm>
        <a:graphic>
          <a:graphicData uri="http://schemas.openxmlformats.org/drawingml/2006/table">
            <a:tbl>
              <a:tblPr firstRow="1" bandRow="1">
                <a:tableStyleId>{1C5780E6-A8F4-46B0-B82D-9E7F56C639EF}</a:tableStyleId>
              </a:tblPr>
              <a:tblGrid>
                <a:gridCol w="1082675">
                  <a:extLst>
                    <a:ext uri="{9D8B030D-6E8A-4147-A177-3AD203B41FA5}">
                      <a16:colId xmlns:a16="http://schemas.microsoft.com/office/drawing/2014/main" val="3300924218"/>
                    </a:ext>
                  </a:extLst>
                </a:gridCol>
                <a:gridCol w="1082675">
                  <a:extLst>
                    <a:ext uri="{9D8B030D-6E8A-4147-A177-3AD203B41FA5}">
                      <a16:colId xmlns:a16="http://schemas.microsoft.com/office/drawing/2014/main" val="1030296886"/>
                    </a:ext>
                  </a:extLst>
                </a:gridCol>
                <a:gridCol w="1082675">
                  <a:extLst>
                    <a:ext uri="{9D8B030D-6E8A-4147-A177-3AD203B41FA5}">
                      <a16:colId xmlns:a16="http://schemas.microsoft.com/office/drawing/2014/main" val="224311123"/>
                    </a:ext>
                  </a:extLst>
                </a:gridCol>
                <a:gridCol w="1082675">
                  <a:extLst>
                    <a:ext uri="{9D8B030D-6E8A-4147-A177-3AD203B41FA5}">
                      <a16:colId xmlns:a16="http://schemas.microsoft.com/office/drawing/2014/main" val="1525704758"/>
                    </a:ext>
                  </a:extLst>
                </a:gridCol>
              </a:tblGrid>
              <a:tr h="638039">
                <a:tc>
                  <a:txBody>
                    <a:bodyPr/>
                    <a:lstStyle/>
                    <a:p>
                      <a:pPr algn="l" fontAlgn="b"/>
                      <a:r>
                        <a:rPr lang="en-IN" sz="1200" b="1" i="0" u="none" strike="noStrike" dirty="0">
                          <a:solidFill>
                            <a:schemeClr val="accent1"/>
                          </a:solidFill>
                          <a:effectLst/>
                          <a:latin typeface="Arial" panose="020B0604020202020204" pitchFamily="34" charset="0"/>
                          <a:cs typeface="Arial" panose="020B0604020202020204" pitchFamily="34" charset="0"/>
                        </a:rPr>
                        <a:t>Mean EDSS (SD)</a:t>
                      </a:r>
                    </a:p>
                  </a:txBody>
                  <a:tcPr anchor="ct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Biosim</a:t>
                      </a:r>
                      <a:r>
                        <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-NTZ</a:t>
                      </a:r>
                      <a:endParaRPr kumimoji="0" lang="en-US" sz="1200" b="1" i="0" u="none" strike="noStrike" kern="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endParaRPr>
                    </a:p>
                  </a:txBody>
                  <a:tcPr anchor="ct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Ref-NTZ/ </a:t>
                      </a:r>
                      <a:r>
                        <a:rPr kumimoji="0" lang="en-US" sz="1200" b="1"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biosim</a:t>
                      </a:r>
                      <a:r>
                        <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-NTZ Switch</a:t>
                      </a:r>
                    </a:p>
                  </a:txBody>
                  <a:tcPr anchor="ct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4C7E7"/>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Ref-NTZ</a:t>
                      </a:r>
                      <a:endParaRPr kumimoji="0" lang="en-US" sz="1200" b="1" i="0" u="none" strike="noStrike" kern="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endParaRPr>
                    </a:p>
                  </a:txBody>
                  <a:tcPr anchor="ct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7119"/>
                    </a:solidFill>
                  </a:tcPr>
                </a:tc>
                <a:extLst>
                  <a:ext uri="{0D108BD9-81ED-4DB2-BD59-A6C34878D82A}">
                    <a16:rowId xmlns:a16="http://schemas.microsoft.com/office/drawing/2014/main" val="565898901"/>
                  </a:ext>
                </a:extLst>
              </a:tr>
              <a:tr h="501252">
                <a:tc>
                  <a:txBody>
                    <a:bodyPr/>
                    <a:lstStyle/>
                    <a:p>
                      <a:pPr algn="l" fontAlgn="b"/>
                      <a:r>
                        <a:rPr lang="en-IN" sz="1200" b="1" i="0" u="none" strike="noStrike" dirty="0">
                          <a:solidFill>
                            <a:schemeClr val="accent1"/>
                          </a:solidFill>
                          <a:effectLst/>
                          <a:latin typeface="Arial" panose="020B0604020202020204" pitchFamily="34" charset="0"/>
                          <a:cs typeface="Arial" panose="020B0604020202020204" pitchFamily="34" charset="0"/>
                        </a:rPr>
                        <a:t>Week 24</a:t>
                      </a:r>
                    </a:p>
                  </a:txBody>
                  <a:tcPr anchor="ctr">
                    <a:lnT w="19050" cap="flat" cmpd="sng" algn="ctr">
                      <a:solidFill>
                        <a:schemeClr val="bg1"/>
                      </a:solidFill>
                      <a:prstDash val="solid"/>
                      <a:round/>
                      <a:headEnd type="none" w="med" len="med"/>
                      <a:tailEnd type="none" w="med" len="med"/>
                    </a:lnT>
                    <a:solidFill>
                      <a:schemeClr val="accent4"/>
                    </a:solidFill>
                  </a:tcPr>
                </a:tc>
                <a:tc>
                  <a:txBody>
                    <a:bodyPr/>
                    <a:lstStyle/>
                    <a:p>
                      <a:pPr algn="ctr" fontAlgn="b"/>
                      <a:r>
                        <a:rPr lang="en-IN" sz="1200" b="0" i="0" u="none" strike="noStrike" dirty="0">
                          <a:solidFill>
                            <a:srgbClr val="000000"/>
                          </a:solidFill>
                          <a:effectLst/>
                          <a:latin typeface="Arial" panose="020B0604020202020204" pitchFamily="34" charset="0"/>
                          <a:cs typeface="Arial" panose="020B0604020202020204" pitchFamily="34" charset="0"/>
                        </a:rPr>
                        <a:t>3.37 (1.13)</a:t>
                      </a:r>
                    </a:p>
                  </a:txBody>
                  <a:tcPr anchor="ctr">
                    <a:lnT w="19050" cap="flat" cmpd="sng" algn="ctr">
                      <a:solidFill>
                        <a:schemeClr val="bg1"/>
                      </a:solidFill>
                      <a:prstDash val="solid"/>
                      <a:round/>
                      <a:headEnd type="none" w="med" len="med"/>
                      <a:tailEnd type="none" w="med" len="med"/>
                    </a:lnT>
                    <a:solidFill>
                      <a:schemeClr val="accent2">
                        <a:alpha val="10000"/>
                      </a:schemeClr>
                    </a:solidFill>
                  </a:tcPr>
                </a:tc>
                <a:tc>
                  <a:txBody>
                    <a:bodyPr/>
                    <a:lstStyle/>
                    <a:p>
                      <a:pPr algn="ctr" fontAlgn="b"/>
                      <a:r>
                        <a:rPr lang="en-IN" sz="1200" b="0" i="0" u="none" strike="noStrike" dirty="0">
                          <a:solidFill>
                            <a:srgbClr val="000000"/>
                          </a:solidFill>
                          <a:effectLst/>
                          <a:latin typeface="Arial" panose="020B0604020202020204" pitchFamily="34" charset="0"/>
                          <a:cs typeface="Arial" panose="020B0604020202020204" pitchFamily="34" charset="0"/>
                        </a:rPr>
                        <a:t>3.15 (1.13)</a:t>
                      </a:r>
                    </a:p>
                  </a:txBody>
                  <a:tcPr anchor="ctr">
                    <a:lnT w="19050" cap="flat" cmpd="sng" algn="ctr">
                      <a:solidFill>
                        <a:schemeClr val="bg1"/>
                      </a:solidFill>
                      <a:prstDash val="solid"/>
                      <a:round/>
                      <a:headEnd type="none" w="med" len="med"/>
                      <a:tailEnd type="none" w="med" len="med"/>
                    </a:lnT>
                    <a:solidFill>
                      <a:srgbClr val="B4C7E7">
                        <a:alpha val="10000"/>
                      </a:srgbClr>
                    </a:solidFill>
                  </a:tcPr>
                </a:tc>
                <a:tc>
                  <a:txBody>
                    <a:bodyPr/>
                    <a:lstStyle/>
                    <a:p>
                      <a:pPr algn="ctr" fontAlgn="b"/>
                      <a:r>
                        <a:rPr lang="en-IN" sz="1200" b="0" i="0" u="none" strike="noStrike" dirty="0">
                          <a:solidFill>
                            <a:srgbClr val="000000"/>
                          </a:solidFill>
                          <a:effectLst/>
                          <a:latin typeface="Arial" panose="020B0604020202020204" pitchFamily="34" charset="0"/>
                          <a:cs typeface="Arial" panose="020B0604020202020204" pitchFamily="34" charset="0"/>
                        </a:rPr>
                        <a:t>3.19 (1.30)</a:t>
                      </a:r>
                    </a:p>
                  </a:txBody>
                  <a:tcPr anchor="ctr">
                    <a:lnT w="19050" cap="flat" cmpd="sng" algn="ctr">
                      <a:solidFill>
                        <a:schemeClr val="bg1"/>
                      </a:solidFill>
                      <a:prstDash val="solid"/>
                      <a:round/>
                      <a:headEnd type="none" w="med" len="med"/>
                      <a:tailEnd type="none" w="med" len="med"/>
                    </a:lnT>
                    <a:solidFill>
                      <a:srgbClr val="E77119">
                        <a:alpha val="10000"/>
                      </a:srgbClr>
                    </a:solidFill>
                  </a:tcPr>
                </a:tc>
                <a:extLst>
                  <a:ext uri="{0D108BD9-81ED-4DB2-BD59-A6C34878D82A}">
                    <a16:rowId xmlns:a16="http://schemas.microsoft.com/office/drawing/2014/main" val="1984760493"/>
                  </a:ext>
                </a:extLst>
              </a:tr>
              <a:tr h="501252">
                <a:tc>
                  <a:txBody>
                    <a:bodyPr/>
                    <a:lstStyle/>
                    <a:p>
                      <a:pPr algn="l" fontAlgn="b"/>
                      <a:r>
                        <a:rPr lang="en-IN" sz="1200" b="1" i="0" u="none" strike="noStrike">
                          <a:solidFill>
                            <a:schemeClr val="accent1"/>
                          </a:solidFill>
                          <a:effectLst/>
                          <a:latin typeface="Arial" panose="020B0604020202020204" pitchFamily="34" charset="0"/>
                          <a:cs typeface="Arial" panose="020B0604020202020204" pitchFamily="34" charset="0"/>
                        </a:rPr>
                        <a:t>Week 48</a:t>
                      </a:r>
                    </a:p>
                  </a:txBody>
                  <a:tcPr anchor="ctr">
                    <a:solidFill>
                      <a:schemeClr val="accent4"/>
                    </a:solidFill>
                  </a:tcPr>
                </a:tc>
                <a:tc>
                  <a:txBody>
                    <a:bodyPr/>
                    <a:lstStyle/>
                    <a:p>
                      <a:pPr algn="ctr" fontAlgn="b"/>
                      <a:r>
                        <a:rPr lang="en-IN" sz="1200" b="0" i="0" u="none" strike="noStrike" dirty="0">
                          <a:solidFill>
                            <a:srgbClr val="000000"/>
                          </a:solidFill>
                          <a:effectLst/>
                          <a:latin typeface="Arial" panose="020B0604020202020204" pitchFamily="34" charset="0"/>
                          <a:cs typeface="Arial" panose="020B0604020202020204" pitchFamily="34" charset="0"/>
                        </a:rPr>
                        <a:t>3.24 (1.20)</a:t>
                      </a:r>
                    </a:p>
                  </a:txBody>
                  <a:tcPr anchor="ctr">
                    <a:solidFill>
                      <a:schemeClr val="accent2">
                        <a:alpha val="10000"/>
                      </a:schemeClr>
                    </a:solidFill>
                  </a:tcPr>
                </a:tc>
                <a:tc>
                  <a:txBody>
                    <a:bodyPr/>
                    <a:lstStyle/>
                    <a:p>
                      <a:pPr algn="ctr" fontAlgn="b"/>
                      <a:r>
                        <a:rPr lang="en-IN" sz="1200" b="0" i="0" u="none" strike="noStrike" dirty="0">
                          <a:solidFill>
                            <a:srgbClr val="000000"/>
                          </a:solidFill>
                          <a:effectLst/>
                          <a:latin typeface="Arial" panose="020B0604020202020204" pitchFamily="34" charset="0"/>
                          <a:cs typeface="Arial" panose="020B0604020202020204" pitchFamily="34" charset="0"/>
                        </a:rPr>
                        <a:t>3.09 (1.18)</a:t>
                      </a:r>
                    </a:p>
                  </a:txBody>
                  <a:tcPr anchor="ctr">
                    <a:solidFill>
                      <a:srgbClr val="B4C7E7">
                        <a:alpha val="10000"/>
                      </a:srgbClr>
                    </a:solidFill>
                  </a:tcPr>
                </a:tc>
                <a:tc>
                  <a:txBody>
                    <a:bodyPr/>
                    <a:lstStyle/>
                    <a:p>
                      <a:pPr algn="ctr" fontAlgn="b"/>
                      <a:r>
                        <a:rPr lang="en-IN" sz="1200" b="0" i="0" u="none" strike="noStrike" dirty="0">
                          <a:solidFill>
                            <a:srgbClr val="000000"/>
                          </a:solidFill>
                          <a:effectLst/>
                          <a:latin typeface="Arial" panose="020B0604020202020204" pitchFamily="34" charset="0"/>
                          <a:cs typeface="Arial" panose="020B0604020202020204" pitchFamily="34" charset="0"/>
                        </a:rPr>
                        <a:t>3.12 (1.32)</a:t>
                      </a:r>
                    </a:p>
                  </a:txBody>
                  <a:tcPr anchor="ctr">
                    <a:solidFill>
                      <a:srgbClr val="E77119">
                        <a:alpha val="10000"/>
                      </a:srgbClr>
                    </a:solidFill>
                  </a:tcPr>
                </a:tc>
                <a:extLst>
                  <a:ext uri="{0D108BD9-81ED-4DB2-BD59-A6C34878D82A}">
                    <a16:rowId xmlns:a16="http://schemas.microsoft.com/office/drawing/2014/main" val="543639463"/>
                  </a:ext>
                </a:extLst>
              </a:tr>
            </a:tbl>
          </a:graphicData>
        </a:graphic>
      </p:graphicFrame>
    </p:spTree>
    <p:extLst>
      <p:ext uri="{BB962C8B-B14F-4D97-AF65-F5344CB8AC3E}">
        <p14:creationId xmlns:p14="http://schemas.microsoft.com/office/powerpoint/2010/main" val="3924729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37">
            <a:extLst>
              <a:ext uri="{FF2B5EF4-FFF2-40B4-BE49-F238E27FC236}">
                <a16:creationId xmlns:a16="http://schemas.microsoft.com/office/drawing/2014/main" id="{E4785170-1C89-BDEA-D57C-02FABECC8DF5}"/>
              </a:ext>
            </a:extLst>
          </p:cNvPr>
          <p:cNvGraphicFramePr>
            <a:graphicFrameLocks noGrp="1"/>
          </p:cNvGraphicFramePr>
          <p:nvPr>
            <p:extLst>
              <p:ext uri="{D42A27DB-BD31-4B8C-83A1-F6EECF244321}">
                <p14:modId xmlns:p14="http://schemas.microsoft.com/office/powerpoint/2010/main" val="4185296824"/>
              </p:ext>
            </p:extLst>
          </p:nvPr>
        </p:nvGraphicFramePr>
        <p:xfrm>
          <a:off x="2334229" y="1020000"/>
          <a:ext cx="6566771" cy="2865120"/>
        </p:xfrm>
        <a:graphic>
          <a:graphicData uri="http://schemas.openxmlformats.org/drawingml/2006/table">
            <a:tbl>
              <a:tblPr firstRow="1" bandRow="1">
                <a:tableStyleId>{2D5ABB26-0587-4C30-8999-92F81FD0307C}</a:tableStyleId>
              </a:tblPr>
              <a:tblGrid>
                <a:gridCol w="2972171">
                  <a:extLst>
                    <a:ext uri="{9D8B030D-6E8A-4147-A177-3AD203B41FA5}">
                      <a16:colId xmlns:a16="http://schemas.microsoft.com/office/drawing/2014/main" val="20000"/>
                    </a:ext>
                  </a:extLst>
                </a:gridCol>
                <a:gridCol w="1198200">
                  <a:extLst>
                    <a:ext uri="{9D8B030D-6E8A-4147-A177-3AD203B41FA5}">
                      <a16:colId xmlns:a16="http://schemas.microsoft.com/office/drawing/2014/main" val="20001"/>
                    </a:ext>
                  </a:extLst>
                </a:gridCol>
                <a:gridCol w="1285800">
                  <a:extLst>
                    <a:ext uri="{9D8B030D-6E8A-4147-A177-3AD203B41FA5}">
                      <a16:colId xmlns:a16="http://schemas.microsoft.com/office/drawing/2014/main" val="20002"/>
                    </a:ext>
                  </a:extLst>
                </a:gridCol>
                <a:gridCol w="1110600">
                  <a:extLst>
                    <a:ext uri="{9D8B030D-6E8A-4147-A177-3AD203B41FA5}">
                      <a16:colId xmlns:a16="http://schemas.microsoft.com/office/drawing/2014/main" val="20003"/>
                    </a:ext>
                  </a:extLst>
                </a:gridCol>
              </a:tblGrid>
              <a:tr h="86854">
                <a:tc>
                  <a:txBody>
                    <a:bodyPr/>
                    <a:lstStyle/>
                    <a:p>
                      <a:pPr marL="0">
                        <a:lnSpc>
                          <a:spcPct val="100000"/>
                        </a:lnSpc>
                        <a:spcBef>
                          <a:spcPts val="0"/>
                        </a:spcBef>
                      </a:pPr>
                      <a:endParaRPr lang="en-IN" sz="700" spc="0">
                        <a:solidFill>
                          <a:schemeClr val="accent1"/>
                        </a:solidFill>
                        <a:latin typeface="Arial" panose="020B0604020202020204" pitchFamily="34" charset="0"/>
                        <a:cs typeface="Arial" panose="020B0604020202020204" pitchFamily="34" charset="0"/>
                      </a:endParaRPr>
                    </a:p>
                  </a:txBody>
                  <a:tcPr marL="45720" marR="45720" marT="18288" marB="18288">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a:txBody>
                    <a:bodyPr/>
                    <a:lstStyle/>
                    <a:p>
                      <a:pPr marL="0">
                        <a:lnSpc>
                          <a:spcPct val="100000"/>
                        </a:lnSpc>
                        <a:spcBef>
                          <a:spcPts val="0"/>
                        </a:spcBef>
                      </a:pPr>
                      <a:r>
                        <a:rPr lang="en-IN" sz="700" b="1" spc="0" baseline="0">
                          <a:solidFill>
                            <a:schemeClr val="accent1"/>
                          </a:solidFill>
                          <a:latin typeface="Arial" panose="020B0604020202020204" pitchFamily="34" charset="0"/>
                          <a:cs typeface="Arial" panose="020B0604020202020204" pitchFamily="34" charset="0"/>
                        </a:rPr>
                        <a:t>No.(%)</a:t>
                      </a:r>
                    </a:p>
                  </a:txBody>
                  <a:tcPr marL="45720" marR="45720" marT="18288" marB="18288">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a:txBody>
                    <a:bodyPr/>
                    <a:lstStyle/>
                    <a:p>
                      <a:pPr marL="0">
                        <a:lnSpc>
                          <a:spcPct val="100000"/>
                        </a:lnSpc>
                        <a:spcBef>
                          <a:spcPts val="0"/>
                        </a:spcBef>
                      </a:pPr>
                      <a:endParaRPr lang="en-IN" sz="700" spc="0">
                        <a:solidFill>
                          <a:schemeClr val="accent1"/>
                        </a:solidFill>
                        <a:latin typeface="Arial" panose="020B0604020202020204" pitchFamily="34" charset="0"/>
                        <a:cs typeface="Arial" panose="020B0604020202020204" pitchFamily="34" charset="0"/>
                      </a:endParaRPr>
                    </a:p>
                  </a:txBody>
                  <a:tcPr marL="45720" marR="45720" marT="18288" marB="18288">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a:txBody>
                    <a:bodyPr/>
                    <a:lstStyle/>
                    <a:p>
                      <a:pPr marL="0">
                        <a:lnSpc>
                          <a:spcPct val="100000"/>
                        </a:lnSpc>
                        <a:spcBef>
                          <a:spcPts val="0"/>
                        </a:spcBef>
                      </a:pPr>
                      <a:endParaRPr lang="en-IN" sz="700" spc="0" baseline="30000">
                        <a:solidFill>
                          <a:schemeClr val="accent1"/>
                        </a:solidFill>
                        <a:latin typeface="Arial" panose="020B0604020202020204" pitchFamily="34" charset="0"/>
                        <a:cs typeface="Arial" panose="020B0604020202020204" pitchFamily="34" charset="0"/>
                      </a:endParaRPr>
                    </a:p>
                  </a:txBody>
                  <a:tcPr marL="45720" marR="45720" marT="18288" marB="18288">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368631238"/>
                  </a:ext>
                </a:extLst>
              </a:tr>
              <a:tr h="86854">
                <a:tc>
                  <a:txBody>
                    <a:bodyPr/>
                    <a:lstStyle/>
                    <a:p>
                      <a:pPr marL="0">
                        <a:lnSpc>
                          <a:spcPct val="100000"/>
                        </a:lnSpc>
                        <a:spcBef>
                          <a:spcPts val="0"/>
                        </a:spcBef>
                      </a:pPr>
                      <a:r>
                        <a:rPr lang="en-IN" sz="700" b="1" spc="0">
                          <a:solidFill>
                            <a:schemeClr val="accent2"/>
                          </a:solidFill>
                          <a:latin typeface="Arial" panose="020B0604020202020204" pitchFamily="34" charset="0"/>
                          <a:cs typeface="Arial" panose="020B0604020202020204" pitchFamily="34" charset="0"/>
                        </a:rPr>
                        <a:t>Safety population</a:t>
                      </a:r>
                    </a:p>
                  </a:txBody>
                  <a:tcPr marL="45720" marR="45720" marT="18288" marB="18288">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2">
                        <a:lumMod val="90000"/>
                      </a:schemeClr>
                    </a:solidFill>
                  </a:tcPr>
                </a:tc>
                <a:tc>
                  <a:txBody>
                    <a:bodyPr/>
                    <a:lstStyle/>
                    <a:p>
                      <a:pPr marL="0">
                        <a:lnSpc>
                          <a:spcPct val="100000"/>
                        </a:lnSpc>
                        <a:spcBef>
                          <a:spcPts val="0"/>
                        </a:spcBef>
                      </a:pPr>
                      <a:r>
                        <a:rPr lang="en-IN" sz="700" b="1" spc="0" dirty="0" err="1">
                          <a:solidFill>
                            <a:schemeClr val="bg1"/>
                          </a:solidFill>
                          <a:latin typeface="Arial" panose="020B0604020202020204" pitchFamily="34" charset="0"/>
                          <a:cs typeface="Arial" panose="020B0604020202020204" pitchFamily="34" charset="0"/>
                        </a:rPr>
                        <a:t>Biosim</a:t>
                      </a:r>
                      <a:r>
                        <a:rPr lang="en-IN" sz="700" b="1" spc="0" dirty="0">
                          <a:solidFill>
                            <a:schemeClr val="bg1"/>
                          </a:solidFill>
                          <a:latin typeface="Arial" panose="020B0604020202020204" pitchFamily="34" charset="0"/>
                          <a:cs typeface="Arial" panose="020B0604020202020204" pitchFamily="34" charset="0"/>
                        </a:rPr>
                        <a:t>-NTZ</a:t>
                      </a:r>
                      <a:endParaRPr lang="en-IN" sz="700" b="1" spc="0" baseline="30000" dirty="0">
                        <a:solidFill>
                          <a:schemeClr val="bg1"/>
                        </a:solidFill>
                        <a:latin typeface="Arial" panose="020B0604020202020204" pitchFamily="34" charset="0"/>
                        <a:cs typeface="Arial" panose="020B0604020202020204" pitchFamily="34" charset="0"/>
                      </a:endParaRPr>
                    </a:p>
                  </a:txBody>
                  <a:tcPr marL="45720" marR="45720" marT="18288" marB="18288">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accent2"/>
                    </a:solidFill>
                  </a:tcPr>
                </a:tc>
                <a:tc>
                  <a:txBody>
                    <a:bodyPr/>
                    <a:lstStyle/>
                    <a:p>
                      <a:pPr marL="0">
                        <a:lnSpc>
                          <a:spcPct val="100000"/>
                        </a:lnSpc>
                        <a:spcBef>
                          <a:spcPts val="0"/>
                        </a:spcBef>
                      </a:pPr>
                      <a:r>
                        <a:rPr lang="en-IN" sz="700" b="1" spc="0" dirty="0">
                          <a:solidFill>
                            <a:schemeClr val="bg1"/>
                          </a:solidFill>
                          <a:latin typeface="Arial" panose="020B0604020202020204" pitchFamily="34" charset="0"/>
                          <a:cs typeface="Arial" panose="020B0604020202020204" pitchFamily="34" charset="0"/>
                        </a:rPr>
                        <a:t>Ref-NTZ/</a:t>
                      </a:r>
                      <a:r>
                        <a:rPr lang="en-IN" sz="700" b="1" spc="0" dirty="0" err="1">
                          <a:solidFill>
                            <a:schemeClr val="bg1"/>
                          </a:solidFill>
                          <a:latin typeface="Arial" panose="020B0604020202020204" pitchFamily="34" charset="0"/>
                          <a:cs typeface="Arial" panose="020B0604020202020204" pitchFamily="34" charset="0"/>
                        </a:rPr>
                        <a:t>biosim</a:t>
                      </a:r>
                      <a:r>
                        <a:rPr lang="en-IN" sz="700" b="1" spc="0" dirty="0">
                          <a:solidFill>
                            <a:schemeClr val="bg1"/>
                          </a:solidFill>
                          <a:latin typeface="Arial" panose="020B0604020202020204" pitchFamily="34" charset="0"/>
                          <a:cs typeface="Arial" panose="020B0604020202020204" pitchFamily="34" charset="0"/>
                        </a:rPr>
                        <a:t>-NTZ Switch</a:t>
                      </a:r>
                    </a:p>
                  </a:txBody>
                  <a:tcPr marL="45720" marR="45720" marT="18288" marB="18288">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rgbClr val="B4C7E7"/>
                    </a:solidFill>
                  </a:tcPr>
                </a:tc>
                <a:tc>
                  <a:txBody>
                    <a:bodyPr/>
                    <a:lstStyle/>
                    <a:p>
                      <a:pPr marL="0">
                        <a:lnSpc>
                          <a:spcPct val="100000"/>
                        </a:lnSpc>
                        <a:spcBef>
                          <a:spcPts val="0"/>
                        </a:spcBef>
                      </a:pPr>
                      <a:r>
                        <a:rPr lang="en-IN" sz="700" b="1" spc="0" dirty="0">
                          <a:solidFill>
                            <a:schemeClr val="bg1"/>
                          </a:solidFill>
                          <a:latin typeface="Arial" panose="020B0604020202020204" pitchFamily="34" charset="0"/>
                          <a:cs typeface="Arial" panose="020B0604020202020204" pitchFamily="34" charset="0"/>
                        </a:rPr>
                        <a:t>Ref-NTZ</a:t>
                      </a:r>
                      <a:endParaRPr lang="en-IN" sz="700" b="1" spc="0" baseline="30000" dirty="0">
                        <a:solidFill>
                          <a:schemeClr val="bg1"/>
                        </a:solidFill>
                        <a:latin typeface="Arial" panose="020B0604020202020204" pitchFamily="34" charset="0"/>
                        <a:cs typeface="Arial" panose="020B0604020202020204" pitchFamily="34" charset="0"/>
                      </a:endParaRPr>
                    </a:p>
                  </a:txBody>
                  <a:tcPr marL="45720" marR="45720" marT="18288" marB="18288">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rgbClr val="E77119"/>
                    </a:solidFill>
                  </a:tcPr>
                </a:tc>
                <a:extLst>
                  <a:ext uri="{0D108BD9-81ED-4DB2-BD59-A6C34878D82A}">
                    <a16:rowId xmlns:a16="http://schemas.microsoft.com/office/drawing/2014/main" val="3888765031"/>
                  </a:ext>
                </a:extLst>
              </a:tr>
              <a:tr h="86854">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Any TEAE</a:t>
                      </a:r>
                    </a:p>
                  </a:txBody>
                  <a:tcPr marL="45720" marR="45720" marT="18288" marB="18288">
                    <a:lnT w="19050" cap="flat" cmpd="sng" algn="ctr">
                      <a:no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dirty="0">
                          <a:solidFill>
                            <a:schemeClr val="accent1"/>
                          </a:solidFill>
                          <a:latin typeface="Arial" panose="020B0604020202020204" pitchFamily="34" charset="0"/>
                          <a:cs typeface="Arial" panose="020B0604020202020204" pitchFamily="34" charset="0"/>
                        </a:rPr>
                        <a:t>85 (64.9)</a:t>
                      </a:r>
                    </a:p>
                  </a:txBody>
                  <a:tcPr marL="45720" marR="45720" marT="18288" marB="18288">
                    <a:lnT w="19050" cap="flat" cmpd="sng" algn="ctr">
                      <a:no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22 (73.3)</a:t>
                      </a:r>
                    </a:p>
                  </a:txBody>
                  <a:tcPr marL="45720" marR="45720" marT="18288" marB="18288">
                    <a:lnT w="19050" cap="flat" cmpd="sng" algn="ctr">
                      <a:no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71 (68.9)</a:t>
                      </a:r>
                    </a:p>
                  </a:txBody>
                  <a:tcPr marL="45720" marR="45720" marT="18288" marB="18288">
                    <a:lnT w="19050" cap="flat" cmpd="sng" algn="ctr">
                      <a:no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00"/>
                  </a:ext>
                </a:extLst>
              </a:tr>
              <a:tr h="86854">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Any related TEAE</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31 (23.7)</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8 (26.7)</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22 (21.4)</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01"/>
                  </a:ext>
                </a:extLst>
              </a:tr>
              <a:tr h="86854">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Any TEAE ≥</a:t>
                      </a:r>
                      <a:r>
                        <a:rPr lang="en-GB" sz="700" spc="0">
                          <a:solidFill>
                            <a:schemeClr val="accent1"/>
                          </a:solidFill>
                          <a:latin typeface="Arial" panose="020B0604020202020204" pitchFamily="34" charset="0"/>
                          <a:cs typeface="Arial" panose="020B0604020202020204" pitchFamily="34" charset="0"/>
                        </a:rPr>
                        <a:t>G</a:t>
                      </a:r>
                      <a:r>
                        <a:rPr sz="700" spc="0">
                          <a:solidFill>
                            <a:schemeClr val="accent1"/>
                          </a:solidFill>
                          <a:latin typeface="Arial" panose="020B0604020202020204" pitchFamily="34" charset="0"/>
                          <a:cs typeface="Arial" panose="020B0604020202020204" pitchFamily="34" charset="0"/>
                        </a:rPr>
                        <a:t>rade 3</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4 (3.1)</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1 (1.0)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02"/>
                  </a:ext>
                </a:extLst>
              </a:tr>
              <a:tr h="86854">
                <a:tc>
                  <a:txBody>
                    <a:bodyPr/>
                    <a:lstStyle/>
                    <a:p>
                      <a:pPr marL="91440">
                        <a:lnSpc>
                          <a:spcPct val="100000"/>
                        </a:lnSpc>
                        <a:spcBef>
                          <a:spcPts val="0"/>
                        </a:spcBef>
                      </a:pPr>
                      <a:r>
                        <a:rPr sz="700" spc="0">
                          <a:solidFill>
                            <a:schemeClr val="accent1"/>
                          </a:solidFill>
                          <a:latin typeface="Arial" panose="020B0604020202020204" pitchFamily="34" charset="0"/>
                          <a:cs typeface="Arial" panose="020B0604020202020204" pitchFamily="34" charset="0"/>
                        </a:rPr>
                        <a:t>Investigations</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2 (1.5)</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03"/>
                  </a:ext>
                </a:extLst>
              </a:tr>
              <a:tr h="86854">
                <a:tc>
                  <a:txBody>
                    <a:bodyPr/>
                    <a:lstStyle/>
                    <a:p>
                      <a:pPr marL="91440">
                        <a:lnSpc>
                          <a:spcPct val="100000"/>
                        </a:lnSpc>
                        <a:spcBef>
                          <a:spcPts val="0"/>
                        </a:spcBef>
                      </a:pPr>
                      <a:r>
                        <a:rPr sz="700" spc="0">
                          <a:solidFill>
                            <a:schemeClr val="accent1"/>
                          </a:solidFill>
                          <a:latin typeface="Arial" panose="020B0604020202020204" pitchFamily="34" charset="0"/>
                          <a:cs typeface="Arial" panose="020B0604020202020204" pitchFamily="34" charset="0"/>
                        </a:rPr>
                        <a:t>Musculoskeletal and connective tissue disorders</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1 (1.0)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04"/>
                  </a:ext>
                </a:extLst>
              </a:tr>
              <a:tr h="86854">
                <a:tc>
                  <a:txBody>
                    <a:bodyPr/>
                    <a:lstStyle/>
                    <a:p>
                      <a:pPr marL="91440">
                        <a:lnSpc>
                          <a:spcPct val="100000"/>
                        </a:lnSpc>
                        <a:spcBef>
                          <a:spcPts val="0"/>
                        </a:spcBef>
                      </a:pPr>
                      <a:r>
                        <a:rPr sz="700" spc="0">
                          <a:solidFill>
                            <a:schemeClr val="accent1"/>
                          </a:solidFill>
                          <a:latin typeface="Arial" panose="020B0604020202020204" pitchFamily="34" charset="0"/>
                          <a:cs typeface="Arial" panose="020B0604020202020204" pitchFamily="34" charset="0"/>
                        </a:rPr>
                        <a:t>Respiratory, thoracic, and mediastinal disorders</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1 (0.8)</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05"/>
                  </a:ext>
                </a:extLst>
              </a:tr>
              <a:tr h="86854">
                <a:tc>
                  <a:txBody>
                    <a:bodyPr/>
                    <a:lstStyle/>
                    <a:p>
                      <a:pPr marL="91440">
                        <a:lnSpc>
                          <a:spcPct val="100000"/>
                        </a:lnSpc>
                        <a:spcBef>
                          <a:spcPts val="0"/>
                        </a:spcBef>
                      </a:pPr>
                      <a:r>
                        <a:rPr sz="700" spc="0">
                          <a:solidFill>
                            <a:schemeClr val="accent1"/>
                          </a:solidFill>
                          <a:latin typeface="Arial" panose="020B0604020202020204" pitchFamily="34" charset="0"/>
                          <a:cs typeface="Arial" panose="020B0604020202020204" pitchFamily="34" charset="0"/>
                        </a:rPr>
                        <a:t>Skin and subcutaneous tissue disorders</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1 (0.8)</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06"/>
                  </a:ext>
                </a:extLst>
              </a:tr>
              <a:tr h="86854">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Any TEAE of special interest</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6 (4.6)</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2 (6.7)</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6 (5.8)</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08"/>
                  </a:ext>
                </a:extLst>
              </a:tr>
              <a:tr h="86854">
                <a:tc>
                  <a:txBody>
                    <a:bodyPr/>
                    <a:lstStyle/>
                    <a:p>
                      <a:pPr marL="91440">
                        <a:lnSpc>
                          <a:spcPct val="100000"/>
                        </a:lnSpc>
                        <a:spcBef>
                          <a:spcPts val="0"/>
                        </a:spcBef>
                      </a:pPr>
                      <a:r>
                        <a:rPr sz="700" spc="0">
                          <a:solidFill>
                            <a:schemeClr val="accent1"/>
                          </a:solidFill>
                          <a:latin typeface="Arial" panose="020B0604020202020204" pitchFamily="34" charset="0"/>
                          <a:cs typeface="Arial" panose="020B0604020202020204" pitchFamily="34" charset="0"/>
                        </a:rPr>
                        <a:t>Immune system disorders</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1 (3.3)</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09"/>
                  </a:ext>
                </a:extLst>
              </a:tr>
              <a:tr h="86854">
                <a:tc>
                  <a:txBody>
                    <a:bodyPr/>
                    <a:lstStyle/>
                    <a:p>
                      <a:pPr marL="91440">
                        <a:lnSpc>
                          <a:spcPct val="100000"/>
                        </a:lnSpc>
                        <a:spcBef>
                          <a:spcPts val="0"/>
                        </a:spcBef>
                      </a:pPr>
                      <a:r>
                        <a:rPr sz="700" spc="0">
                          <a:solidFill>
                            <a:schemeClr val="accent1"/>
                          </a:solidFill>
                          <a:latin typeface="Arial" panose="020B0604020202020204" pitchFamily="34" charset="0"/>
                          <a:cs typeface="Arial" panose="020B0604020202020204" pitchFamily="34" charset="0"/>
                        </a:rPr>
                        <a:t>Infections and infestations</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2 (1.5)</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1 (3.3)</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5 (4.9)</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10"/>
                  </a:ext>
                </a:extLst>
              </a:tr>
              <a:tr h="86854">
                <a:tc>
                  <a:txBody>
                    <a:bodyPr/>
                    <a:lstStyle/>
                    <a:p>
                      <a:pPr marL="91440">
                        <a:lnSpc>
                          <a:spcPct val="100000"/>
                        </a:lnSpc>
                        <a:spcBef>
                          <a:spcPts val="0"/>
                        </a:spcBef>
                      </a:pPr>
                      <a:r>
                        <a:rPr sz="700" spc="0">
                          <a:solidFill>
                            <a:schemeClr val="accent1"/>
                          </a:solidFill>
                          <a:latin typeface="Arial" panose="020B0604020202020204" pitchFamily="34" charset="0"/>
                          <a:cs typeface="Arial" panose="020B0604020202020204" pitchFamily="34" charset="0"/>
                        </a:rPr>
                        <a:t>Investigations</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1 (0.8)</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11"/>
                  </a:ext>
                </a:extLst>
              </a:tr>
              <a:tr h="86854">
                <a:tc>
                  <a:txBody>
                    <a:bodyPr/>
                    <a:lstStyle/>
                    <a:p>
                      <a:pPr marL="91440">
                        <a:lnSpc>
                          <a:spcPct val="100000"/>
                        </a:lnSpc>
                        <a:spcBef>
                          <a:spcPts val="0"/>
                        </a:spcBef>
                      </a:pPr>
                      <a:r>
                        <a:rPr sz="700" spc="0">
                          <a:solidFill>
                            <a:schemeClr val="accent1"/>
                          </a:solidFill>
                          <a:latin typeface="Arial" panose="020B0604020202020204" pitchFamily="34" charset="0"/>
                          <a:cs typeface="Arial" panose="020B0604020202020204" pitchFamily="34" charset="0"/>
                        </a:rPr>
                        <a:t>Skin and subcutaneous tissue disorders</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3 (2.3)</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1 (1.0)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12"/>
                  </a:ext>
                </a:extLst>
              </a:tr>
              <a:tr h="86854">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Any TEAE leading to permanent study drug discontinuation</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8 (6.1)</a:t>
                      </a:r>
                      <a:r>
                        <a:rPr sz="700" spc="0" baseline="30864">
                          <a:solidFill>
                            <a:schemeClr val="accent1"/>
                          </a:solidFill>
                          <a:latin typeface="Arial" panose="020B0604020202020204" pitchFamily="34" charset="0"/>
                          <a:cs typeface="Arial" panose="020B0604020202020204" pitchFamily="34" charset="0"/>
                        </a:rPr>
                        <a:t>b</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1 (3.3)</a:t>
                      </a:r>
                      <a:r>
                        <a:rPr sz="700" spc="0" baseline="30864">
                          <a:solidFill>
                            <a:schemeClr val="accent1"/>
                          </a:solidFill>
                          <a:latin typeface="Arial" panose="020B0604020202020204" pitchFamily="34" charset="0"/>
                          <a:cs typeface="Arial" panose="020B0604020202020204" pitchFamily="34" charset="0"/>
                        </a:rPr>
                        <a:t>c</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3 (2.9)</a:t>
                      </a:r>
                      <a:r>
                        <a:rPr sz="700" spc="0" baseline="30864">
                          <a:solidFill>
                            <a:schemeClr val="accent1"/>
                          </a:solidFill>
                          <a:latin typeface="Arial" panose="020B0604020202020204" pitchFamily="34" charset="0"/>
                          <a:cs typeface="Arial" panose="020B0604020202020204" pitchFamily="34" charset="0"/>
                        </a:rPr>
                        <a:t>d</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14"/>
                  </a:ext>
                </a:extLst>
              </a:tr>
              <a:tr h="86854">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Any TEAE leading to withdrawal from study</a:t>
                      </a:r>
                      <a:r>
                        <a:rPr lang="en-IN" sz="700" spc="0" baseline="30864">
                          <a:solidFill>
                            <a:schemeClr val="accent1"/>
                          </a:solidFill>
                          <a:latin typeface="Arial" panose="020B0604020202020204" pitchFamily="34" charset="0"/>
                          <a:cs typeface="Arial" panose="020B0604020202020204" pitchFamily="34" charset="0"/>
                        </a:rPr>
                        <a:t>e</a:t>
                      </a:r>
                      <a:endParaRPr sz="700" spc="0" baseline="30864">
                        <a:solidFill>
                          <a:schemeClr val="accent1"/>
                        </a:solidFill>
                        <a:latin typeface="Arial" panose="020B0604020202020204" pitchFamily="34" charset="0"/>
                        <a:cs typeface="Arial" panose="020B0604020202020204" pitchFamily="34" charset="0"/>
                      </a:endParaRP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0</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15"/>
                  </a:ext>
                </a:extLst>
              </a:tr>
              <a:tr h="86854">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ADA prevalence at baseline</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9 (7)</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1 (3)</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7 (7)</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16"/>
                  </a:ext>
                </a:extLst>
              </a:tr>
              <a:tr h="86854">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Treatment-emergent ADA positivity, total incidence</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104 (79)</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23 (77)</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76 (74)</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17"/>
                  </a:ext>
                </a:extLst>
              </a:tr>
              <a:tr h="86854">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Neutralizing ADA (NAb)</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90 (69)</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20 (67)</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69 (67)</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18"/>
                  </a:ext>
                </a:extLst>
              </a:tr>
              <a:tr h="86854">
                <a:tc>
                  <a:txBody>
                    <a:bodyPr/>
                    <a:lstStyle/>
                    <a:p>
                      <a:pPr marL="91440">
                        <a:lnSpc>
                          <a:spcPct val="100000"/>
                        </a:lnSpc>
                        <a:spcBef>
                          <a:spcPts val="0"/>
                        </a:spcBef>
                      </a:pPr>
                      <a:r>
                        <a:rPr sz="700" spc="0">
                          <a:solidFill>
                            <a:schemeClr val="accent1"/>
                          </a:solidFill>
                          <a:latin typeface="Arial" panose="020B0604020202020204" pitchFamily="34" charset="0"/>
                          <a:cs typeface="Arial" panose="020B0604020202020204" pitchFamily="34" charset="0"/>
                        </a:rPr>
                        <a:t>% of ADA positive</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87</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chemeClr val="accent2">
                        <a:alpha val="10000"/>
                      </a:schemeClr>
                    </a:solidFill>
                  </a:tcPr>
                </a:tc>
                <a:tc>
                  <a:txBody>
                    <a:bodyPr/>
                    <a:lstStyle/>
                    <a:p>
                      <a:pPr marL="0">
                        <a:lnSpc>
                          <a:spcPct val="100000"/>
                        </a:lnSpc>
                        <a:spcBef>
                          <a:spcPts val="0"/>
                        </a:spcBef>
                      </a:pPr>
                      <a:r>
                        <a:rPr sz="700" spc="0">
                          <a:solidFill>
                            <a:schemeClr val="accent1"/>
                          </a:solidFill>
                          <a:latin typeface="Arial" panose="020B0604020202020204" pitchFamily="34" charset="0"/>
                          <a:cs typeface="Arial" panose="020B0604020202020204" pitchFamily="34" charset="0"/>
                        </a:rPr>
                        <a:t>87</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B4C7E7">
                        <a:alpha val="10000"/>
                      </a:srgbClr>
                    </a:solidFill>
                  </a:tcPr>
                </a:tc>
                <a:tc>
                  <a:txBody>
                    <a:bodyPr/>
                    <a:lstStyle/>
                    <a:p>
                      <a:pPr marL="0">
                        <a:lnSpc>
                          <a:spcPct val="100000"/>
                        </a:lnSpc>
                        <a:spcBef>
                          <a:spcPts val="0"/>
                        </a:spcBef>
                      </a:pPr>
                      <a:r>
                        <a:rPr sz="700" spc="0" dirty="0">
                          <a:solidFill>
                            <a:schemeClr val="accent1"/>
                          </a:solidFill>
                          <a:latin typeface="Arial" panose="020B0604020202020204" pitchFamily="34" charset="0"/>
                          <a:cs typeface="Arial" panose="020B0604020202020204" pitchFamily="34" charset="0"/>
                        </a:rPr>
                        <a:t>91</a:t>
                      </a:r>
                    </a:p>
                  </a:txBody>
                  <a:tcPr marL="45720" marR="45720" marT="18288" marB="18288">
                    <a:lnT w="6350" cap="flat" cmpd="sng" algn="ctr">
                      <a:solidFill>
                        <a:srgbClr val="4D4D57"/>
                      </a:solidFill>
                      <a:prstDash val="solid"/>
                      <a:round/>
                      <a:headEnd type="none" w="med" len="med"/>
                      <a:tailEnd type="none" w="med" len="med"/>
                    </a:lnT>
                    <a:lnB w="6350" cap="flat" cmpd="sng" algn="ctr">
                      <a:solidFill>
                        <a:srgbClr val="4D4D57"/>
                      </a:solidFill>
                      <a:prstDash val="solid"/>
                      <a:round/>
                      <a:headEnd type="none" w="med" len="med"/>
                      <a:tailEnd type="none" w="med" len="med"/>
                    </a:lnB>
                    <a:solidFill>
                      <a:srgbClr val="E77119">
                        <a:alpha val="10000"/>
                      </a:srgbClr>
                    </a:solidFill>
                  </a:tcPr>
                </a:tc>
                <a:extLst>
                  <a:ext uri="{0D108BD9-81ED-4DB2-BD59-A6C34878D82A}">
                    <a16:rowId xmlns:a16="http://schemas.microsoft.com/office/drawing/2014/main" val="10019"/>
                  </a:ext>
                </a:extLst>
              </a:tr>
            </a:tbl>
          </a:graphicData>
        </a:graphic>
      </p:graphicFrame>
      <p:sp>
        <p:nvSpPr>
          <p:cNvPr id="2" name="Title 1">
            <a:extLst>
              <a:ext uri="{FF2B5EF4-FFF2-40B4-BE49-F238E27FC236}">
                <a16:creationId xmlns:a16="http://schemas.microsoft.com/office/drawing/2014/main" id="{4AC90D2E-8BFD-9146-371F-3EB66C35A78A}"/>
              </a:ext>
            </a:extLst>
          </p:cNvPr>
          <p:cNvSpPr>
            <a:spLocks noGrp="1"/>
          </p:cNvSpPr>
          <p:nvPr>
            <p:ph type="title"/>
          </p:nvPr>
        </p:nvSpPr>
        <p:spPr>
          <a:xfrm>
            <a:off x="243000" y="181146"/>
            <a:ext cx="7421116" cy="1138067"/>
          </a:xfrm>
        </p:spPr>
        <p:txBody>
          <a:bodyPr>
            <a:noAutofit/>
          </a:bodyPr>
          <a:lstStyle/>
          <a:p>
            <a:r>
              <a:rPr lang="en-US" sz="1800" dirty="0"/>
              <a:t>No clinically meaningful differences in safety and immunogenicity between biosimilar and reference natalizumab were reported</a:t>
            </a:r>
          </a:p>
        </p:txBody>
      </p:sp>
      <p:sp>
        <p:nvSpPr>
          <p:cNvPr id="67" name="Slide Number Placeholder 66">
            <a:extLst>
              <a:ext uri="{FF2B5EF4-FFF2-40B4-BE49-F238E27FC236}">
                <a16:creationId xmlns:a16="http://schemas.microsoft.com/office/drawing/2014/main" id="{2DCD1756-16F9-DFD9-F29B-1DBFB625E4C6}"/>
              </a:ext>
            </a:extLst>
          </p:cNvPr>
          <p:cNvSpPr>
            <a:spLocks noGrp="1"/>
          </p:cNvSpPr>
          <p:nvPr>
            <p:ph type="sldNum" sz="quarter" idx="12"/>
          </p:nvPr>
        </p:nvSpPr>
        <p:spPr/>
        <p:txBody>
          <a:bodyPr/>
          <a:lstStyle/>
          <a:p>
            <a:fld id="{47547CF9-5B10-D24F-A8D7-45A9778164F7}" type="slidenum">
              <a:rPr lang="uk-UA" smtClean="0"/>
              <a:pPr/>
              <a:t>37</a:t>
            </a:fld>
            <a:endParaRPr lang="uk-UA"/>
          </a:p>
        </p:txBody>
      </p:sp>
      <p:grpSp>
        <p:nvGrpSpPr>
          <p:cNvPr id="4" name="Group 3">
            <a:extLst>
              <a:ext uri="{FF2B5EF4-FFF2-40B4-BE49-F238E27FC236}">
                <a16:creationId xmlns:a16="http://schemas.microsoft.com/office/drawing/2014/main" id="{527894DF-C6C1-FD94-0FC6-1482F5469814}"/>
              </a:ext>
            </a:extLst>
          </p:cNvPr>
          <p:cNvGrpSpPr/>
          <p:nvPr/>
        </p:nvGrpSpPr>
        <p:grpSpPr>
          <a:xfrm>
            <a:off x="243000" y="848440"/>
            <a:ext cx="1992932" cy="3036679"/>
            <a:chOff x="609601" y="2078401"/>
            <a:chExt cx="2406806" cy="3036679"/>
          </a:xfrm>
        </p:grpSpPr>
        <p:sp>
          <p:nvSpPr>
            <p:cNvPr id="7" name="TextBox 6">
              <a:extLst>
                <a:ext uri="{FF2B5EF4-FFF2-40B4-BE49-F238E27FC236}">
                  <a16:creationId xmlns:a16="http://schemas.microsoft.com/office/drawing/2014/main" id="{2849C121-0E41-90FE-DD91-3F15255F699B}"/>
                </a:ext>
              </a:extLst>
            </p:cNvPr>
            <p:cNvSpPr txBox="1"/>
            <p:nvPr/>
          </p:nvSpPr>
          <p:spPr>
            <a:xfrm>
              <a:off x="609601" y="2078401"/>
              <a:ext cx="2406806" cy="3036679"/>
            </a:xfrm>
            <a:prstGeom prst="rect">
              <a:avLst/>
            </a:prstGeom>
            <a:solidFill>
              <a:schemeClr val="accent4"/>
            </a:solidFill>
            <a:ln>
              <a:noFill/>
            </a:ln>
          </p:spPr>
          <p:txBody>
            <a:bodyPr vert="horz" lIns="91440" tIns="91440" rIns="91440" bIns="91440" spcCol="182880" rtlCol="0">
              <a:noAutofit/>
            </a:bodyPr>
            <a:lstStyle>
              <a:lvl1pPr marL="231775" lvl="0" indent="-231775" defTabSz="1219170">
                <a:spcBef>
                  <a:spcPts val="600"/>
                </a:spcBef>
                <a:buClrTx/>
                <a:buSzPct val="100000"/>
                <a:buFontTx/>
                <a:buBlip>
                  <a:blip r:embed="rId3">
                    <a:extLst>
                      <a:ext uri="{96DAC541-7B7A-43D3-8B79-37D633B846F1}">
                        <asvg:svgBlip xmlns:asvg="http://schemas.microsoft.com/office/drawing/2016/SVG/main" r:embed="rId4"/>
                      </a:ext>
                    </a:extLst>
                  </a:blip>
                </a:buBlip>
                <a:tabLst>
                  <a:tab pos="5330825" algn="r"/>
                  <a:tab pos="10971213" algn="r"/>
                </a:tabLst>
                <a:defRPr sz="1600" b="0" i="0" spc="0" baseline="0">
                  <a:solidFill>
                    <a:srgbClr val="4D4D4D"/>
                  </a:solidFill>
                </a:defRPr>
              </a:lvl1pPr>
              <a:lvl2pPr marL="460375" lvl="1" indent="-228600"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2pPr>
              <a:lvl3pPr marL="687388" lvl="2" indent="-227013" defTabSz="1219170">
                <a:spcBef>
                  <a:spcPts val="600"/>
                </a:spcBef>
                <a:buClrTx/>
                <a:buSzPct val="100000"/>
                <a:buFontTx/>
                <a:buBlip>
                  <a:blip r:embed="rId7">
                    <a:extLst>
                      <a:ext uri="{96DAC541-7B7A-43D3-8B79-37D633B846F1}">
                        <asvg:svgBlip xmlns:asvg="http://schemas.microsoft.com/office/drawing/2016/SVG/main" r:embed="rId8"/>
                      </a:ext>
                    </a:extLst>
                  </a:blip>
                </a:buBlip>
                <a:tabLst/>
                <a:defRPr sz="1600" b="0" i="0" spc="0" baseline="0">
                  <a:solidFill>
                    <a:srgbClr val="4D4D4D"/>
                  </a:solidFill>
                </a:defRPr>
              </a:lvl3pPr>
              <a:lvl4pPr marL="914378" indent="0" defTabSz="1219170">
                <a:spcBef>
                  <a:spcPts val="400"/>
                </a:spcBef>
                <a:buClrTx/>
                <a:buSzPct val="100000"/>
                <a:buFont typeface="Arial" pitchFamily="34" charset="0"/>
                <a:buNone/>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marL="182880" indent="-182880">
                <a:spcAft>
                  <a:spcPts val="600"/>
                </a:spcAft>
                <a:buFont typeface="Arial" panose="020B0604020202020204" pitchFamily="34" charset="0"/>
                <a:buChar char="•"/>
              </a:pPr>
              <a:r>
                <a:rPr lang="en-US" sz="1100" b="1">
                  <a:solidFill>
                    <a:schemeClr val="accent1"/>
                  </a:solidFill>
                </a:rPr>
                <a:t>The safety profile was as expected </a:t>
              </a:r>
              <a:r>
                <a:rPr lang="en-US" sz="1100">
                  <a:solidFill>
                    <a:schemeClr val="accent1"/>
                  </a:solidFill>
                </a:rPr>
                <a:t>for patients with RRMS receiving natalizumab</a:t>
              </a:r>
            </a:p>
            <a:p>
              <a:pPr marL="182880" indent="-182880">
                <a:spcAft>
                  <a:spcPts val="600"/>
                </a:spcAft>
                <a:buFont typeface="Arial" panose="020B0604020202020204" pitchFamily="34" charset="0"/>
                <a:buChar char="•"/>
              </a:pPr>
              <a:r>
                <a:rPr lang="en-US" sz="1100" b="1">
                  <a:solidFill>
                    <a:schemeClr val="accent1"/>
                  </a:solidFill>
                </a:rPr>
                <a:t>No PML cases were identified </a:t>
              </a:r>
              <a:r>
                <a:rPr lang="en-US" sz="1100">
                  <a:solidFill>
                    <a:schemeClr val="accent1"/>
                  </a:solidFill>
                </a:rPr>
                <a:t>during the study or follow-up period</a:t>
              </a:r>
            </a:p>
            <a:p>
              <a:pPr marL="182880" indent="-182880">
                <a:spcAft>
                  <a:spcPts val="600"/>
                </a:spcAft>
                <a:buFont typeface="Arial" panose="020B0604020202020204" pitchFamily="34" charset="0"/>
                <a:buChar char="•"/>
              </a:pPr>
              <a:r>
                <a:rPr lang="en-US" sz="1100" b="1">
                  <a:solidFill>
                    <a:schemeClr val="accent1"/>
                  </a:solidFill>
                </a:rPr>
                <a:t>No clinically meaningful differences in immunogenicity</a:t>
              </a:r>
              <a:r>
                <a:rPr lang="en-US" sz="1100">
                  <a:solidFill>
                    <a:schemeClr val="accent1"/>
                  </a:solidFill>
                </a:rPr>
                <a:t> were observed between treatment groups</a:t>
              </a:r>
            </a:p>
          </p:txBody>
        </p:sp>
        <p:sp>
          <p:nvSpPr>
            <p:cNvPr id="9" name="TextBox 8">
              <a:extLst>
                <a:ext uri="{FF2B5EF4-FFF2-40B4-BE49-F238E27FC236}">
                  <a16:creationId xmlns:a16="http://schemas.microsoft.com/office/drawing/2014/main" id="{E0EDF0DB-8E90-FA4E-7D0C-15B22E51885F}"/>
                </a:ext>
              </a:extLst>
            </p:cNvPr>
            <p:cNvSpPr txBox="1"/>
            <p:nvPr/>
          </p:nvSpPr>
          <p:spPr>
            <a:xfrm>
              <a:off x="728311" y="4817252"/>
              <a:ext cx="2164507" cy="202405"/>
            </a:xfrm>
            <a:prstGeom prst="rect">
              <a:avLst/>
            </a:prstGeom>
          </p:spPr>
          <p:txBody>
            <a:bodyPr vert="horz" lIns="0" tIns="0" rIns="0" bIns="0" spcCol="182880" rtlCol="0" anchor="b">
              <a:noAutofit/>
            </a:bodyPr>
            <a:lstStyle>
              <a:lvl1pPr indent="0" defTabSz="1219170">
                <a:spcBef>
                  <a:spcPts val="0"/>
                </a:spcBef>
                <a:buClrTx/>
                <a:buSzPct val="100000"/>
                <a:buFontTx/>
                <a:buNone/>
                <a:tabLst>
                  <a:tab pos="5330825" algn="r"/>
                  <a:tab pos="10971213" algn="r"/>
                </a:tabLst>
                <a:defRPr sz="600" b="0" i="0" spc="0" baseline="30000">
                  <a:solidFill>
                    <a:schemeClr val="tx2"/>
                  </a:solidFill>
                </a:defRPr>
              </a:lvl1pPr>
              <a:lvl2pPr marL="460375" indent="-228600"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2pPr>
              <a:lvl3pPr marL="687388" indent="-227013" defTabSz="1219170">
                <a:spcBef>
                  <a:spcPts val="600"/>
                </a:spcBef>
                <a:buClrTx/>
                <a:buSzPct val="100000"/>
                <a:buFontTx/>
                <a:buBlip>
                  <a:blip r:embed="rId7">
                    <a:extLst>
                      <a:ext uri="{96DAC541-7B7A-43D3-8B79-37D633B846F1}">
                        <asvg:svgBlip xmlns:asvg="http://schemas.microsoft.com/office/drawing/2016/SVG/main" r:embed="rId8"/>
                      </a:ext>
                    </a:extLst>
                  </a:blip>
                </a:buBlip>
                <a:tabLst/>
                <a:defRPr sz="1600" b="0" i="0" spc="0" baseline="0">
                  <a:solidFill>
                    <a:srgbClr val="4D4D4D"/>
                  </a:solidFill>
                </a:defRPr>
              </a:lvl3pPr>
              <a:lvl4pPr marL="1219170" indent="-304792" defTabSz="1219170">
                <a:spcBef>
                  <a:spcPts val="400"/>
                </a:spcBef>
                <a:buClrTx/>
                <a:buSzPct val="100000"/>
                <a:buFont typeface="Arial" pitchFamily="34" charset="0"/>
                <a:buChar char="–"/>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r>
                <a:rPr lang="en-US" sz="700" baseline="0">
                  <a:solidFill>
                    <a:schemeClr val="accent1"/>
                  </a:solidFill>
                </a:rPr>
                <a:t>Figure from Hemmer B et al. JAMA Neurol 2023;80(3):298–307.</a:t>
              </a:r>
            </a:p>
          </p:txBody>
        </p:sp>
      </p:grpSp>
      <p:sp>
        <p:nvSpPr>
          <p:cNvPr id="10" name="TextBox 9">
            <a:extLst>
              <a:ext uri="{FF2B5EF4-FFF2-40B4-BE49-F238E27FC236}">
                <a16:creationId xmlns:a16="http://schemas.microsoft.com/office/drawing/2014/main" id="{BBB52CD8-7CCE-F9BE-AA92-03F43A8FEA01}"/>
              </a:ext>
            </a:extLst>
          </p:cNvPr>
          <p:cNvSpPr txBox="1"/>
          <p:nvPr/>
        </p:nvSpPr>
        <p:spPr>
          <a:xfrm>
            <a:off x="0" y="3926354"/>
            <a:ext cx="9144000" cy="507831"/>
          </a:xfrm>
          <a:prstGeom prst="rect">
            <a:avLst/>
          </a:prstGeom>
          <a:solidFill>
            <a:schemeClr val="accent5"/>
          </a:solidFill>
        </p:spPr>
        <p:txBody>
          <a:bodyPr wrap="square" lIns="137160" tIns="68580" rIns="137160" bIns="68580" rtlCol="0">
            <a:spAutoFit/>
          </a:bodyPr>
          <a:lstStyle/>
          <a:p>
            <a:pPr algn="ctr"/>
            <a:r>
              <a:rPr lang="en-GB" sz="1200" b="1" dirty="0">
                <a:solidFill>
                  <a:schemeClr val="accent2"/>
                </a:solidFill>
              </a:rPr>
              <a:t>As part of the Antelope study, biosimilar natalizumab showed a matching safety and immunogenicity profile to reference natalizumab. Switching from reference to biosimilar natalizumab also had no impact on these treatment outcomes</a:t>
            </a:r>
            <a:endParaRPr lang="en-US" sz="1200" b="1" baseline="30000" dirty="0">
              <a:solidFill>
                <a:schemeClr val="accent2"/>
              </a:solidFill>
            </a:endParaRPr>
          </a:p>
        </p:txBody>
      </p:sp>
      <p:sp>
        <p:nvSpPr>
          <p:cNvPr id="15" name="Footer Placeholder 14">
            <a:extLst>
              <a:ext uri="{FF2B5EF4-FFF2-40B4-BE49-F238E27FC236}">
                <a16:creationId xmlns:a16="http://schemas.microsoft.com/office/drawing/2014/main" id="{BC315B44-F49A-2086-91E3-19B61499E3F4}"/>
              </a:ext>
            </a:extLst>
          </p:cNvPr>
          <p:cNvSpPr>
            <a:spLocks noGrp="1"/>
          </p:cNvSpPr>
          <p:nvPr>
            <p:ph type="ftr" sz="quarter" idx="11"/>
          </p:nvPr>
        </p:nvSpPr>
        <p:spPr>
          <a:xfrm>
            <a:off x="391501" y="4477879"/>
            <a:ext cx="7712738" cy="609378"/>
          </a:xfrm>
        </p:spPr>
        <p:txBody>
          <a:bodyPr/>
          <a:lstStyle/>
          <a:p>
            <a:r>
              <a:rPr lang="en-US" sz="500" baseline="30000" dirty="0"/>
              <a:t>a</a:t>
            </a:r>
            <a:r>
              <a:rPr lang="en-GB" sz="500" baseline="30000" dirty="0"/>
              <a:t> </a:t>
            </a:r>
            <a:r>
              <a:rPr lang="en-GB" sz="500" dirty="0"/>
              <a:t>The number and percentage of patients with TEAEs, AEs of special interest (</a:t>
            </a:r>
            <a:r>
              <a:rPr lang="en-GB" sz="500" dirty="0" err="1"/>
              <a:t>ie</a:t>
            </a:r>
            <a:r>
              <a:rPr lang="en-GB" sz="500" dirty="0"/>
              <a:t>, progressive multifocal leukoencephalopathy, John Cunningham virus granule cell neuronopathy, opportunistic infections, liver injury, hypersensitivity, encephalitis, meningitis, and acute retinal necrosis), and serious AEs that occurred after the start of the first infusion and through 4 weeks after the last infusion date of the study drug (visit 13, end of study visit), were summarized by MedDRA system organ class and preferred term overall, by severity, and by relationship to study drug for each treatment group. </a:t>
            </a:r>
            <a:r>
              <a:rPr lang="en-GB" sz="500" baseline="30000" dirty="0"/>
              <a:t>b </a:t>
            </a:r>
            <a:r>
              <a:rPr lang="en-GB" sz="500" dirty="0"/>
              <a:t>Urticaria (n = 2); pruritus (n = 2); asthenia, hyperhidrosis, blood pressure fluctuations, and dizziness (n = 1); trigeminal neuralgia, herpes simplex, and ear infection (n = 1); COVID-19 (n = 1); hypotension (n = 1). </a:t>
            </a:r>
            <a:r>
              <a:rPr lang="en-GB" sz="500" baseline="30000" dirty="0"/>
              <a:t>c</a:t>
            </a:r>
            <a:r>
              <a:rPr lang="en-GB" sz="500" dirty="0"/>
              <a:t> Hypersensitivity (n = 1). </a:t>
            </a:r>
            <a:r>
              <a:rPr lang="en-GB" sz="500" baseline="30000" dirty="0"/>
              <a:t>d</a:t>
            </a:r>
            <a:r>
              <a:rPr lang="en-GB" sz="500" dirty="0"/>
              <a:t> Urinary tract infection (n = 1); pharyngitis (n = 1); urticaria and angioedema (n = 1). </a:t>
            </a:r>
            <a:r>
              <a:rPr lang="en-GB" sz="500" baseline="30000" dirty="0"/>
              <a:t>e </a:t>
            </a:r>
            <a:r>
              <a:rPr lang="en-GB" sz="500" dirty="0"/>
              <a:t>A TEAE was considered to lead to withdrawal from the study only if the patient did not proceed to progressive multifocal leukoencephalopathy follow-up because of this event</a:t>
            </a:r>
            <a:endParaRPr lang="en-US" sz="500" dirty="0"/>
          </a:p>
          <a:p>
            <a:r>
              <a:rPr lang="en-US" sz="500" dirty="0"/>
              <a:t>ADA, antidrug antibody; AE, adverse event; </a:t>
            </a:r>
            <a:r>
              <a:rPr lang="en-US" sz="500" dirty="0" err="1"/>
              <a:t>NAb</a:t>
            </a:r>
            <a:r>
              <a:rPr lang="en-US" sz="500" dirty="0"/>
              <a:t>, neutralizing antibody; PML, progressive multifocal leukoencephalopathy; RRMS, relapsing-remitting multiple sclerosis; TEAE, treatment-emergent adverse event.</a:t>
            </a:r>
          </a:p>
          <a:p>
            <a:r>
              <a:rPr lang="en-US" sz="500" dirty="0"/>
              <a:t>Hemmer B, et al. JAMA Neurol 2023;80(3):298–307.</a:t>
            </a:r>
          </a:p>
        </p:txBody>
      </p:sp>
      <p:sp>
        <p:nvSpPr>
          <p:cNvPr id="25" name="TextBox 24">
            <a:extLst>
              <a:ext uri="{FF2B5EF4-FFF2-40B4-BE49-F238E27FC236}">
                <a16:creationId xmlns:a16="http://schemas.microsoft.com/office/drawing/2014/main" id="{0FCE4A9F-4200-42AD-CBE2-8D49866BB0D7}"/>
              </a:ext>
            </a:extLst>
          </p:cNvPr>
          <p:cNvSpPr txBox="1"/>
          <p:nvPr/>
        </p:nvSpPr>
        <p:spPr>
          <a:xfrm>
            <a:off x="2334229" y="848441"/>
            <a:ext cx="4172617" cy="138499"/>
          </a:xfrm>
          <a:prstGeom prst="rect">
            <a:avLst/>
          </a:prstGeom>
          <a:noFill/>
        </p:spPr>
        <p:txBody>
          <a:bodyPr wrap="none" lIns="0" tIns="0" rIns="0" bIns="0">
            <a:spAutoFit/>
          </a:bodyPr>
          <a:lstStyle/>
          <a:p>
            <a:pPr marL="0">
              <a:lnSpc>
                <a:spcPct val="100000"/>
              </a:lnSpc>
              <a:spcBef>
                <a:spcPts val="0"/>
              </a:spcBef>
            </a:pPr>
            <a:r>
              <a:rPr lang="en-IN" sz="900" b="1" spc="0" dirty="0">
                <a:latin typeface="Arial" panose="020B0604020202020204" pitchFamily="34" charset="0"/>
                <a:cs typeface="Arial" panose="020B0604020202020204" pitchFamily="34" charset="0"/>
              </a:rPr>
              <a:t>Summary of AEs by treatment </a:t>
            </a:r>
            <a:r>
              <a:rPr lang="en-IN" sz="900" b="1" dirty="0">
                <a:latin typeface="Arial" panose="020B0604020202020204" pitchFamily="34" charset="0"/>
                <a:cs typeface="Arial" panose="020B0604020202020204" pitchFamily="34" charset="0"/>
              </a:rPr>
              <a:t>s</a:t>
            </a:r>
            <a:r>
              <a:rPr lang="en-IN" sz="900" b="1" spc="0" dirty="0">
                <a:latin typeface="Arial" panose="020B0604020202020204" pitchFamily="34" charset="0"/>
                <a:cs typeface="Arial" panose="020B0604020202020204" pitchFamily="34" charset="0"/>
              </a:rPr>
              <a:t>equence and ADA/</a:t>
            </a:r>
            <a:r>
              <a:rPr lang="en-IN" sz="900" b="1" spc="0" dirty="0" err="1">
                <a:latin typeface="Arial" panose="020B0604020202020204" pitchFamily="34" charset="0"/>
                <a:cs typeface="Arial" panose="020B0604020202020204" pitchFamily="34" charset="0"/>
              </a:rPr>
              <a:t>NAb</a:t>
            </a:r>
            <a:r>
              <a:rPr lang="en-IN" sz="900" b="1" spc="0" dirty="0">
                <a:latin typeface="Arial" panose="020B0604020202020204" pitchFamily="34" charset="0"/>
                <a:cs typeface="Arial" panose="020B0604020202020204" pitchFamily="34" charset="0"/>
              </a:rPr>
              <a:t> Results to Week 48</a:t>
            </a:r>
            <a:r>
              <a:rPr lang="en-IN" sz="900" b="1" spc="0" baseline="30000"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9412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pc="-30" dirty="0"/>
              <a:t>Reference and biosimilar biologic medicines provide the same clinical and safety outcomes for patients</a:t>
            </a:r>
            <a:endParaRPr lang="en-US" dirty="0"/>
          </a:p>
        </p:txBody>
      </p:sp>
      <p:sp>
        <p:nvSpPr>
          <p:cNvPr id="11" name="Slide Number Placeholder 10">
            <a:extLst>
              <a:ext uri="{FF2B5EF4-FFF2-40B4-BE49-F238E27FC236}">
                <a16:creationId xmlns:a16="http://schemas.microsoft.com/office/drawing/2014/main" id="{F1CC7191-762A-E309-2FF6-593AC771CCC8}"/>
              </a:ext>
            </a:extLst>
          </p:cNvPr>
          <p:cNvSpPr>
            <a:spLocks noGrp="1"/>
          </p:cNvSpPr>
          <p:nvPr>
            <p:ph type="sldNum" sz="quarter" idx="12"/>
          </p:nvPr>
        </p:nvSpPr>
        <p:spPr/>
        <p:txBody>
          <a:bodyPr/>
          <a:lstStyle/>
          <a:p>
            <a:fld id="{A31C51CB-94C2-40E2-B070-08CEE3D6A386}" type="slidenum">
              <a:rPr lang="en-GB" smtClean="0"/>
              <a:t>38</a:t>
            </a:fld>
            <a:endParaRPr lang="en-GB"/>
          </a:p>
        </p:txBody>
      </p:sp>
      <p:sp>
        <p:nvSpPr>
          <p:cNvPr id="12" name="TextBox 11">
            <a:extLst>
              <a:ext uri="{FF2B5EF4-FFF2-40B4-BE49-F238E27FC236}">
                <a16:creationId xmlns:a16="http://schemas.microsoft.com/office/drawing/2014/main" id="{50CF2224-3445-1181-6221-6B82D89A40C1}"/>
              </a:ext>
            </a:extLst>
          </p:cNvPr>
          <p:cNvSpPr txBox="1">
            <a:spLocks/>
          </p:cNvSpPr>
          <p:nvPr/>
        </p:nvSpPr>
        <p:spPr>
          <a:xfrm>
            <a:off x="4064968" y="1600987"/>
            <a:ext cx="3337317" cy="549381"/>
          </a:xfrm>
          <a:prstGeom prst="rect">
            <a:avLst/>
          </a:prstGeom>
          <a:solidFill>
            <a:schemeClr val="bg1"/>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defPPr>
              <a:defRPr lang="en-US"/>
            </a:defPPr>
            <a:lvl1pPr>
              <a:lnSpc>
                <a:spcPct val="90000"/>
              </a:lnSpc>
              <a:spcAft>
                <a:spcPts val="600"/>
              </a:spcAft>
              <a:buSzPct val="100000"/>
              <a:tabLst>
                <a:tab pos="3998913" algn="r"/>
                <a:tab pos="8229600" algn="r"/>
              </a:tabLst>
              <a:defRPr sz="1300" b="1">
                <a:cs typeface="Arial" panose="020B0604020202020204" pitchFamily="34" charset="0"/>
              </a:defRPr>
            </a:lvl1pPr>
          </a:lstStyle>
          <a:p>
            <a:r>
              <a:rPr lang="en-US" b="0"/>
              <a:t>1. Same active ingredient </a:t>
            </a:r>
          </a:p>
        </p:txBody>
      </p:sp>
      <p:sp>
        <p:nvSpPr>
          <p:cNvPr id="37" name="TextBox 36">
            <a:extLst>
              <a:ext uri="{FF2B5EF4-FFF2-40B4-BE49-F238E27FC236}">
                <a16:creationId xmlns:a16="http://schemas.microsoft.com/office/drawing/2014/main" id="{DA22ECAB-678F-CD42-3D54-DE6C83764063}"/>
              </a:ext>
            </a:extLst>
          </p:cNvPr>
          <p:cNvSpPr txBox="1"/>
          <p:nvPr/>
        </p:nvSpPr>
        <p:spPr>
          <a:xfrm>
            <a:off x="3274753" y="2958977"/>
            <a:ext cx="672083" cy="549381"/>
          </a:xfrm>
          <a:prstGeom prst="rect">
            <a:avLst/>
          </a:prstGeom>
          <a:solidFill>
            <a:schemeClr val="accent2"/>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endParaRPr lang="en-GB" sz="1300">
              <a:cs typeface="Arial" panose="020B0604020202020204" pitchFamily="34" charset="0"/>
            </a:endParaRPr>
          </a:p>
        </p:txBody>
      </p:sp>
      <p:sp>
        <p:nvSpPr>
          <p:cNvPr id="38" name="TextBox 37">
            <a:extLst>
              <a:ext uri="{FF2B5EF4-FFF2-40B4-BE49-F238E27FC236}">
                <a16:creationId xmlns:a16="http://schemas.microsoft.com/office/drawing/2014/main" id="{0D42102C-3801-C1C9-CC9D-949A4FFCC132}"/>
              </a:ext>
            </a:extLst>
          </p:cNvPr>
          <p:cNvSpPr txBox="1"/>
          <p:nvPr/>
        </p:nvSpPr>
        <p:spPr>
          <a:xfrm>
            <a:off x="3274753" y="2262292"/>
            <a:ext cx="672083" cy="549381"/>
          </a:xfrm>
          <a:prstGeom prst="rect">
            <a:avLst/>
          </a:prstGeom>
          <a:solidFill>
            <a:schemeClr val="accent2"/>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endParaRPr lang="en-GB" sz="1300">
              <a:cs typeface="Arial" panose="020B0604020202020204" pitchFamily="34" charset="0"/>
            </a:endParaRPr>
          </a:p>
        </p:txBody>
      </p:sp>
      <p:sp>
        <p:nvSpPr>
          <p:cNvPr id="39" name="TextBox 38">
            <a:extLst>
              <a:ext uri="{FF2B5EF4-FFF2-40B4-BE49-F238E27FC236}">
                <a16:creationId xmlns:a16="http://schemas.microsoft.com/office/drawing/2014/main" id="{8954B082-2273-FD82-DF80-643DA9879642}"/>
              </a:ext>
            </a:extLst>
          </p:cNvPr>
          <p:cNvSpPr txBox="1"/>
          <p:nvPr/>
        </p:nvSpPr>
        <p:spPr>
          <a:xfrm>
            <a:off x="3274753" y="1609149"/>
            <a:ext cx="672083" cy="549381"/>
          </a:xfrm>
          <a:prstGeom prst="rect">
            <a:avLst/>
          </a:prstGeom>
          <a:solidFill>
            <a:schemeClr val="accent2"/>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endParaRPr lang="en-GB" sz="1300">
              <a:cs typeface="Arial" panose="020B0604020202020204" pitchFamily="34" charset="0"/>
            </a:endParaRPr>
          </a:p>
        </p:txBody>
      </p:sp>
      <p:sp>
        <p:nvSpPr>
          <p:cNvPr id="40" name="Rectangle 39">
            <a:extLst>
              <a:ext uri="{FF2B5EF4-FFF2-40B4-BE49-F238E27FC236}">
                <a16:creationId xmlns:a16="http://schemas.microsoft.com/office/drawing/2014/main" id="{387CAF42-EEE6-83B6-4A9C-192DB11ADC79}"/>
              </a:ext>
            </a:extLst>
          </p:cNvPr>
          <p:cNvSpPr/>
          <p:nvPr/>
        </p:nvSpPr>
        <p:spPr>
          <a:xfrm>
            <a:off x="3274753" y="1094874"/>
            <a:ext cx="4127532" cy="313932"/>
          </a:xfrm>
          <a:prstGeom prst="rect">
            <a:avLst/>
          </a:prstGeom>
        </p:spPr>
        <p:txBody>
          <a:bodyPr wrap="square">
            <a:spAutoFit/>
          </a:bodyPr>
          <a:lstStyle/>
          <a:p>
            <a:pPr>
              <a:lnSpc>
                <a:spcPct val="90000"/>
              </a:lnSpc>
              <a:buSzPct val="120000"/>
              <a:tabLst>
                <a:tab pos="2999185" algn="r"/>
                <a:tab pos="6172200" algn="r"/>
              </a:tabLst>
            </a:pPr>
            <a:r>
              <a:rPr lang="en-US" sz="1600" b="1" dirty="0"/>
              <a:t>Biosimilar and reference medicines:</a:t>
            </a:r>
            <a:r>
              <a:rPr lang="en-US" sz="1600" b="1" baseline="30000" dirty="0"/>
              <a:t>1,2</a:t>
            </a:r>
            <a:endParaRPr lang="en-US" sz="1600" b="1" dirty="0"/>
          </a:p>
        </p:txBody>
      </p:sp>
      <p:sp>
        <p:nvSpPr>
          <p:cNvPr id="41" name="TextBox 40">
            <a:extLst>
              <a:ext uri="{FF2B5EF4-FFF2-40B4-BE49-F238E27FC236}">
                <a16:creationId xmlns:a16="http://schemas.microsoft.com/office/drawing/2014/main" id="{FD01C44B-18A0-FEA9-9F07-D4F1223F5F82}"/>
              </a:ext>
            </a:extLst>
          </p:cNvPr>
          <p:cNvSpPr txBox="1"/>
          <p:nvPr/>
        </p:nvSpPr>
        <p:spPr>
          <a:xfrm>
            <a:off x="0" y="3892461"/>
            <a:ext cx="9144000" cy="369332"/>
          </a:xfrm>
          <a:prstGeom prst="rect">
            <a:avLst/>
          </a:prstGeom>
          <a:solidFill>
            <a:schemeClr val="accent5">
              <a:alpha val="55000"/>
            </a:schemeClr>
          </a:solidFill>
          <a:effectLst/>
        </p:spPr>
        <p:txBody>
          <a:bodyPr wrap="square" lIns="640080" tIns="91440" rIns="640080" bIns="91440">
            <a:spAutoFit/>
          </a:bodyPr>
          <a:lstStyle/>
          <a:p>
            <a:pPr algn="ctr"/>
            <a:r>
              <a:rPr lang="en-US" sz="1200" dirty="0">
                <a:solidFill>
                  <a:schemeClr val="tx2"/>
                </a:solidFill>
              </a:rPr>
              <a:t>As an approved biosimilar to reference natalizumab, the </a:t>
            </a:r>
            <a:r>
              <a:rPr lang="en-US" sz="1200" b="1" dirty="0">
                <a:solidFill>
                  <a:schemeClr val="tx2"/>
                </a:solidFill>
              </a:rPr>
              <a:t>same safety and clinical outcomes </a:t>
            </a:r>
            <a:r>
              <a:rPr lang="en-US" sz="1200" dirty="0">
                <a:solidFill>
                  <a:schemeClr val="tx2"/>
                </a:solidFill>
              </a:rPr>
              <a:t>can be expected</a:t>
            </a:r>
            <a:r>
              <a:rPr lang="en-US" sz="1200" baseline="30000" dirty="0">
                <a:solidFill>
                  <a:schemeClr val="tx2"/>
                </a:solidFill>
              </a:rPr>
              <a:t>2–5</a:t>
            </a:r>
          </a:p>
        </p:txBody>
      </p:sp>
      <p:sp>
        <p:nvSpPr>
          <p:cNvPr id="42" name="TextBox 41">
            <a:extLst>
              <a:ext uri="{FF2B5EF4-FFF2-40B4-BE49-F238E27FC236}">
                <a16:creationId xmlns:a16="http://schemas.microsoft.com/office/drawing/2014/main" id="{0C6BBCF2-E832-3B21-548B-57084440688C}"/>
              </a:ext>
            </a:extLst>
          </p:cNvPr>
          <p:cNvSpPr txBox="1"/>
          <p:nvPr/>
        </p:nvSpPr>
        <p:spPr>
          <a:xfrm>
            <a:off x="4064968" y="2958977"/>
            <a:ext cx="3311867" cy="549381"/>
          </a:xfrm>
          <a:prstGeom prst="rect">
            <a:avLst/>
          </a:prstGeom>
          <a:solidFill>
            <a:schemeClr val="bg1"/>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r>
              <a:rPr lang="en-GB" sz="1300">
                <a:cs typeface="Arial" panose="020B0604020202020204" pitchFamily="34" charset="0"/>
              </a:rPr>
              <a:t>3. Comparable safety and efficacy</a:t>
            </a:r>
          </a:p>
        </p:txBody>
      </p:sp>
      <p:sp>
        <p:nvSpPr>
          <p:cNvPr id="43" name="TextBox 42">
            <a:extLst>
              <a:ext uri="{FF2B5EF4-FFF2-40B4-BE49-F238E27FC236}">
                <a16:creationId xmlns:a16="http://schemas.microsoft.com/office/drawing/2014/main" id="{5E5E054F-CCAF-A6BD-28FE-3294FB9E2DF0}"/>
              </a:ext>
            </a:extLst>
          </p:cNvPr>
          <p:cNvSpPr txBox="1"/>
          <p:nvPr/>
        </p:nvSpPr>
        <p:spPr>
          <a:xfrm>
            <a:off x="4064968" y="2255438"/>
            <a:ext cx="3311867" cy="549381"/>
          </a:xfrm>
          <a:prstGeom prst="rect">
            <a:avLst/>
          </a:prstGeom>
          <a:solidFill>
            <a:schemeClr val="bg1"/>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defPPr>
              <a:defRPr lang="en-US"/>
            </a:defPPr>
            <a:lvl1pPr>
              <a:lnSpc>
                <a:spcPct val="90000"/>
              </a:lnSpc>
              <a:spcAft>
                <a:spcPts val="600"/>
              </a:spcAft>
              <a:buSzPct val="100000"/>
              <a:tabLst>
                <a:tab pos="3998913" algn="r"/>
                <a:tab pos="8229600" algn="r"/>
              </a:tabLst>
              <a:defRPr sz="1300" b="1">
                <a:cs typeface="Arial" panose="020B0604020202020204" pitchFamily="34" charset="0"/>
              </a:defRPr>
            </a:lvl1pPr>
          </a:lstStyle>
          <a:p>
            <a:r>
              <a:rPr lang="en-GB" b="0"/>
              <a:t>2. Produced to the same standards </a:t>
            </a:r>
          </a:p>
        </p:txBody>
      </p:sp>
      <p:pic>
        <p:nvPicPr>
          <p:cNvPr id="45" name="Graphic 44">
            <a:extLst>
              <a:ext uri="{FF2B5EF4-FFF2-40B4-BE49-F238E27FC236}">
                <a16:creationId xmlns:a16="http://schemas.microsoft.com/office/drawing/2014/main" id="{B2A28D92-0182-A015-9525-AF32B87BF6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5380" y="2276022"/>
            <a:ext cx="533400" cy="533400"/>
          </a:xfrm>
          <a:prstGeom prst="rect">
            <a:avLst/>
          </a:prstGeom>
        </p:spPr>
      </p:pic>
      <p:pic>
        <p:nvPicPr>
          <p:cNvPr id="46" name="Graphic 45">
            <a:extLst>
              <a:ext uri="{FF2B5EF4-FFF2-40B4-BE49-F238E27FC236}">
                <a16:creationId xmlns:a16="http://schemas.microsoft.com/office/drawing/2014/main" id="{BC7991A6-A20F-06C3-60E5-936C02DFB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55380" y="2955725"/>
            <a:ext cx="533400" cy="533400"/>
          </a:xfrm>
          <a:prstGeom prst="rect">
            <a:avLst/>
          </a:prstGeom>
        </p:spPr>
      </p:pic>
      <p:grpSp>
        <p:nvGrpSpPr>
          <p:cNvPr id="47" name="Group 46">
            <a:extLst>
              <a:ext uri="{FF2B5EF4-FFF2-40B4-BE49-F238E27FC236}">
                <a16:creationId xmlns:a16="http://schemas.microsoft.com/office/drawing/2014/main" id="{FD6C3B92-C00B-F9C9-F81D-78DB1F52CC7B}"/>
              </a:ext>
            </a:extLst>
          </p:cNvPr>
          <p:cNvGrpSpPr/>
          <p:nvPr/>
        </p:nvGrpSpPr>
        <p:grpSpPr>
          <a:xfrm>
            <a:off x="483553" y="1399894"/>
            <a:ext cx="2310390" cy="1350503"/>
            <a:chOff x="800958" y="2024513"/>
            <a:chExt cx="1486757" cy="869061"/>
          </a:xfrm>
        </p:grpSpPr>
        <p:sp>
          <p:nvSpPr>
            <p:cNvPr id="53" name="Freeform 52">
              <a:extLst>
                <a:ext uri="{FF2B5EF4-FFF2-40B4-BE49-F238E27FC236}">
                  <a16:creationId xmlns:a16="http://schemas.microsoft.com/office/drawing/2014/main" id="{D840FEF9-21DB-2B1D-3BE0-12F4A8069356}"/>
                </a:ext>
              </a:extLst>
            </p:cNvPr>
            <p:cNvSpPr/>
            <p:nvPr/>
          </p:nvSpPr>
          <p:spPr>
            <a:xfrm>
              <a:off x="1329786" y="2024513"/>
              <a:ext cx="364426" cy="869061"/>
            </a:xfrm>
            <a:custGeom>
              <a:avLst/>
              <a:gdLst>
                <a:gd name="connsiteX0" fmla="*/ 364427 w 364426"/>
                <a:gd name="connsiteY0" fmla="*/ 284797 h 869061"/>
                <a:gd name="connsiteX1" fmla="*/ 364427 w 364426"/>
                <a:gd name="connsiteY1" fmla="*/ 688372 h 869061"/>
                <a:gd name="connsiteX2" fmla="*/ 182213 w 364426"/>
                <a:gd name="connsiteY2" fmla="*/ 869061 h 869061"/>
                <a:gd name="connsiteX3" fmla="*/ 0 w 364426"/>
                <a:gd name="connsiteY3" fmla="*/ 688372 h 869061"/>
                <a:gd name="connsiteX4" fmla="*/ 0 w 364426"/>
                <a:gd name="connsiteY4" fmla="*/ 180689 h 869061"/>
                <a:gd name="connsiteX5" fmla="*/ 182213 w 364426"/>
                <a:gd name="connsiteY5" fmla="*/ 0 h 869061"/>
                <a:gd name="connsiteX6" fmla="*/ 351187 w 364426"/>
                <a:gd name="connsiteY6" fmla="*/ 112967 h 86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869061">
                  <a:moveTo>
                    <a:pt x="364427" y="284797"/>
                  </a:moveTo>
                  <a:lnTo>
                    <a:pt x="364427" y="688372"/>
                  </a:lnTo>
                  <a:cubicBezTo>
                    <a:pt x="364427" y="788194"/>
                    <a:pt x="282893" y="869061"/>
                    <a:pt x="182213" y="869061"/>
                  </a:cubicBezTo>
                  <a:cubicBezTo>
                    <a:pt x="81534" y="869061"/>
                    <a:pt x="0" y="788099"/>
                    <a:pt x="0" y="688372"/>
                  </a:cubicBezTo>
                  <a:lnTo>
                    <a:pt x="0" y="180689"/>
                  </a:lnTo>
                  <a:cubicBezTo>
                    <a:pt x="0" y="80867"/>
                    <a:pt x="81629" y="0"/>
                    <a:pt x="182213" y="0"/>
                  </a:cubicBezTo>
                  <a:cubicBezTo>
                    <a:pt x="258699" y="0"/>
                    <a:pt x="324136" y="46768"/>
                    <a:pt x="351187" y="112967"/>
                  </a:cubicBezTo>
                </a:path>
              </a:pathLst>
            </a:custGeom>
            <a:noFill/>
            <a:ln w="29147" cap="flat">
              <a:solidFill>
                <a:schemeClr val="accent2"/>
              </a:solidFill>
              <a:prstDash val="solid"/>
              <a:miter/>
            </a:ln>
          </p:spPr>
          <p:txBody>
            <a:bodyPr rtlCol="0" anchor="ctr"/>
            <a:lstStyle/>
            <a:p>
              <a:endParaRPr lang="en-AR"/>
            </a:p>
          </p:txBody>
        </p:sp>
        <p:sp>
          <p:nvSpPr>
            <p:cNvPr id="54" name="Freeform 53">
              <a:extLst>
                <a:ext uri="{FF2B5EF4-FFF2-40B4-BE49-F238E27FC236}">
                  <a16:creationId xmlns:a16="http://schemas.microsoft.com/office/drawing/2014/main" id="{EADCB955-B05E-F30B-A969-8550A38A04F7}"/>
                </a:ext>
              </a:extLst>
            </p:cNvPr>
            <p:cNvSpPr/>
            <p:nvPr/>
          </p:nvSpPr>
          <p:spPr>
            <a:xfrm>
              <a:off x="1440467" y="2138622"/>
              <a:ext cx="563403" cy="167830"/>
            </a:xfrm>
            <a:custGeom>
              <a:avLst/>
              <a:gdLst>
                <a:gd name="connsiteX0" fmla="*/ 84677 w 563403"/>
                <a:gd name="connsiteY0" fmla="*/ 167831 h 167830"/>
                <a:gd name="connsiteX1" fmla="*/ 478726 w 563403"/>
                <a:gd name="connsiteY1" fmla="*/ 167831 h 167830"/>
                <a:gd name="connsiteX2" fmla="*/ 563404 w 563403"/>
                <a:gd name="connsiteY2" fmla="*/ 83915 h 167830"/>
                <a:gd name="connsiteX3" fmla="*/ 478726 w 563403"/>
                <a:gd name="connsiteY3" fmla="*/ 0 h 167830"/>
                <a:gd name="connsiteX4" fmla="*/ 84677 w 563403"/>
                <a:gd name="connsiteY4" fmla="*/ 0 h 167830"/>
                <a:gd name="connsiteX5" fmla="*/ 0 w 563403"/>
                <a:gd name="connsiteY5" fmla="*/ 83915 h 167830"/>
                <a:gd name="connsiteX6" fmla="*/ 84677 w 563403"/>
                <a:gd name="connsiteY6" fmla="*/ 167831 h 16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403" h="167830">
                  <a:moveTo>
                    <a:pt x="84677" y="167831"/>
                  </a:moveTo>
                  <a:lnTo>
                    <a:pt x="478726" y="167831"/>
                  </a:lnTo>
                  <a:cubicBezTo>
                    <a:pt x="525494" y="167831"/>
                    <a:pt x="563404" y="130207"/>
                    <a:pt x="563404" y="83915"/>
                  </a:cubicBezTo>
                  <a:cubicBezTo>
                    <a:pt x="563404" y="37624"/>
                    <a:pt x="525494" y="0"/>
                    <a:pt x="478726" y="0"/>
                  </a:cubicBezTo>
                  <a:lnTo>
                    <a:pt x="84677" y="0"/>
                  </a:lnTo>
                  <a:cubicBezTo>
                    <a:pt x="37909" y="0"/>
                    <a:pt x="0" y="37624"/>
                    <a:pt x="0" y="83915"/>
                  </a:cubicBezTo>
                  <a:cubicBezTo>
                    <a:pt x="0" y="130207"/>
                    <a:pt x="37909" y="167831"/>
                    <a:pt x="84677" y="167831"/>
                  </a:cubicBezTo>
                  <a:close/>
                </a:path>
              </a:pathLst>
            </a:custGeom>
            <a:noFill/>
            <a:ln w="29147" cap="flat">
              <a:solidFill>
                <a:schemeClr val="accent2"/>
              </a:solidFill>
              <a:prstDash val="solid"/>
              <a:miter/>
            </a:ln>
          </p:spPr>
          <p:txBody>
            <a:bodyPr rtlCol="0" anchor="ctr"/>
            <a:lstStyle/>
            <a:p>
              <a:endParaRPr lang="en-AR"/>
            </a:p>
          </p:txBody>
        </p:sp>
        <p:sp>
          <p:nvSpPr>
            <p:cNvPr id="55" name="Freeform 54">
              <a:extLst>
                <a:ext uri="{FF2B5EF4-FFF2-40B4-BE49-F238E27FC236}">
                  <a16:creationId xmlns:a16="http://schemas.microsoft.com/office/drawing/2014/main" id="{49841F53-63C3-2B55-F823-C05017926DD0}"/>
                </a:ext>
              </a:extLst>
            </p:cNvPr>
            <p:cNvSpPr/>
            <p:nvPr/>
          </p:nvSpPr>
          <p:spPr>
            <a:xfrm>
              <a:off x="1516667" y="2546864"/>
              <a:ext cx="9525" cy="186785"/>
            </a:xfrm>
            <a:custGeom>
              <a:avLst/>
              <a:gdLst>
                <a:gd name="connsiteX0" fmla="*/ 0 w 9525"/>
                <a:gd name="connsiteY0" fmla="*/ 0 h 186785"/>
                <a:gd name="connsiteX1" fmla="*/ 0 w 9525"/>
                <a:gd name="connsiteY1" fmla="*/ 186785 h 186785"/>
              </a:gdLst>
              <a:ahLst/>
              <a:cxnLst>
                <a:cxn ang="0">
                  <a:pos x="connsiteX0" y="connsiteY0"/>
                </a:cxn>
                <a:cxn ang="0">
                  <a:pos x="connsiteX1" y="connsiteY1"/>
                </a:cxn>
              </a:cxnLst>
              <a:rect l="l" t="t" r="r" b="b"/>
              <a:pathLst>
                <a:path w="9525" h="186785">
                  <a:moveTo>
                    <a:pt x="0" y="0"/>
                  </a:moveTo>
                  <a:lnTo>
                    <a:pt x="0" y="186785"/>
                  </a:lnTo>
                </a:path>
              </a:pathLst>
            </a:custGeom>
            <a:ln w="29147" cap="flat">
              <a:solidFill>
                <a:schemeClr val="accent2"/>
              </a:solidFill>
              <a:prstDash val="solid"/>
              <a:miter/>
            </a:ln>
          </p:spPr>
          <p:txBody>
            <a:bodyPr rtlCol="0" anchor="ctr"/>
            <a:lstStyle/>
            <a:p>
              <a:endParaRPr lang="en-AR"/>
            </a:p>
          </p:txBody>
        </p:sp>
        <p:sp>
          <p:nvSpPr>
            <p:cNvPr id="56" name="Freeform 55">
              <a:extLst>
                <a:ext uri="{FF2B5EF4-FFF2-40B4-BE49-F238E27FC236}">
                  <a16:creationId xmlns:a16="http://schemas.microsoft.com/office/drawing/2014/main" id="{73DEE9C7-33F9-B65C-ACD2-3DC50AE7991F}"/>
                </a:ext>
              </a:extLst>
            </p:cNvPr>
            <p:cNvSpPr/>
            <p:nvPr/>
          </p:nvSpPr>
          <p:spPr>
            <a:xfrm>
              <a:off x="800958" y="2675737"/>
              <a:ext cx="213645" cy="211836"/>
            </a:xfrm>
            <a:custGeom>
              <a:avLst/>
              <a:gdLst>
                <a:gd name="connsiteX0" fmla="*/ 213646 w 213645"/>
                <a:gd name="connsiteY0" fmla="*/ 105918 h 211836"/>
                <a:gd name="connsiteX1" fmla="*/ 106871 w 213645"/>
                <a:gd name="connsiteY1" fmla="*/ 211836 h 211836"/>
                <a:gd name="connsiteX2" fmla="*/ 0 w 213645"/>
                <a:gd name="connsiteY2" fmla="*/ 105918 h 211836"/>
                <a:gd name="connsiteX3" fmla="*/ 106871 w 213645"/>
                <a:gd name="connsiteY3" fmla="*/ 0 h 211836"/>
                <a:gd name="connsiteX4" fmla="*/ 213646 w 213645"/>
                <a:gd name="connsiteY4" fmla="*/ 105918 h 21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45" h="211836">
                  <a:moveTo>
                    <a:pt x="213646" y="105918"/>
                  </a:moveTo>
                  <a:cubicBezTo>
                    <a:pt x="213646" y="164402"/>
                    <a:pt x="165830" y="211836"/>
                    <a:pt x="106871" y="211836"/>
                  </a:cubicBezTo>
                  <a:cubicBezTo>
                    <a:pt x="47911" y="211836"/>
                    <a:pt x="0" y="164402"/>
                    <a:pt x="0" y="105918"/>
                  </a:cubicBezTo>
                  <a:cubicBezTo>
                    <a:pt x="0" y="47435"/>
                    <a:pt x="47816" y="0"/>
                    <a:pt x="106871" y="0"/>
                  </a:cubicBezTo>
                  <a:cubicBezTo>
                    <a:pt x="165926" y="0"/>
                    <a:pt x="213646" y="47435"/>
                    <a:pt x="213646" y="105918"/>
                  </a:cubicBezTo>
                  <a:close/>
                </a:path>
              </a:pathLst>
            </a:custGeom>
            <a:noFill/>
            <a:ln w="29147" cap="flat">
              <a:solidFill>
                <a:schemeClr val="accent6"/>
              </a:solidFill>
              <a:prstDash val="solid"/>
              <a:miter/>
            </a:ln>
          </p:spPr>
          <p:txBody>
            <a:bodyPr rtlCol="0" anchor="ctr"/>
            <a:lstStyle/>
            <a:p>
              <a:endParaRPr lang="en-AR"/>
            </a:p>
          </p:txBody>
        </p:sp>
        <p:sp>
          <p:nvSpPr>
            <p:cNvPr id="57" name="Freeform 56">
              <a:extLst>
                <a:ext uri="{FF2B5EF4-FFF2-40B4-BE49-F238E27FC236}">
                  <a16:creationId xmlns:a16="http://schemas.microsoft.com/office/drawing/2014/main" id="{38362554-5D41-6DED-B304-1037CB0795AB}"/>
                </a:ext>
              </a:extLst>
            </p:cNvPr>
            <p:cNvSpPr/>
            <p:nvPr/>
          </p:nvSpPr>
          <p:spPr>
            <a:xfrm>
              <a:off x="907924" y="2394273"/>
              <a:ext cx="136207" cy="281368"/>
            </a:xfrm>
            <a:custGeom>
              <a:avLst/>
              <a:gdLst>
                <a:gd name="connsiteX0" fmla="*/ 136208 w 136207"/>
                <a:gd name="connsiteY0" fmla="*/ 0 h 281368"/>
                <a:gd name="connsiteX1" fmla="*/ 0 w 136207"/>
                <a:gd name="connsiteY1" fmla="*/ 0 h 281368"/>
                <a:gd name="connsiteX2" fmla="*/ 95 w 136207"/>
                <a:gd name="connsiteY2" fmla="*/ 281368 h 281368"/>
              </a:gdLst>
              <a:ahLst/>
              <a:cxnLst>
                <a:cxn ang="0">
                  <a:pos x="connsiteX0" y="connsiteY0"/>
                </a:cxn>
                <a:cxn ang="0">
                  <a:pos x="connsiteX1" y="connsiteY1"/>
                </a:cxn>
                <a:cxn ang="0">
                  <a:pos x="connsiteX2" y="connsiteY2"/>
                </a:cxn>
              </a:cxnLst>
              <a:rect l="l" t="t" r="r" b="b"/>
              <a:pathLst>
                <a:path w="136207" h="281368">
                  <a:moveTo>
                    <a:pt x="136208" y="0"/>
                  </a:moveTo>
                  <a:lnTo>
                    <a:pt x="0" y="0"/>
                  </a:lnTo>
                  <a:lnTo>
                    <a:pt x="95" y="281368"/>
                  </a:lnTo>
                </a:path>
              </a:pathLst>
            </a:custGeom>
            <a:noFill/>
            <a:ln w="29147" cap="flat">
              <a:solidFill>
                <a:schemeClr val="accent6"/>
              </a:solidFill>
              <a:prstDash val="solid"/>
              <a:miter/>
            </a:ln>
          </p:spPr>
          <p:txBody>
            <a:bodyPr rtlCol="0" anchor="ctr"/>
            <a:lstStyle/>
            <a:p>
              <a:endParaRPr lang="en-AR"/>
            </a:p>
          </p:txBody>
        </p:sp>
        <p:sp>
          <p:nvSpPr>
            <p:cNvPr id="58" name="Freeform 57">
              <a:extLst>
                <a:ext uri="{FF2B5EF4-FFF2-40B4-BE49-F238E27FC236}">
                  <a16:creationId xmlns:a16="http://schemas.microsoft.com/office/drawing/2014/main" id="{5A18E787-5FD8-C601-95C5-1AF0AE69AAEC}"/>
                </a:ext>
              </a:extLst>
            </p:cNvPr>
            <p:cNvSpPr/>
            <p:nvPr/>
          </p:nvSpPr>
          <p:spPr>
            <a:xfrm>
              <a:off x="907353" y="2513812"/>
              <a:ext cx="133635" cy="9525"/>
            </a:xfrm>
            <a:custGeom>
              <a:avLst/>
              <a:gdLst>
                <a:gd name="connsiteX0" fmla="*/ 133636 w 133635"/>
                <a:gd name="connsiteY0" fmla="*/ 0 h 9525"/>
                <a:gd name="connsiteX1" fmla="*/ 0 w 133635"/>
                <a:gd name="connsiteY1" fmla="*/ 0 h 9525"/>
              </a:gdLst>
              <a:ahLst/>
              <a:cxnLst>
                <a:cxn ang="0">
                  <a:pos x="connsiteX0" y="connsiteY0"/>
                </a:cxn>
                <a:cxn ang="0">
                  <a:pos x="connsiteX1" y="connsiteY1"/>
                </a:cxn>
              </a:cxnLst>
              <a:rect l="l" t="t" r="r" b="b"/>
              <a:pathLst>
                <a:path w="133635" h="9525">
                  <a:moveTo>
                    <a:pt x="133636" y="0"/>
                  </a:moveTo>
                  <a:lnTo>
                    <a:pt x="0" y="0"/>
                  </a:lnTo>
                </a:path>
              </a:pathLst>
            </a:custGeom>
            <a:ln w="29147" cap="flat">
              <a:solidFill>
                <a:schemeClr val="accent6"/>
              </a:solidFill>
              <a:prstDash val="solid"/>
              <a:miter/>
            </a:ln>
          </p:spPr>
          <p:txBody>
            <a:bodyPr rtlCol="0" anchor="ctr"/>
            <a:lstStyle/>
            <a:p>
              <a:endParaRPr lang="en-AR"/>
            </a:p>
          </p:txBody>
        </p:sp>
        <p:grpSp>
          <p:nvGrpSpPr>
            <p:cNvPr id="59" name="Graphic 3">
              <a:extLst>
                <a:ext uri="{FF2B5EF4-FFF2-40B4-BE49-F238E27FC236}">
                  <a16:creationId xmlns:a16="http://schemas.microsoft.com/office/drawing/2014/main" id="{F9B57EFB-C1FC-EACA-F374-4C85DB56EFDE}"/>
                </a:ext>
              </a:extLst>
            </p:cNvPr>
            <p:cNvGrpSpPr/>
            <p:nvPr/>
          </p:nvGrpSpPr>
          <p:grpSpPr>
            <a:xfrm>
              <a:off x="2044542" y="2394273"/>
              <a:ext cx="243173" cy="493299"/>
              <a:chOff x="2044542" y="2394273"/>
              <a:chExt cx="243173" cy="493299"/>
            </a:xfrm>
            <a:noFill/>
          </p:grpSpPr>
          <p:sp>
            <p:nvSpPr>
              <p:cNvPr id="62" name="Freeform 61">
                <a:extLst>
                  <a:ext uri="{FF2B5EF4-FFF2-40B4-BE49-F238E27FC236}">
                    <a16:creationId xmlns:a16="http://schemas.microsoft.com/office/drawing/2014/main" id="{01CA46B9-A39D-C9FC-DAC3-F98E44FF4534}"/>
                  </a:ext>
                </a:extLst>
              </p:cNvPr>
              <p:cNvSpPr/>
              <p:nvPr/>
            </p:nvSpPr>
            <p:spPr>
              <a:xfrm>
                <a:off x="2044542" y="2675737"/>
                <a:ext cx="213645" cy="211836"/>
              </a:xfrm>
              <a:custGeom>
                <a:avLst/>
                <a:gdLst>
                  <a:gd name="connsiteX0" fmla="*/ 213646 w 213645"/>
                  <a:gd name="connsiteY0" fmla="*/ 105918 h 211836"/>
                  <a:gd name="connsiteX1" fmla="*/ 106871 w 213645"/>
                  <a:gd name="connsiteY1" fmla="*/ 211836 h 211836"/>
                  <a:gd name="connsiteX2" fmla="*/ 0 w 213645"/>
                  <a:gd name="connsiteY2" fmla="*/ 105918 h 211836"/>
                  <a:gd name="connsiteX3" fmla="*/ 106871 w 213645"/>
                  <a:gd name="connsiteY3" fmla="*/ 0 h 211836"/>
                  <a:gd name="connsiteX4" fmla="*/ 213646 w 213645"/>
                  <a:gd name="connsiteY4" fmla="*/ 105918 h 21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45" h="211836">
                    <a:moveTo>
                      <a:pt x="213646" y="105918"/>
                    </a:moveTo>
                    <a:cubicBezTo>
                      <a:pt x="213646" y="164402"/>
                      <a:pt x="165830" y="211836"/>
                      <a:pt x="106871" y="211836"/>
                    </a:cubicBezTo>
                    <a:cubicBezTo>
                      <a:pt x="47911" y="211836"/>
                      <a:pt x="0" y="164402"/>
                      <a:pt x="0" y="105918"/>
                    </a:cubicBezTo>
                    <a:cubicBezTo>
                      <a:pt x="0" y="47435"/>
                      <a:pt x="47816" y="0"/>
                      <a:pt x="106871" y="0"/>
                    </a:cubicBezTo>
                    <a:cubicBezTo>
                      <a:pt x="165925" y="0"/>
                      <a:pt x="213646" y="47435"/>
                      <a:pt x="213646" y="105918"/>
                    </a:cubicBezTo>
                    <a:close/>
                  </a:path>
                </a:pathLst>
              </a:custGeom>
              <a:noFill/>
              <a:ln w="29147" cap="flat">
                <a:solidFill>
                  <a:schemeClr val="accent2"/>
                </a:solidFill>
                <a:prstDash val="solid"/>
                <a:miter/>
              </a:ln>
            </p:spPr>
            <p:txBody>
              <a:bodyPr rtlCol="0" anchor="ctr"/>
              <a:lstStyle/>
              <a:p>
                <a:endParaRPr lang="en-AR"/>
              </a:p>
            </p:txBody>
          </p:sp>
          <p:sp>
            <p:nvSpPr>
              <p:cNvPr id="63" name="Freeform 62">
                <a:extLst>
                  <a:ext uri="{FF2B5EF4-FFF2-40B4-BE49-F238E27FC236}">
                    <a16:creationId xmlns:a16="http://schemas.microsoft.com/office/drawing/2014/main" id="{3089D3DE-4A55-7A67-E475-AA2DCCA7B671}"/>
                  </a:ext>
                </a:extLst>
              </p:cNvPr>
              <p:cNvSpPr/>
              <p:nvPr/>
            </p:nvSpPr>
            <p:spPr>
              <a:xfrm>
                <a:off x="2151508" y="2394273"/>
                <a:ext cx="136207" cy="281368"/>
              </a:xfrm>
              <a:custGeom>
                <a:avLst/>
                <a:gdLst>
                  <a:gd name="connsiteX0" fmla="*/ 136208 w 136207"/>
                  <a:gd name="connsiteY0" fmla="*/ 0 h 281368"/>
                  <a:gd name="connsiteX1" fmla="*/ 0 w 136207"/>
                  <a:gd name="connsiteY1" fmla="*/ 0 h 281368"/>
                  <a:gd name="connsiteX2" fmla="*/ 95 w 136207"/>
                  <a:gd name="connsiteY2" fmla="*/ 281368 h 281368"/>
                </a:gdLst>
                <a:ahLst/>
                <a:cxnLst>
                  <a:cxn ang="0">
                    <a:pos x="connsiteX0" y="connsiteY0"/>
                  </a:cxn>
                  <a:cxn ang="0">
                    <a:pos x="connsiteX1" y="connsiteY1"/>
                  </a:cxn>
                  <a:cxn ang="0">
                    <a:pos x="connsiteX2" y="connsiteY2"/>
                  </a:cxn>
                </a:cxnLst>
                <a:rect l="l" t="t" r="r" b="b"/>
                <a:pathLst>
                  <a:path w="136207" h="281368">
                    <a:moveTo>
                      <a:pt x="136208" y="0"/>
                    </a:moveTo>
                    <a:lnTo>
                      <a:pt x="0" y="0"/>
                    </a:lnTo>
                    <a:lnTo>
                      <a:pt x="95" y="281368"/>
                    </a:lnTo>
                  </a:path>
                </a:pathLst>
              </a:custGeom>
              <a:noFill/>
              <a:ln w="29147" cap="flat">
                <a:solidFill>
                  <a:schemeClr val="accent2"/>
                </a:solidFill>
                <a:prstDash val="solid"/>
                <a:miter/>
              </a:ln>
            </p:spPr>
            <p:txBody>
              <a:bodyPr rtlCol="0" anchor="ctr"/>
              <a:lstStyle/>
              <a:p>
                <a:endParaRPr lang="en-AR"/>
              </a:p>
            </p:txBody>
          </p:sp>
          <p:sp>
            <p:nvSpPr>
              <p:cNvPr id="64" name="Freeform 63">
                <a:extLst>
                  <a:ext uri="{FF2B5EF4-FFF2-40B4-BE49-F238E27FC236}">
                    <a16:creationId xmlns:a16="http://schemas.microsoft.com/office/drawing/2014/main" id="{A3ABF9CC-ACC2-BBB8-17E7-38CA9F38219E}"/>
                  </a:ext>
                </a:extLst>
              </p:cNvPr>
              <p:cNvSpPr/>
              <p:nvPr/>
            </p:nvSpPr>
            <p:spPr>
              <a:xfrm>
                <a:off x="2150937" y="2513812"/>
                <a:ext cx="133635" cy="9525"/>
              </a:xfrm>
              <a:custGeom>
                <a:avLst/>
                <a:gdLst>
                  <a:gd name="connsiteX0" fmla="*/ 133636 w 133635"/>
                  <a:gd name="connsiteY0" fmla="*/ 0 h 9525"/>
                  <a:gd name="connsiteX1" fmla="*/ 0 w 133635"/>
                  <a:gd name="connsiteY1" fmla="*/ 0 h 9525"/>
                </a:gdLst>
                <a:ahLst/>
                <a:cxnLst>
                  <a:cxn ang="0">
                    <a:pos x="connsiteX0" y="connsiteY0"/>
                  </a:cxn>
                  <a:cxn ang="0">
                    <a:pos x="connsiteX1" y="connsiteY1"/>
                  </a:cxn>
                </a:cxnLst>
                <a:rect l="l" t="t" r="r" b="b"/>
                <a:pathLst>
                  <a:path w="133635" h="9525">
                    <a:moveTo>
                      <a:pt x="133636" y="0"/>
                    </a:moveTo>
                    <a:lnTo>
                      <a:pt x="0" y="0"/>
                    </a:lnTo>
                  </a:path>
                </a:pathLst>
              </a:custGeom>
              <a:ln w="29147" cap="flat">
                <a:solidFill>
                  <a:schemeClr val="accent2"/>
                </a:solidFill>
                <a:prstDash val="solid"/>
                <a:miter/>
              </a:ln>
            </p:spPr>
            <p:txBody>
              <a:bodyPr rtlCol="0" anchor="ctr"/>
              <a:lstStyle/>
              <a:p>
                <a:endParaRPr lang="en-AR"/>
              </a:p>
            </p:txBody>
          </p:sp>
          <p:sp>
            <p:nvSpPr>
              <p:cNvPr id="65" name="Freeform 64">
                <a:extLst>
                  <a:ext uri="{FF2B5EF4-FFF2-40B4-BE49-F238E27FC236}">
                    <a16:creationId xmlns:a16="http://schemas.microsoft.com/office/drawing/2014/main" id="{3EBADE16-45A0-A46A-3DE7-45F1CF993AFA}"/>
                  </a:ext>
                </a:extLst>
              </p:cNvPr>
              <p:cNvSpPr/>
              <p:nvPr/>
            </p:nvSpPr>
            <p:spPr>
              <a:xfrm>
                <a:off x="2109217" y="2739840"/>
                <a:ext cx="84391" cy="83629"/>
              </a:xfrm>
              <a:custGeom>
                <a:avLst/>
                <a:gdLst>
                  <a:gd name="connsiteX0" fmla="*/ 84392 w 84391"/>
                  <a:gd name="connsiteY0" fmla="*/ 41815 h 83629"/>
                  <a:gd name="connsiteX1" fmla="*/ 42196 w 84391"/>
                  <a:gd name="connsiteY1" fmla="*/ 83629 h 83629"/>
                  <a:gd name="connsiteX2" fmla="*/ 0 w 84391"/>
                  <a:gd name="connsiteY2" fmla="*/ 41815 h 83629"/>
                  <a:gd name="connsiteX3" fmla="*/ 42196 w 84391"/>
                  <a:gd name="connsiteY3" fmla="*/ 0 h 83629"/>
                  <a:gd name="connsiteX4" fmla="*/ 84392 w 84391"/>
                  <a:gd name="connsiteY4" fmla="*/ 41815 h 8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91" h="83629">
                    <a:moveTo>
                      <a:pt x="84392" y="41815"/>
                    </a:moveTo>
                    <a:cubicBezTo>
                      <a:pt x="84392" y="64960"/>
                      <a:pt x="65532" y="83629"/>
                      <a:pt x="42196" y="83629"/>
                    </a:cubicBezTo>
                    <a:cubicBezTo>
                      <a:pt x="18860" y="83629"/>
                      <a:pt x="0" y="64865"/>
                      <a:pt x="0" y="41815"/>
                    </a:cubicBezTo>
                    <a:cubicBezTo>
                      <a:pt x="0" y="18764"/>
                      <a:pt x="18860" y="0"/>
                      <a:pt x="42196" y="0"/>
                    </a:cubicBezTo>
                    <a:cubicBezTo>
                      <a:pt x="65532" y="0"/>
                      <a:pt x="84392" y="18764"/>
                      <a:pt x="84392" y="41815"/>
                    </a:cubicBezTo>
                    <a:close/>
                  </a:path>
                </a:pathLst>
              </a:custGeom>
              <a:noFill/>
              <a:ln w="29147" cap="flat">
                <a:solidFill>
                  <a:schemeClr val="accent2"/>
                </a:solidFill>
                <a:prstDash val="solid"/>
                <a:miter/>
              </a:ln>
            </p:spPr>
            <p:txBody>
              <a:bodyPr rtlCol="0" anchor="ctr"/>
              <a:lstStyle/>
              <a:p>
                <a:endParaRPr lang="en-AR"/>
              </a:p>
            </p:txBody>
          </p:sp>
        </p:grpSp>
        <p:sp>
          <p:nvSpPr>
            <p:cNvPr id="60" name="Freeform 59">
              <a:extLst>
                <a:ext uri="{FF2B5EF4-FFF2-40B4-BE49-F238E27FC236}">
                  <a16:creationId xmlns:a16="http://schemas.microsoft.com/office/drawing/2014/main" id="{0021E5BF-8FB5-7CE0-9B59-BE6A2B575F0E}"/>
                </a:ext>
              </a:extLst>
            </p:cNvPr>
            <p:cNvSpPr/>
            <p:nvPr/>
          </p:nvSpPr>
          <p:spPr>
            <a:xfrm>
              <a:off x="907353" y="2455614"/>
              <a:ext cx="70389" cy="9525"/>
            </a:xfrm>
            <a:custGeom>
              <a:avLst/>
              <a:gdLst>
                <a:gd name="connsiteX0" fmla="*/ 70390 w 70389"/>
                <a:gd name="connsiteY0" fmla="*/ 0 h 9525"/>
                <a:gd name="connsiteX1" fmla="*/ 0 w 70389"/>
                <a:gd name="connsiteY1" fmla="*/ 0 h 9525"/>
              </a:gdLst>
              <a:ahLst/>
              <a:cxnLst>
                <a:cxn ang="0">
                  <a:pos x="connsiteX0" y="connsiteY0"/>
                </a:cxn>
                <a:cxn ang="0">
                  <a:pos x="connsiteX1" y="connsiteY1"/>
                </a:cxn>
              </a:cxnLst>
              <a:rect l="l" t="t" r="r" b="b"/>
              <a:pathLst>
                <a:path w="70389" h="9525">
                  <a:moveTo>
                    <a:pt x="70390" y="0"/>
                  </a:moveTo>
                  <a:lnTo>
                    <a:pt x="0" y="0"/>
                  </a:lnTo>
                </a:path>
              </a:pathLst>
            </a:custGeom>
            <a:ln w="29147" cap="flat">
              <a:solidFill>
                <a:schemeClr val="accent6"/>
              </a:solidFill>
              <a:prstDash val="solid"/>
              <a:miter/>
            </a:ln>
          </p:spPr>
          <p:txBody>
            <a:bodyPr rtlCol="0" anchor="ctr"/>
            <a:lstStyle/>
            <a:p>
              <a:endParaRPr lang="en-AR"/>
            </a:p>
          </p:txBody>
        </p:sp>
        <p:sp>
          <p:nvSpPr>
            <p:cNvPr id="61" name="Freeform 60">
              <a:extLst>
                <a:ext uri="{FF2B5EF4-FFF2-40B4-BE49-F238E27FC236}">
                  <a16:creationId xmlns:a16="http://schemas.microsoft.com/office/drawing/2014/main" id="{09F76DDA-F0E1-547E-F374-329A5E03D2D3}"/>
                </a:ext>
              </a:extLst>
            </p:cNvPr>
            <p:cNvSpPr/>
            <p:nvPr/>
          </p:nvSpPr>
          <p:spPr>
            <a:xfrm>
              <a:off x="2150937" y="2455614"/>
              <a:ext cx="70389" cy="9525"/>
            </a:xfrm>
            <a:custGeom>
              <a:avLst/>
              <a:gdLst>
                <a:gd name="connsiteX0" fmla="*/ 70390 w 70389"/>
                <a:gd name="connsiteY0" fmla="*/ 0 h 9525"/>
                <a:gd name="connsiteX1" fmla="*/ 0 w 70389"/>
                <a:gd name="connsiteY1" fmla="*/ 0 h 9525"/>
              </a:gdLst>
              <a:ahLst/>
              <a:cxnLst>
                <a:cxn ang="0">
                  <a:pos x="connsiteX0" y="connsiteY0"/>
                </a:cxn>
                <a:cxn ang="0">
                  <a:pos x="connsiteX1" y="connsiteY1"/>
                </a:cxn>
              </a:cxnLst>
              <a:rect l="l" t="t" r="r" b="b"/>
              <a:pathLst>
                <a:path w="70389" h="9525">
                  <a:moveTo>
                    <a:pt x="70390" y="0"/>
                  </a:moveTo>
                  <a:lnTo>
                    <a:pt x="0" y="0"/>
                  </a:lnTo>
                </a:path>
              </a:pathLst>
            </a:custGeom>
            <a:ln w="29147" cap="flat">
              <a:solidFill>
                <a:schemeClr val="accent2"/>
              </a:solidFill>
              <a:prstDash val="solid"/>
              <a:miter/>
            </a:ln>
          </p:spPr>
          <p:txBody>
            <a:bodyPr rtlCol="0" anchor="ctr"/>
            <a:lstStyle/>
            <a:p>
              <a:endParaRPr lang="en-AR"/>
            </a:p>
          </p:txBody>
        </p:sp>
      </p:grpSp>
      <p:grpSp>
        <p:nvGrpSpPr>
          <p:cNvPr id="66" name="Graphic 46">
            <a:extLst>
              <a:ext uri="{FF2B5EF4-FFF2-40B4-BE49-F238E27FC236}">
                <a16:creationId xmlns:a16="http://schemas.microsoft.com/office/drawing/2014/main" id="{A07A3273-EE02-B4AA-A720-4E3BCE1DACD3}"/>
              </a:ext>
            </a:extLst>
          </p:cNvPr>
          <p:cNvGrpSpPr/>
          <p:nvPr/>
        </p:nvGrpSpPr>
        <p:grpSpPr>
          <a:xfrm>
            <a:off x="3485285" y="1656712"/>
            <a:ext cx="251017" cy="439291"/>
            <a:chOff x="4449493" y="2347330"/>
            <a:chExt cx="251017" cy="439291"/>
          </a:xfrm>
          <a:noFill/>
        </p:grpSpPr>
        <p:sp>
          <p:nvSpPr>
            <p:cNvPr id="67" name="Freeform 66">
              <a:extLst>
                <a:ext uri="{FF2B5EF4-FFF2-40B4-BE49-F238E27FC236}">
                  <a16:creationId xmlns:a16="http://schemas.microsoft.com/office/drawing/2014/main" id="{9DEE9020-98CF-376F-D028-A8E0EA827450}"/>
                </a:ext>
              </a:extLst>
            </p:cNvPr>
            <p:cNvSpPr/>
            <p:nvPr/>
          </p:nvSpPr>
          <p:spPr>
            <a:xfrm rot="-4800601">
              <a:off x="4554916" y="2547386"/>
              <a:ext cx="133921" cy="133921"/>
            </a:xfrm>
            <a:custGeom>
              <a:avLst/>
              <a:gdLst>
                <a:gd name="connsiteX0" fmla="*/ 133921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1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1" y="66961"/>
                  </a:moveTo>
                  <a:cubicBezTo>
                    <a:pt x="133921" y="103942"/>
                    <a:pt x="103942" y="133921"/>
                    <a:pt x="66961" y="133921"/>
                  </a:cubicBezTo>
                  <a:cubicBezTo>
                    <a:pt x="29979" y="133921"/>
                    <a:pt x="0" y="103942"/>
                    <a:pt x="0" y="66961"/>
                  </a:cubicBezTo>
                  <a:cubicBezTo>
                    <a:pt x="0" y="29979"/>
                    <a:pt x="29979" y="0"/>
                    <a:pt x="66961" y="0"/>
                  </a:cubicBezTo>
                  <a:cubicBezTo>
                    <a:pt x="103942" y="0"/>
                    <a:pt x="133921" y="29979"/>
                    <a:pt x="133921" y="66961"/>
                  </a:cubicBezTo>
                  <a:close/>
                </a:path>
              </a:pathLst>
            </a:custGeom>
            <a:noFill/>
            <a:ln w="20479" cap="flat">
              <a:solidFill>
                <a:schemeClr val="bg2"/>
              </a:solidFill>
              <a:prstDash val="solid"/>
              <a:miter/>
            </a:ln>
          </p:spPr>
          <p:txBody>
            <a:bodyPr rtlCol="0" anchor="ctr"/>
            <a:lstStyle/>
            <a:p>
              <a:endParaRPr lang="en-AR"/>
            </a:p>
          </p:txBody>
        </p:sp>
        <p:sp>
          <p:nvSpPr>
            <p:cNvPr id="68" name="Freeform 67">
              <a:extLst>
                <a:ext uri="{FF2B5EF4-FFF2-40B4-BE49-F238E27FC236}">
                  <a16:creationId xmlns:a16="http://schemas.microsoft.com/office/drawing/2014/main" id="{D6A65A56-6984-A801-8B74-71773E2DAF06}"/>
                </a:ext>
              </a:extLst>
            </p:cNvPr>
            <p:cNvSpPr/>
            <p:nvPr/>
          </p:nvSpPr>
          <p:spPr>
            <a:xfrm rot="-4800601">
              <a:off x="4460676" y="2453132"/>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79" y="0"/>
                    <a:pt x="66961" y="0"/>
                  </a:cubicBezTo>
                  <a:cubicBezTo>
                    <a:pt x="103942" y="0"/>
                    <a:pt x="133922" y="29979"/>
                    <a:pt x="133922" y="66961"/>
                  </a:cubicBezTo>
                  <a:close/>
                </a:path>
              </a:pathLst>
            </a:custGeom>
            <a:noFill/>
            <a:ln w="20479" cap="flat">
              <a:solidFill>
                <a:schemeClr val="bg2"/>
              </a:solidFill>
              <a:prstDash val="solid"/>
              <a:miter/>
            </a:ln>
          </p:spPr>
          <p:txBody>
            <a:bodyPr rtlCol="0" anchor="ctr"/>
            <a:lstStyle/>
            <a:p>
              <a:endParaRPr lang="en-AR"/>
            </a:p>
          </p:txBody>
        </p:sp>
        <p:sp>
          <p:nvSpPr>
            <p:cNvPr id="69" name="Freeform 68">
              <a:extLst>
                <a:ext uri="{FF2B5EF4-FFF2-40B4-BE49-F238E27FC236}">
                  <a16:creationId xmlns:a16="http://schemas.microsoft.com/office/drawing/2014/main" id="{59DA4F5B-186B-D375-9E01-12EE854AA29F}"/>
                </a:ext>
              </a:extLst>
            </p:cNvPr>
            <p:cNvSpPr/>
            <p:nvPr/>
          </p:nvSpPr>
          <p:spPr>
            <a:xfrm rot="-4800601">
              <a:off x="4555988" y="2357931"/>
              <a:ext cx="133921" cy="133921"/>
            </a:xfrm>
            <a:custGeom>
              <a:avLst/>
              <a:gdLst>
                <a:gd name="connsiteX0" fmla="*/ 133922 w 133921"/>
                <a:gd name="connsiteY0" fmla="*/ 66961 h 133921"/>
                <a:gd name="connsiteX1" fmla="*/ 66961 w 133921"/>
                <a:gd name="connsiteY1" fmla="*/ 133922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2"/>
                    <a:pt x="66961" y="133922"/>
                  </a:cubicBezTo>
                  <a:cubicBezTo>
                    <a:pt x="29979" y="133922"/>
                    <a:pt x="0" y="103942"/>
                    <a:pt x="0" y="66961"/>
                  </a:cubicBezTo>
                  <a:cubicBezTo>
                    <a:pt x="0" y="29979"/>
                    <a:pt x="29979" y="0"/>
                    <a:pt x="66961" y="0"/>
                  </a:cubicBezTo>
                  <a:cubicBezTo>
                    <a:pt x="103942" y="0"/>
                    <a:pt x="133922" y="29979"/>
                    <a:pt x="133922" y="66961"/>
                  </a:cubicBezTo>
                  <a:close/>
                </a:path>
              </a:pathLst>
            </a:custGeom>
            <a:noFill/>
            <a:ln w="20479" cap="flat">
              <a:solidFill>
                <a:schemeClr val="bg2"/>
              </a:solidFill>
              <a:prstDash val="solid"/>
              <a:miter/>
            </a:ln>
          </p:spPr>
          <p:txBody>
            <a:bodyPr rtlCol="0" anchor="ctr"/>
            <a:lstStyle/>
            <a:p>
              <a:endParaRPr lang="en-AR"/>
            </a:p>
          </p:txBody>
        </p:sp>
        <p:sp>
          <p:nvSpPr>
            <p:cNvPr id="70" name="Freeform 69">
              <a:extLst>
                <a:ext uri="{FF2B5EF4-FFF2-40B4-BE49-F238E27FC236}">
                  <a16:creationId xmlns:a16="http://schemas.microsoft.com/office/drawing/2014/main" id="{AD08D2DC-FB80-1272-355A-7137E8772896}"/>
                </a:ext>
              </a:extLst>
            </p:cNvPr>
            <p:cNvSpPr/>
            <p:nvPr/>
          </p:nvSpPr>
          <p:spPr>
            <a:xfrm rot="-4800601">
              <a:off x="4460094" y="2642099"/>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80" y="0"/>
                    <a:pt x="66961" y="0"/>
                  </a:cubicBezTo>
                  <a:cubicBezTo>
                    <a:pt x="103942" y="0"/>
                    <a:pt x="133922" y="29979"/>
                    <a:pt x="133922" y="66961"/>
                  </a:cubicBezTo>
                  <a:close/>
                </a:path>
              </a:pathLst>
            </a:custGeom>
            <a:noFill/>
            <a:ln w="20479" cap="flat">
              <a:solidFill>
                <a:schemeClr val="bg2"/>
              </a:solidFill>
              <a:prstDash val="solid"/>
              <a:miter/>
            </a:ln>
          </p:spPr>
          <p:txBody>
            <a:bodyPr rtlCol="0" anchor="ctr"/>
            <a:lstStyle/>
            <a:p>
              <a:endParaRPr lang="en-AR"/>
            </a:p>
          </p:txBody>
        </p:sp>
      </p:grpSp>
      <p:sp>
        <p:nvSpPr>
          <p:cNvPr id="71" name="TextBox 70">
            <a:extLst>
              <a:ext uri="{FF2B5EF4-FFF2-40B4-BE49-F238E27FC236}">
                <a16:creationId xmlns:a16="http://schemas.microsoft.com/office/drawing/2014/main" id="{D09C6561-BC0F-F9BA-C6D0-B02435C06FA3}"/>
              </a:ext>
            </a:extLst>
          </p:cNvPr>
          <p:cNvSpPr txBox="1"/>
          <p:nvPr/>
        </p:nvSpPr>
        <p:spPr>
          <a:xfrm>
            <a:off x="-26588" y="2852885"/>
            <a:ext cx="1350953" cy="430887"/>
          </a:xfrm>
          <a:prstGeom prst="rect">
            <a:avLst/>
          </a:prstGeom>
          <a:noFill/>
        </p:spPr>
        <p:txBody>
          <a:bodyPr wrap="square">
            <a:spAutoFit/>
          </a:bodyPr>
          <a:lstStyle>
            <a:defPPr>
              <a:defRPr lang="en-US"/>
            </a:defPPr>
            <a:lvl1pPr algn="ctr">
              <a:defRPr sz="1100" b="1">
                <a:solidFill>
                  <a:schemeClr val="accent6">
                    <a:lumMod val="75000"/>
                  </a:schemeClr>
                </a:solidFill>
              </a:defRPr>
            </a:lvl1pPr>
          </a:lstStyle>
          <a:p>
            <a:r>
              <a:rPr lang="en-GB" dirty="0"/>
              <a:t>Reference natalizumab</a:t>
            </a:r>
          </a:p>
        </p:txBody>
      </p:sp>
      <p:sp>
        <p:nvSpPr>
          <p:cNvPr id="72" name="TextBox 71">
            <a:extLst>
              <a:ext uri="{FF2B5EF4-FFF2-40B4-BE49-F238E27FC236}">
                <a16:creationId xmlns:a16="http://schemas.microsoft.com/office/drawing/2014/main" id="{9908A901-EC53-6CFA-CD94-2EA61FA423B8}"/>
              </a:ext>
            </a:extLst>
          </p:cNvPr>
          <p:cNvSpPr txBox="1"/>
          <p:nvPr/>
        </p:nvSpPr>
        <p:spPr>
          <a:xfrm>
            <a:off x="1984614" y="2865581"/>
            <a:ext cx="1193558" cy="430887"/>
          </a:xfrm>
          <a:prstGeom prst="rect">
            <a:avLst/>
          </a:prstGeom>
          <a:noFill/>
        </p:spPr>
        <p:txBody>
          <a:bodyPr wrap="square">
            <a:spAutoFit/>
          </a:bodyPr>
          <a:lstStyle>
            <a:defPPr>
              <a:defRPr lang="en-US"/>
            </a:defPPr>
            <a:lvl1pPr algn="ctr">
              <a:defRPr sz="1100" b="1">
                <a:solidFill>
                  <a:schemeClr val="accent2"/>
                </a:solidFill>
              </a:defRPr>
            </a:lvl1pPr>
          </a:lstStyle>
          <a:p>
            <a:pPr algn="ctr"/>
            <a:r>
              <a:rPr lang="en-GB" spc="-10" dirty="0"/>
              <a:t>B</a:t>
            </a:r>
            <a:r>
              <a:rPr lang="en-GB" sz="1100" b="1" spc="-10" dirty="0">
                <a:solidFill>
                  <a:schemeClr val="accent2"/>
                </a:solidFill>
              </a:rPr>
              <a:t>iosimilar natalizumab</a:t>
            </a:r>
            <a:endParaRPr lang="en-US" sz="1100" b="1" spc="-10" dirty="0">
              <a:solidFill>
                <a:schemeClr val="accent2"/>
              </a:solidFill>
            </a:endParaRPr>
          </a:p>
        </p:txBody>
      </p:sp>
      <p:pic>
        <p:nvPicPr>
          <p:cNvPr id="30" name="Graphic 29" descr="Checkmark with solid fill">
            <a:extLst>
              <a:ext uri="{FF2B5EF4-FFF2-40B4-BE49-F238E27FC236}">
                <a16:creationId xmlns:a16="http://schemas.microsoft.com/office/drawing/2014/main" id="{76976BDA-61E3-CA7C-BBAE-EACE3E5873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01416" y="1938150"/>
            <a:ext cx="914400" cy="914400"/>
          </a:xfrm>
          <a:prstGeom prst="rect">
            <a:avLst/>
          </a:prstGeom>
        </p:spPr>
      </p:pic>
      <p:pic>
        <p:nvPicPr>
          <p:cNvPr id="34" name="Graphic 33" descr="Checkmark with solid fill">
            <a:extLst>
              <a:ext uri="{FF2B5EF4-FFF2-40B4-BE49-F238E27FC236}">
                <a16:creationId xmlns:a16="http://schemas.microsoft.com/office/drawing/2014/main" id="{6690C56C-62A6-445C-8FC0-554B058316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01416" y="2653998"/>
            <a:ext cx="914400" cy="914400"/>
          </a:xfrm>
          <a:prstGeom prst="rect">
            <a:avLst/>
          </a:prstGeom>
        </p:spPr>
      </p:pic>
      <p:pic>
        <p:nvPicPr>
          <p:cNvPr id="28" name="Graphic 27" descr="Checkmark with solid fill">
            <a:extLst>
              <a:ext uri="{FF2B5EF4-FFF2-40B4-BE49-F238E27FC236}">
                <a16:creationId xmlns:a16="http://schemas.microsoft.com/office/drawing/2014/main" id="{53F91D5A-3A41-D065-F37F-42DE4C6CBC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97141" y="1283149"/>
            <a:ext cx="914400" cy="914400"/>
          </a:xfrm>
          <a:prstGeom prst="rect">
            <a:avLst/>
          </a:prstGeom>
        </p:spPr>
      </p:pic>
      <p:sp>
        <p:nvSpPr>
          <p:cNvPr id="74" name="Footer Placeholder 73">
            <a:extLst>
              <a:ext uri="{FF2B5EF4-FFF2-40B4-BE49-F238E27FC236}">
                <a16:creationId xmlns:a16="http://schemas.microsoft.com/office/drawing/2014/main" id="{01EA7EB7-0222-6E3E-80CC-30B0E65DB071}"/>
              </a:ext>
            </a:extLst>
          </p:cNvPr>
          <p:cNvSpPr>
            <a:spLocks noGrp="1"/>
          </p:cNvSpPr>
          <p:nvPr>
            <p:ph type="ftr" sz="quarter" idx="11"/>
          </p:nvPr>
        </p:nvSpPr>
        <p:spPr/>
        <p:txBody>
          <a:bodyPr/>
          <a:lstStyle/>
          <a:p>
            <a:r>
              <a:rPr lang="fr-FR" sz="600" dirty="0">
                <a:latin typeface="Arial "/>
                <a:cs typeface="Times New Roman" panose="02020603050405020304" pitchFamily="18" charset="0"/>
              </a:rPr>
              <a:t>1. </a:t>
            </a:r>
            <a:r>
              <a:rPr lang="fr-FR" sz="600" dirty="0" err="1">
                <a:latin typeface="Arial "/>
                <a:cs typeface="Times New Roman" panose="02020603050405020304" pitchFamily="18" charset="0"/>
              </a:rPr>
              <a:t>Skingle</a:t>
            </a:r>
            <a:r>
              <a:rPr lang="fr-FR" sz="600" dirty="0">
                <a:latin typeface="Arial "/>
                <a:cs typeface="Times New Roman" panose="02020603050405020304" pitchFamily="18" charset="0"/>
              </a:rPr>
              <a:t> D. RMD Open 2015;1(1):e000141; 2.</a:t>
            </a:r>
            <a:r>
              <a:rPr lang="en-US" sz="600" dirty="0">
                <a:latin typeface="Arial "/>
                <a:cs typeface="Times New Roman" panose="02020603050405020304" pitchFamily="18" charset="0"/>
              </a:rPr>
              <a:t> </a:t>
            </a:r>
            <a:r>
              <a:rPr lang="en-GB" sz="600" dirty="0">
                <a:latin typeface="Arial" panose="020B0604020202020204"/>
              </a:rPr>
              <a:t>EMA and EC. Biosimilars in the EU. 2019. Available at: https://www.ema.europa.eu/en/documents/leaflet/biosimilars-eu-information-guide-healthcare-professionals_en.pdf. Accessed March 2023; 3. </a:t>
            </a:r>
            <a:r>
              <a:rPr lang="en-US" sz="600" dirty="0">
                <a:latin typeface="Arial "/>
                <a:cs typeface="Times New Roman" panose="02020603050405020304" pitchFamily="18" charset="0"/>
              </a:rPr>
              <a:t>Webster CJ, Wong AC, Woollett GR. </a:t>
            </a:r>
            <a:r>
              <a:rPr lang="en-US" sz="600" dirty="0" err="1">
                <a:latin typeface="Arial "/>
                <a:cs typeface="Times New Roman" panose="02020603050405020304" pitchFamily="18" charset="0"/>
              </a:rPr>
              <a:t>BioDrugs</a:t>
            </a:r>
            <a:r>
              <a:rPr lang="en-US" sz="600" dirty="0">
                <a:latin typeface="Arial "/>
                <a:cs typeface="Times New Roman" panose="02020603050405020304" pitchFamily="18" charset="0"/>
              </a:rPr>
              <a:t> 2019;33:603–611; 4. Sandoz. </a:t>
            </a:r>
            <a:r>
              <a:rPr lang="en-US" altLang="en-US" sz="600" noProof="1">
                <a:latin typeface="Arial" pitchFamily="34" charset="0"/>
                <a:cs typeface="Arial" pitchFamily="34" charset="0"/>
              </a:rPr>
              <a:t>Tyruko</a:t>
            </a:r>
            <a:r>
              <a:rPr lang="en-US" altLang="en-US" sz="600" baseline="30000" noProof="1">
                <a:latin typeface="Arial" pitchFamily="34" charset="0"/>
                <a:cs typeface="Arial" pitchFamily="34" charset="0"/>
              </a:rPr>
              <a:t>®</a:t>
            </a:r>
            <a:r>
              <a:rPr lang="en-US" altLang="en-US" sz="600" noProof="1">
                <a:latin typeface="Arial" pitchFamily="34" charset="0"/>
                <a:cs typeface="Arial" pitchFamily="34" charset="0"/>
              </a:rPr>
              <a:t>. PI. 2023. Available at: https://www.accessdata.fda.gov/drugsatfda_docs/label/2023/761322s000lbl.pdf. Accessed December 2023; 5. Sandoz GmbH. Tyruko</a:t>
            </a:r>
            <a:r>
              <a:rPr lang="en-US" altLang="en-US" sz="600" baseline="30000" noProof="1">
                <a:latin typeface="Arial" pitchFamily="34" charset="0"/>
                <a:cs typeface="Arial" pitchFamily="34" charset="0"/>
              </a:rPr>
              <a:t>®</a:t>
            </a:r>
            <a:r>
              <a:rPr lang="en-US" altLang="en-US" sz="600" noProof="1">
                <a:latin typeface="Arial" pitchFamily="34" charset="0"/>
                <a:cs typeface="Arial" pitchFamily="34" charset="0"/>
              </a:rPr>
              <a:t>. SmPC. 2023. Available at: https://www.ema.europa.eu/en/documents/product-information/tyruko-epar-product-information_en.pdf. Accessed December 2023.</a:t>
            </a:r>
            <a:endParaRPr lang="en-US" sz="600" dirty="0">
              <a:latin typeface="Arial "/>
            </a:endParaRPr>
          </a:p>
        </p:txBody>
      </p:sp>
    </p:spTree>
    <p:extLst>
      <p:ext uri="{BB962C8B-B14F-4D97-AF65-F5344CB8AC3E}">
        <p14:creationId xmlns:p14="http://schemas.microsoft.com/office/powerpoint/2010/main" val="1189546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A3EA-6422-254D-C6B9-00EE3815CC0C}"/>
              </a:ext>
            </a:extLst>
          </p:cNvPr>
          <p:cNvSpPr>
            <a:spLocks noGrp="1"/>
          </p:cNvSpPr>
          <p:nvPr>
            <p:ph type="ctrTitle"/>
          </p:nvPr>
        </p:nvSpPr>
        <p:spPr/>
        <p:txBody>
          <a:bodyPr/>
          <a:lstStyle/>
          <a:p>
            <a:r>
              <a:rPr lang="en-US"/>
              <a:t>Key takeaways</a:t>
            </a:r>
          </a:p>
        </p:txBody>
      </p:sp>
    </p:spTree>
    <p:extLst>
      <p:ext uri="{BB962C8B-B14F-4D97-AF65-F5344CB8AC3E}">
        <p14:creationId xmlns:p14="http://schemas.microsoft.com/office/powerpoint/2010/main" val="304390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hlinkClick r:id="rId3" action="ppaction://hlinksldjump"/>
            <a:extLst>
              <a:ext uri="{FF2B5EF4-FFF2-40B4-BE49-F238E27FC236}">
                <a16:creationId xmlns:a16="http://schemas.microsoft.com/office/drawing/2014/main" id="{509A40A3-2316-294C-8C7B-006826DC5106}"/>
              </a:ext>
            </a:extLst>
          </p:cNvPr>
          <p:cNvSpPr txBox="1"/>
          <p:nvPr/>
        </p:nvSpPr>
        <p:spPr>
          <a:xfrm>
            <a:off x="760428" y="2532270"/>
            <a:ext cx="6319850"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a:defRPr/>
            </a:pPr>
            <a:r>
              <a:rPr lang="en-US" sz="1200" b="1">
                <a:solidFill>
                  <a:schemeClr val="tx2"/>
                </a:solidFill>
                <a:latin typeface="Arial" panose="020B0604020202020204"/>
              </a:rPr>
              <a:t>The development and approval of biosimilar medicines</a:t>
            </a:r>
            <a:endParaRPr lang="en-GB" sz="1200" b="1">
              <a:solidFill>
                <a:schemeClr val="tx2"/>
              </a:solidFill>
              <a:latin typeface="Arial" panose="020B0604020202020204"/>
            </a:endParaRPr>
          </a:p>
        </p:txBody>
      </p:sp>
      <p:sp>
        <p:nvSpPr>
          <p:cNvPr id="55" name="TextBox 54">
            <a:hlinkClick r:id="rId4" action="ppaction://hlinksldjump"/>
            <a:extLst>
              <a:ext uri="{FF2B5EF4-FFF2-40B4-BE49-F238E27FC236}">
                <a16:creationId xmlns:a16="http://schemas.microsoft.com/office/drawing/2014/main" id="{DB48BD5C-E41E-C74C-BE36-37B8CB117FF6}"/>
              </a:ext>
            </a:extLst>
          </p:cNvPr>
          <p:cNvSpPr txBox="1"/>
          <p:nvPr/>
        </p:nvSpPr>
        <p:spPr>
          <a:xfrm>
            <a:off x="774358" y="1346804"/>
            <a:ext cx="6322794"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marL="9525">
              <a:defRPr/>
            </a:pPr>
            <a:r>
              <a:rPr lang="en-US" sz="1200" b="1">
                <a:solidFill>
                  <a:schemeClr val="tx2"/>
                </a:solidFill>
                <a:latin typeface="Arial" panose="020B0604020202020204"/>
              </a:rPr>
              <a:t>Treatment groups in MS: A closer look at biologic reference and biosimilar medicines</a:t>
            </a:r>
            <a:endParaRPr lang="en-GB" sz="1200" b="1">
              <a:solidFill>
                <a:schemeClr val="tx2"/>
              </a:solidFill>
              <a:latin typeface="Arial" panose="020B0604020202020204"/>
            </a:endParaRPr>
          </a:p>
        </p:txBody>
      </p:sp>
      <p:sp>
        <p:nvSpPr>
          <p:cNvPr id="2" name="Title 1">
            <a:extLst>
              <a:ext uri="{FF2B5EF4-FFF2-40B4-BE49-F238E27FC236}">
                <a16:creationId xmlns:a16="http://schemas.microsoft.com/office/drawing/2014/main" id="{D6364C51-F0FF-4152-A506-D184B151BACE}"/>
              </a:ext>
            </a:extLst>
          </p:cNvPr>
          <p:cNvSpPr>
            <a:spLocks noGrp="1"/>
          </p:cNvSpPr>
          <p:nvPr>
            <p:ph type="title"/>
          </p:nvPr>
        </p:nvSpPr>
        <p:spPr/>
        <p:txBody>
          <a:bodyPr>
            <a:normAutofit/>
          </a:bodyPr>
          <a:lstStyle/>
          <a:p>
            <a:r>
              <a:rPr lang="en-US"/>
              <a:t>Overview</a:t>
            </a:r>
          </a:p>
        </p:txBody>
      </p:sp>
      <p:sp>
        <p:nvSpPr>
          <p:cNvPr id="3" name="Slide Number Placeholder 2">
            <a:extLst>
              <a:ext uri="{FF2B5EF4-FFF2-40B4-BE49-F238E27FC236}">
                <a16:creationId xmlns:a16="http://schemas.microsoft.com/office/drawing/2014/main" id="{59782B8E-750C-4787-3D18-67C8382099B6}"/>
              </a:ext>
            </a:extLst>
          </p:cNvPr>
          <p:cNvSpPr>
            <a:spLocks noGrp="1"/>
          </p:cNvSpPr>
          <p:nvPr>
            <p:ph type="sldNum" sz="quarter" idx="12"/>
          </p:nvPr>
        </p:nvSpPr>
        <p:spPr/>
        <p:txBody>
          <a:bodyPr/>
          <a:lstStyle/>
          <a:p>
            <a:fld id="{47547CF9-5B10-D24F-A8D7-45A9778164F7}" type="slidenum">
              <a:rPr lang="uk-UA" smtClean="0"/>
              <a:pPr/>
              <a:t>4</a:t>
            </a:fld>
            <a:endParaRPr lang="uk-UA"/>
          </a:p>
        </p:txBody>
      </p:sp>
      <p:sp>
        <p:nvSpPr>
          <p:cNvPr id="112" name="TextBox 111">
            <a:hlinkClick r:id="rId5" action="ppaction://hlinksldjump"/>
            <a:extLst>
              <a:ext uri="{FF2B5EF4-FFF2-40B4-BE49-F238E27FC236}">
                <a16:creationId xmlns:a16="http://schemas.microsoft.com/office/drawing/2014/main" id="{18F28DF3-33F6-DCCD-0F3D-8CF94900D76B}"/>
              </a:ext>
            </a:extLst>
          </p:cNvPr>
          <p:cNvSpPr txBox="1"/>
          <p:nvPr/>
        </p:nvSpPr>
        <p:spPr>
          <a:xfrm>
            <a:off x="771413" y="3695610"/>
            <a:ext cx="6319850"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a:defRPr/>
            </a:pPr>
            <a:r>
              <a:rPr lang="en-US" sz="1200" b="1">
                <a:solidFill>
                  <a:schemeClr val="tx2"/>
                </a:solidFill>
                <a:latin typeface="Arial" panose="020B0604020202020204"/>
              </a:rPr>
              <a:t>Key takeaways</a:t>
            </a:r>
            <a:endParaRPr lang="en-GB" sz="1200" b="1">
              <a:solidFill>
                <a:schemeClr val="tx2"/>
              </a:solidFill>
              <a:latin typeface="Arial" panose="020B0604020202020204"/>
            </a:endParaRPr>
          </a:p>
        </p:txBody>
      </p:sp>
      <p:sp>
        <p:nvSpPr>
          <p:cNvPr id="11" name="TextBox 10">
            <a:hlinkClick r:id="rId6" action="ppaction://hlinksldjump"/>
            <a:extLst>
              <a:ext uri="{FF2B5EF4-FFF2-40B4-BE49-F238E27FC236}">
                <a16:creationId xmlns:a16="http://schemas.microsoft.com/office/drawing/2014/main" id="{80439805-52F5-2F56-A278-4B39ABCE8173}"/>
              </a:ext>
            </a:extLst>
          </p:cNvPr>
          <p:cNvSpPr txBox="1"/>
          <p:nvPr/>
        </p:nvSpPr>
        <p:spPr>
          <a:xfrm>
            <a:off x="771412" y="4278558"/>
            <a:ext cx="6319850"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a:defRPr/>
            </a:pPr>
            <a:r>
              <a:rPr lang="en-US" sz="1200" b="1">
                <a:solidFill>
                  <a:schemeClr val="tx2"/>
                </a:solidFill>
                <a:latin typeface="Arial" panose="020B0604020202020204"/>
              </a:rPr>
              <a:t>How much do you know about biologic and biosimilar medicines now? </a:t>
            </a:r>
            <a:br>
              <a:rPr lang="en-US" sz="1200" b="1">
                <a:solidFill>
                  <a:schemeClr val="tx2"/>
                </a:solidFill>
                <a:latin typeface="Arial" panose="020B0604020202020204"/>
              </a:rPr>
            </a:br>
            <a:r>
              <a:rPr lang="en-US" sz="1200" b="1" i="1">
                <a:solidFill>
                  <a:schemeClr val="tx2"/>
                </a:solidFill>
                <a:latin typeface="Arial" panose="020B0604020202020204"/>
              </a:rPr>
              <a:t>Try the self-assessment quiz to test your knowledge!</a:t>
            </a:r>
          </a:p>
        </p:txBody>
      </p:sp>
      <p:sp>
        <p:nvSpPr>
          <p:cNvPr id="7" name="Content Placeholder 3">
            <a:extLst>
              <a:ext uri="{FF2B5EF4-FFF2-40B4-BE49-F238E27FC236}">
                <a16:creationId xmlns:a16="http://schemas.microsoft.com/office/drawing/2014/main" id="{D7FE509F-E366-BE0E-01DB-98C30F306AE8}"/>
              </a:ext>
            </a:extLst>
          </p:cNvPr>
          <p:cNvSpPr>
            <a:spLocks noGrp="1"/>
          </p:cNvSpPr>
          <p:nvPr>
            <p:ph idx="1"/>
          </p:nvPr>
        </p:nvSpPr>
        <p:spPr>
          <a:xfrm>
            <a:off x="243000" y="1010048"/>
            <a:ext cx="8660494" cy="316200"/>
          </a:xfrm>
        </p:spPr>
        <p:txBody>
          <a:bodyPr>
            <a:normAutofit/>
          </a:bodyPr>
          <a:lstStyle/>
          <a:p>
            <a:r>
              <a:rPr lang="en-US" sz="1600" b="1">
                <a:solidFill>
                  <a:schemeClr val="tx1"/>
                </a:solidFill>
              </a:rPr>
              <a:t>Click</a:t>
            </a:r>
            <a:r>
              <a:rPr lang="en-US" sz="1600">
                <a:solidFill>
                  <a:schemeClr val="tx1"/>
                </a:solidFill>
              </a:rPr>
              <a:t> on each title below to view the corresponding section</a:t>
            </a:r>
            <a:endParaRPr lang="en-GB" sz="1600">
              <a:solidFill>
                <a:schemeClr val="tx1"/>
              </a:solidFill>
            </a:endParaRPr>
          </a:p>
        </p:txBody>
      </p:sp>
      <p:sp>
        <p:nvSpPr>
          <p:cNvPr id="32" name="Rectangle 31">
            <a:extLst>
              <a:ext uri="{FF2B5EF4-FFF2-40B4-BE49-F238E27FC236}">
                <a16:creationId xmlns:a16="http://schemas.microsoft.com/office/drawing/2014/main" id="{0C180195-AC59-4BCE-85DF-4B6B1B5895D0}"/>
              </a:ext>
            </a:extLst>
          </p:cNvPr>
          <p:cNvSpPr>
            <a:spLocks noChangeAspect="1"/>
          </p:cNvSpPr>
          <p:nvPr/>
        </p:nvSpPr>
        <p:spPr>
          <a:xfrm>
            <a:off x="264028" y="1343887"/>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6" name="Rectangle 35">
            <a:extLst>
              <a:ext uri="{FF2B5EF4-FFF2-40B4-BE49-F238E27FC236}">
                <a16:creationId xmlns:a16="http://schemas.microsoft.com/office/drawing/2014/main" id="{BC00DD09-D3D3-30B0-8EAA-5B1E4793EF95}"/>
              </a:ext>
            </a:extLst>
          </p:cNvPr>
          <p:cNvSpPr>
            <a:spLocks noChangeAspect="1"/>
          </p:cNvSpPr>
          <p:nvPr/>
        </p:nvSpPr>
        <p:spPr>
          <a:xfrm>
            <a:off x="261083" y="4278558"/>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3" name="Rectangle 32">
            <a:extLst>
              <a:ext uri="{FF2B5EF4-FFF2-40B4-BE49-F238E27FC236}">
                <a16:creationId xmlns:a16="http://schemas.microsoft.com/office/drawing/2014/main" id="{393BABC5-97F3-0913-0922-4414F45B2651}"/>
              </a:ext>
            </a:extLst>
          </p:cNvPr>
          <p:cNvSpPr>
            <a:spLocks noChangeAspect="1"/>
          </p:cNvSpPr>
          <p:nvPr/>
        </p:nvSpPr>
        <p:spPr>
          <a:xfrm>
            <a:off x="250098" y="2534722"/>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5" name="Rectangle 34">
            <a:extLst>
              <a:ext uri="{FF2B5EF4-FFF2-40B4-BE49-F238E27FC236}">
                <a16:creationId xmlns:a16="http://schemas.microsoft.com/office/drawing/2014/main" id="{5D03C758-C6E6-9D83-95DB-9C18E6FF45CF}"/>
              </a:ext>
            </a:extLst>
          </p:cNvPr>
          <p:cNvSpPr>
            <a:spLocks noChangeAspect="1"/>
          </p:cNvSpPr>
          <p:nvPr/>
        </p:nvSpPr>
        <p:spPr>
          <a:xfrm>
            <a:off x="261083" y="3690240"/>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pic>
        <p:nvPicPr>
          <p:cNvPr id="27" name="Graphic 26">
            <a:extLst>
              <a:ext uri="{FF2B5EF4-FFF2-40B4-BE49-F238E27FC236}">
                <a16:creationId xmlns:a16="http://schemas.microsoft.com/office/drawing/2014/main" id="{B5F093A3-46CE-CC53-7831-1B8E23340F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4212" y="3724232"/>
            <a:ext cx="350942" cy="350942"/>
          </a:xfrm>
          <a:prstGeom prst="rect">
            <a:avLst/>
          </a:prstGeom>
        </p:spPr>
      </p:pic>
      <p:pic>
        <p:nvPicPr>
          <p:cNvPr id="29" name="Graphic 28">
            <a:extLst>
              <a:ext uri="{FF2B5EF4-FFF2-40B4-BE49-F238E27FC236}">
                <a16:creationId xmlns:a16="http://schemas.microsoft.com/office/drawing/2014/main" id="{10864330-2804-EAB7-B20A-04266BF398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5949" y="2572710"/>
            <a:ext cx="365498" cy="365498"/>
          </a:xfrm>
          <a:prstGeom prst="rect">
            <a:avLst/>
          </a:prstGeom>
        </p:spPr>
      </p:pic>
      <p:pic>
        <p:nvPicPr>
          <p:cNvPr id="31" name="Graphic 30">
            <a:extLst>
              <a:ext uri="{FF2B5EF4-FFF2-40B4-BE49-F238E27FC236}">
                <a16:creationId xmlns:a16="http://schemas.microsoft.com/office/drawing/2014/main" id="{6D1F5CDE-F497-097B-CC35-F49A0CF5A4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6867" y="4320082"/>
            <a:ext cx="345633" cy="345633"/>
          </a:xfrm>
          <a:prstGeom prst="rect">
            <a:avLst/>
          </a:prstGeom>
        </p:spPr>
      </p:pic>
      <p:sp>
        <p:nvSpPr>
          <p:cNvPr id="37" name="Rectangle 36">
            <a:hlinkClick r:id="rId4" action="ppaction://hlinksldjump"/>
            <a:extLst>
              <a:ext uri="{FF2B5EF4-FFF2-40B4-BE49-F238E27FC236}">
                <a16:creationId xmlns:a16="http://schemas.microsoft.com/office/drawing/2014/main" id="{41013645-0227-A852-701A-F92B7DCE2E5D}"/>
              </a:ext>
            </a:extLst>
          </p:cNvPr>
          <p:cNvSpPr/>
          <p:nvPr/>
        </p:nvSpPr>
        <p:spPr>
          <a:xfrm>
            <a:off x="264029" y="1328972"/>
            <a:ext cx="688236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8" name="Rectangle 37">
            <a:hlinkClick r:id="rId3" action="ppaction://hlinksldjump"/>
            <a:extLst>
              <a:ext uri="{FF2B5EF4-FFF2-40B4-BE49-F238E27FC236}">
                <a16:creationId xmlns:a16="http://schemas.microsoft.com/office/drawing/2014/main" id="{D45BE0C1-9FDA-48D6-EF82-8EC9B20CBC1E}"/>
              </a:ext>
            </a:extLst>
          </p:cNvPr>
          <p:cNvSpPr/>
          <p:nvPr/>
        </p:nvSpPr>
        <p:spPr>
          <a:xfrm>
            <a:off x="229070" y="2524089"/>
            <a:ext cx="6851207"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40" name="Rectangle 39">
            <a:hlinkClick r:id="rId5" action="ppaction://hlinksldjump"/>
            <a:extLst>
              <a:ext uri="{FF2B5EF4-FFF2-40B4-BE49-F238E27FC236}">
                <a16:creationId xmlns:a16="http://schemas.microsoft.com/office/drawing/2014/main" id="{2D0D5927-8B03-A9F5-6037-CB429C424B1F}"/>
              </a:ext>
            </a:extLst>
          </p:cNvPr>
          <p:cNvSpPr/>
          <p:nvPr/>
        </p:nvSpPr>
        <p:spPr>
          <a:xfrm>
            <a:off x="261082" y="3695610"/>
            <a:ext cx="6851207"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41" name="Rectangle 40">
            <a:hlinkClick r:id="rId13" action="ppaction://hlinksldjump"/>
            <a:extLst>
              <a:ext uri="{FF2B5EF4-FFF2-40B4-BE49-F238E27FC236}">
                <a16:creationId xmlns:a16="http://schemas.microsoft.com/office/drawing/2014/main" id="{88B7DD74-18DC-D9C1-6C61-C4B9666DA2A4}"/>
              </a:ext>
            </a:extLst>
          </p:cNvPr>
          <p:cNvSpPr/>
          <p:nvPr/>
        </p:nvSpPr>
        <p:spPr>
          <a:xfrm>
            <a:off x="261083" y="4280275"/>
            <a:ext cx="6851207"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pic>
        <p:nvPicPr>
          <p:cNvPr id="4" name="Picture 3">
            <a:extLst>
              <a:ext uri="{FF2B5EF4-FFF2-40B4-BE49-F238E27FC236}">
                <a16:creationId xmlns:a16="http://schemas.microsoft.com/office/drawing/2014/main" id="{166FA243-965E-571F-B4C2-58052E13A4DF}"/>
              </a:ext>
            </a:extLst>
          </p:cNvPr>
          <p:cNvPicPr>
            <a:picLocks noChangeAspect="1"/>
          </p:cNvPicPr>
          <p:nvPr/>
        </p:nvPicPr>
        <p:blipFill>
          <a:blip r:embed="rId14">
            <a:duotone>
              <a:prstClr val="black"/>
              <a:schemeClr val="bg2">
                <a:tint val="45000"/>
                <a:satMod val="400000"/>
              </a:schemeClr>
            </a:duotone>
          </a:blip>
          <a:stretch>
            <a:fillRect/>
          </a:stretch>
        </p:blipFill>
        <p:spPr>
          <a:xfrm>
            <a:off x="364771" y="1369300"/>
            <a:ext cx="241300" cy="393700"/>
          </a:xfrm>
          <a:prstGeom prst="rect">
            <a:avLst/>
          </a:prstGeom>
        </p:spPr>
      </p:pic>
      <p:sp>
        <p:nvSpPr>
          <p:cNvPr id="6" name="TextBox 5">
            <a:hlinkClick r:id="rId15" action="ppaction://hlinksldjump"/>
            <a:extLst>
              <a:ext uri="{FF2B5EF4-FFF2-40B4-BE49-F238E27FC236}">
                <a16:creationId xmlns:a16="http://schemas.microsoft.com/office/drawing/2014/main" id="{8058FFE5-C47A-93CE-DC7D-4501C5E60CB3}"/>
              </a:ext>
            </a:extLst>
          </p:cNvPr>
          <p:cNvSpPr txBox="1"/>
          <p:nvPr/>
        </p:nvSpPr>
        <p:spPr>
          <a:xfrm>
            <a:off x="768468" y="1934071"/>
            <a:ext cx="6322794"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a:defRPr/>
            </a:pPr>
            <a:r>
              <a:rPr lang="en-US" sz="1200" b="1">
                <a:solidFill>
                  <a:schemeClr val="tx2"/>
                </a:solidFill>
                <a:latin typeface="Arial" panose="020B0604020202020204"/>
              </a:rPr>
              <a:t>Biosimilar medicines: How long have they been around and why are they used?</a:t>
            </a:r>
            <a:endParaRPr lang="en-GB" sz="1200" b="1">
              <a:solidFill>
                <a:schemeClr val="tx2"/>
              </a:solidFill>
              <a:latin typeface="Arial" panose="020B0604020202020204"/>
            </a:endParaRPr>
          </a:p>
        </p:txBody>
      </p:sp>
      <p:sp>
        <p:nvSpPr>
          <p:cNvPr id="8" name="Rectangle 7">
            <a:extLst>
              <a:ext uri="{FF2B5EF4-FFF2-40B4-BE49-F238E27FC236}">
                <a16:creationId xmlns:a16="http://schemas.microsoft.com/office/drawing/2014/main" id="{8B3BDCC9-125B-71A5-C53F-6FA0EEDE871F}"/>
              </a:ext>
            </a:extLst>
          </p:cNvPr>
          <p:cNvSpPr>
            <a:spLocks noChangeAspect="1"/>
          </p:cNvSpPr>
          <p:nvPr/>
        </p:nvSpPr>
        <p:spPr>
          <a:xfrm>
            <a:off x="250099" y="1940593"/>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9" name="Rectangle 8">
            <a:hlinkClick r:id="rId15" action="ppaction://hlinksldjump"/>
            <a:extLst>
              <a:ext uri="{FF2B5EF4-FFF2-40B4-BE49-F238E27FC236}">
                <a16:creationId xmlns:a16="http://schemas.microsoft.com/office/drawing/2014/main" id="{BA31102E-9AB6-89F8-722D-C939A6E195F4}"/>
              </a:ext>
            </a:extLst>
          </p:cNvPr>
          <p:cNvSpPr/>
          <p:nvPr/>
        </p:nvSpPr>
        <p:spPr>
          <a:xfrm>
            <a:off x="229070" y="1945775"/>
            <a:ext cx="6865137"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pic>
        <p:nvPicPr>
          <p:cNvPr id="10" name="Graphic 9">
            <a:extLst>
              <a:ext uri="{FF2B5EF4-FFF2-40B4-BE49-F238E27FC236}">
                <a16:creationId xmlns:a16="http://schemas.microsoft.com/office/drawing/2014/main" id="{1ED23CEF-C209-1285-ED21-C07951932B3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3228" y="1992397"/>
            <a:ext cx="358220" cy="358220"/>
          </a:xfrm>
          <a:prstGeom prst="rect">
            <a:avLst/>
          </a:prstGeom>
        </p:spPr>
      </p:pic>
      <p:sp>
        <p:nvSpPr>
          <p:cNvPr id="12" name="TextBox 11">
            <a:extLst>
              <a:ext uri="{FF2B5EF4-FFF2-40B4-BE49-F238E27FC236}">
                <a16:creationId xmlns:a16="http://schemas.microsoft.com/office/drawing/2014/main" id="{AE4B5337-BE06-D2D1-802A-0102B8CFD562}"/>
              </a:ext>
            </a:extLst>
          </p:cNvPr>
          <p:cNvSpPr txBox="1"/>
          <p:nvPr/>
        </p:nvSpPr>
        <p:spPr>
          <a:xfrm>
            <a:off x="7185589" y="1328711"/>
            <a:ext cx="1311435" cy="363131"/>
          </a:xfrm>
          <a:prstGeom prst="rect">
            <a:avLst/>
          </a:prstGeom>
          <a:noFill/>
        </p:spPr>
        <p:txBody>
          <a:bodyPr wrap="square" lIns="0" tIns="0" rIns="0" bIns="0" rtlCol="0">
            <a:noAutofit/>
          </a:bodyPr>
          <a:lstStyle/>
          <a:p>
            <a:pPr algn="l"/>
            <a:r>
              <a:rPr lang="en-GB" sz="1000" b="1" i="1" spc="-10" dirty="0">
                <a:solidFill>
                  <a:schemeClr val="accent2"/>
                </a:solidFill>
              </a:rPr>
              <a:t>15 min</a:t>
            </a:r>
            <a:endParaRPr lang="en-US" sz="1000" b="1" i="1" spc="-10" dirty="0">
              <a:solidFill>
                <a:schemeClr val="accent2"/>
              </a:solidFill>
            </a:endParaRPr>
          </a:p>
        </p:txBody>
      </p:sp>
      <p:sp>
        <p:nvSpPr>
          <p:cNvPr id="13" name="TextBox 12">
            <a:extLst>
              <a:ext uri="{FF2B5EF4-FFF2-40B4-BE49-F238E27FC236}">
                <a16:creationId xmlns:a16="http://schemas.microsoft.com/office/drawing/2014/main" id="{895475CD-1871-115E-E7F7-959FB92B5159}"/>
              </a:ext>
            </a:extLst>
          </p:cNvPr>
          <p:cNvSpPr txBox="1"/>
          <p:nvPr/>
        </p:nvSpPr>
        <p:spPr>
          <a:xfrm>
            <a:off x="7196574" y="1948585"/>
            <a:ext cx="1534081" cy="463722"/>
          </a:xfrm>
          <a:prstGeom prst="rect">
            <a:avLst/>
          </a:prstGeom>
          <a:noFill/>
        </p:spPr>
        <p:txBody>
          <a:bodyPr wrap="square" lIns="0" tIns="0" rIns="0" bIns="0" rtlCol="0">
            <a:noAutofit/>
          </a:bodyPr>
          <a:lstStyle/>
          <a:p>
            <a:pPr algn="l"/>
            <a:r>
              <a:rPr lang="en-GB" sz="1000" b="1" i="1" spc="-10" dirty="0">
                <a:solidFill>
                  <a:schemeClr val="accent2"/>
                </a:solidFill>
              </a:rPr>
              <a:t>10 min</a:t>
            </a:r>
            <a:endParaRPr lang="en-US" sz="1000" b="1" i="1" spc="-10" dirty="0">
              <a:solidFill>
                <a:schemeClr val="accent2"/>
              </a:solidFill>
            </a:endParaRPr>
          </a:p>
        </p:txBody>
      </p:sp>
      <p:sp>
        <p:nvSpPr>
          <p:cNvPr id="14" name="TextBox 13">
            <a:extLst>
              <a:ext uri="{FF2B5EF4-FFF2-40B4-BE49-F238E27FC236}">
                <a16:creationId xmlns:a16="http://schemas.microsoft.com/office/drawing/2014/main" id="{AC2583BF-9145-A09F-34F5-C206A91130B4}"/>
              </a:ext>
            </a:extLst>
          </p:cNvPr>
          <p:cNvSpPr txBox="1"/>
          <p:nvPr/>
        </p:nvSpPr>
        <p:spPr>
          <a:xfrm>
            <a:off x="7185589" y="2538603"/>
            <a:ext cx="1311435" cy="463722"/>
          </a:xfrm>
          <a:prstGeom prst="rect">
            <a:avLst/>
          </a:prstGeom>
          <a:noFill/>
        </p:spPr>
        <p:txBody>
          <a:bodyPr wrap="square" lIns="0" tIns="0" rIns="0" bIns="0" rtlCol="0">
            <a:noAutofit/>
          </a:bodyPr>
          <a:lstStyle/>
          <a:p>
            <a:pPr algn="l"/>
            <a:r>
              <a:rPr lang="en-GB" sz="1000" b="1" i="1" spc="-10" dirty="0">
                <a:solidFill>
                  <a:schemeClr val="accent2"/>
                </a:solidFill>
              </a:rPr>
              <a:t>20 min</a:t>
            </a:r>
            <a:endParaRPr lang="en-US" sz="1000" b="1" i="1" spc="-10" dirty="0">
              <a:solidFill>
                <a:schemeClr val="accent2"/>
              </a:solidFill>
            </a:endParaRPr>
          </a:p>
        </p:txBody>
      </p:sp>
      <p:sp>
        <p:nvSpPr>
          <p:cNvPr id="15" name="TextBox 14">
            <a:extLst>
              <a:ext uri="{FF2B5EF4-FFF2-40B4-BE49-F238E27FC236}">
                <a16:creationId xmlns:a16="http://schemas.microsoft.com/office/drawing/2014/main" id="{E641398B-B8A2-E6B7-F2F7-E95B31702EAC}"/>
              </a:ext>
            </a:extLst>
          </p:cNvPr>
          <p:cNvSpPr txBox="1"/>
          <p:nvPr/>
        </p:nvSpPr>
        <p:spPr>
          <a:xfrm>
            <a:off x="7196574" y="3711816"/>
            <a:ext cx="1311435" cy="435624"/>
          </a:xfrm>
          <a:prstGeom prst="rect">
            <a:avLst/>
          </a:prstGeom>
          <a:noFill/>
        </p:spPr>
        <p:txBody>
          <a:bodyPr wrap="square" lIns="0" tIns="0" rIns="0" bIns="0" rtlCol="0">
            <a:noAutofit/>
          </a:bodyPr>
          <a:lstStyle/>
          <a:p>
            <a:pPr algn="l"/>
            <a:r>
              <a:rPr lang="en-GB" sz="1000" b="1" i="1" spc="-10" dirty="0">
                <a:solidFill>
                  <a:schemeClr val="accent2"/>
                </a:solidFill>
              </a:rPr>
              <a:t>05 min</a:t>
            </a:r>
            <a:endParaRPr lang="en-US" sz="1000" b="1" i="1" spc="-10" dirty="0">
              <a:solidFill>
                <a:schemeClr val="accent2"/>
              </a:solidFill>
            </a:endParaRPr>
          </a:p>
        </p:txBody>
      </p:sp>
      <p:sp>
        <p:nvSpPr>
          <p:cNvPr id="16" name="TextBox 15">
            <a:extLst>
              <a:ext uri="{FF2B5EF4-FFF2-40B4-BE49-F238E27FC236}">
                <a16:creationId xmlns:a16="http://schemas.microsoft.com/office/drawing/2014/main" id="{5A7EFB36-DF15-FD00-1813-637E4E78CD42}"/>
              </a:ext>
            </a:extLst>
          </p:cNvPr>
          <p:cNvSpPr txBox="1"/>
          <p:nvPr/>
        </p:nvSpPr>
        <p:spPr>
          <a:xfrm>
            <a:off x="7196574" y="4274905"/>
            <a:ext cx="1311435" cy="457200"/>
          </a:xfrm>
          <a:prstGeom prst="rect">
            <a:avLst/>
          </a:prstGeom>
          <a:noFill/>
        </p:spPr>
        <p:txBody>
          <a:bodyPr wrap="square" lIns="0" tIns="0" rIns="0" bIns="0" rtlCol="0">
            <a:noAutofit/>
          </a:bodyPr>
          <a:lstStyle/>
          <a:p>
            <a:pPr algn="l"/>
            <a:r>
              <a:rPr lang="en-GB" sz="1000" b="1" i="1" spc="-10" dirty="0">
                <a:solidFill>
                  <a:schemeClr val="accent2"/>
                </a:solidFill>
              </a:rPr>
              <a:t>10 min</a:t>
            </a:r>
            <a:endParaRPr lang="en-US" sz="1000" b="1" i="1" spc="-10" dirty="0">
              <a:solidFill>
                <a:schemeClr val="accent2"/>
              </a:solidFill>
            </a:endParaRPr>
          </a:p>
        </p:txBody>
      </p:sp>
      <p:sp>
        <p:nvSpPr>
          <p:cNvPr id="17" name="TextBox 16">
            <a:extLst>
              <a:ext uri="{FF2B5EF4-FFF2-40B4-BE49-F238E27FC236}">
                <a16:creationId xmlns:a16="http://schemas.microsoft.com/office/drawing/2014/main" id="{E94DDDD9-EFCE-34DB-1EDF-7CB86E782CC9}"/>
              </a:ext>
            </a:extLst>
          </p:cNvPr>
          <p:cNvSpPr txBox="1"/>
          <p:nvPr/>
        </p:nvSpPr>
        <p:spPr>
          <a:xfrm>
            <a:off x="7146389" y="938638"/>
            <a:ext cx="1594266" cy="363131"/>
          </a:xfrm>
          <a:prstGeom prst="rect">
            <a:avLst/>
          </a:prstGeom>
          <a:noFill/>
        </p:spPr>
        <p:txBody>
          <a:bodyPr wrap="square" lIns="0" tIns="0" rIns="0" bIns="0" rtlCol="0">
            <a:noAutofit/>
          </a:bodyPr>
          <a:lstStyle/>
          <a:p>
            <a:pPr algn="l"/>
            <a:r>
              <a:rPr lang="en-GB" sz="1000" b="1" i="1" spc="-10" dirty="0">
                <a:solidFill>
                  <a:schemeClr val="accent2"/>
                </a:solidFill>
              </a:rPr>
              <a:t>Total estimated completion time: 80 min </a:t>
            </a:r>
            <a:endParaRPr lang="en-US" sz="1000" b="1" i="1" spc="-10" dirty="0">
              <a:solidFill>
                <a:schemeClr val="accent2"/>
              </a:solidFill>
            </a:endParaRPr>
          </a:p>
        </p:txBody>
      </p:sp>
      <p:sp>
        <p:nvSpPr>
          <p:cNvPr id="5" name="TextBox 4">
            <a:hlinkClick r:id="rId5" action="ppaction://hlinksldjump"/>
            <a:extLst>
              <a:ext uri="{FF2B5EF4-FFF2-40B4-BE49-F238E27FC236}">
                <a16:creationId xmlns:a16="http://schemas.microsoft.com/office/drawing/2014/main" id="{A294D7B5-4D15-D530-0388-F87ADA86C5AA}"/>
              </a:ext>
            </a:extLst>
          </p:cNvPr>
          <p:cNvSpPr txBox="1"/>
          <p:nvPr/>
        </p:nvSpPr>
        <p:spPr>
          <a:xfrm>
            <a:off x="771412" y="3115037"/>
            <a:ext cx="6319850"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a:defRPr/>
            </a:pPr>
            <a:r>
              <a:rPr lang="en-US" sz="1200" b="1" dirty="0">
                <a:solidFill>
                  <a:schemeClr val="tx2"/>
                </a:solidFill>
                <a:latin typeface="Arial" panose="020B0604020202020204"/>
              </a:rPr>
              <a:t>Biosimilars in MS: Introducing biosimilar natalizumab / natalizumab-</a:t>
            </a:r>
            <a:r>
              <a:rPr lang="en-US" sz="1200" b="1" dirty="0" err="1">
                <a:solidFill>
                  <a:schemeClr val="tx2"/>
                </a:solidFill>
                <a:latin typeface="Arial" panose="020B0604020202020204"/>
              </a:rPr>
              <a:t>sztn</a:t>
            </a:r>
            <a:r>
              <a:rPr lang="en-US" sz="1200" b="1" dirty="0">
                <a:solidFill>
                  <a:schemeClr val="tx2"/>
                </a:solidFill>
                <a:latin typeface="Arial" panose="020B0604020202020204"/>
              </a:rPr>
              <a:t> </a:t>
            </a:r>
            <a:endParaRPr lang="en-GB" sz="1200" b="1" dirty="0">
              <a:solidFill>
                <a:schemeClr val="tx2"/>
              </a:solidFill>
              <a:latin typeface="Arial" panose="020B0604020202020204"/>
            </a:endParaRPr>
          </a:p>
        </p:txBody>
      </p:sp>
      <p:sp>
        <p:nvSpPr>
          <p:cNvPr id="18" name="Rectangle 17">
            <a:extLst>
              <a:ext uri="{FF2B5EF4-FFF2-40B4-BE49-F238E27FC236}">
                <a16:creationId xmlns:a16="http://schemas.microsoft.com/office/drawing/2014/main" id="{75DC3D7C-6F51-F173-A51D-21A6EFA25D2D}"/>
              </a:ext>
            </a:extLst>
          </p:cNvPr>
          <p:cNvSpPr>
            <a:spLocks noChangeAspect="1"/>
          </p:cNvSpPr>
          <p:nvPr/>
        </p:nvSpPr>
        <p:spPr>
          <a:xfrm>
            <a:off x="261082" y="3119192"/>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19" name="TextBox 18">
            <a:extLst>
              <a:ext uri="{FF2B5EF4-FFF2-40B4-BE49-F238E27FC236}">
                <a16:creationId xmlns:a16="http://schemas.microsoft.com/office/drawing/2014/main" id="{C0223CEF-B294-78C2-BC67-FD2E3118A64B}"/>
              </a:ext>
            </a:extLst>
          </p:cNvPr>
          <p:cNvSpPr txBox="1"/>
          <p:nvPr/>
        </p:nvSpPr>
        <p:spPr>
          <a:xfrm>
            <a:off x="7202066" y="3128621"/>
            <a:ext cx="1300449" cy="477306"/>
          </a:xfrm>
          <a:prstGeom prst="rect">
            <a:avLst/>
          </a:prstGeom>
          <a:noFill/>
        </p:spPr>
        <p:txBody>
          <a:bodyPr wrap="square" lIns="0" tIns="0" rIns="0" bIns="0" rtlCol="0">
            <a:noAutofit/>
          </a:bodyPr>
          <a:lstStyle/>
          <a:p>
            <a:pPr algn="l"/>
            <a:r>
              <a:rPr lang="en-GB" sz="1000" b="1" i="1" spc="-10" dirty="0">
                <a:solidFill>
                  <a:schemeClr val="accent2"/>
                </a:solidFill>
              </a:rPr>
              <a:t>20 min</a:t>
            </a:r>
            <a:endParaRPr lang="en-US" sz="1000" b="1" i="1" spc="-10" dirty="0">
              <a:solidFill>
                <a:schemeClr val="accent2"/>
              </a:solidFill>
            </a:endParaRPr>
          </a:p>
        </p:txBody>
      </p:sp>
      <p:grpSp>
        <p:nvGrpSpPr>
          <p:cNvPr id="20" name="Group 19">
            <a:extLst>
              <a:ext uri="{FF2B5EF4-FFF2-40B4-BE49-F238E27FC236}">
                <a16:creationId xmlns:a16="http://schemas.microsoft.com/office/drawing/2014/main" id="{3A629B2C-04B3-FA40-7D83-E2A579781DF5}"/>
              </a:ext>
            </a:extLst>
          </p:cNvPr>
          <p:cNvGrpSpPr/>
          <p:nvPr/>
        </p:nvGrpSpPr>
        <p:grpSpPr>
          <a:xfrm>
            <a:off x="326409" y="3220344"/>
            <a:ext cx="325513" cy="279613"/>
            <a:chOff x="4417218" y="2410682"/>
            <a:chExt cx="345662" cy="332041"/>
          </a:xfrm>
          <a:noFill/>
        </p:grpSpPr>
        <p:sp>
          <p:nvSpPr>
            <p:cNvPr id="21" name="Freeform 12">
              <a:extLst>
                <a:ext uri="{FF2B5EF4-FFF2-40B4-BE49-F238E27FC236}">
                  <a16:creationId xmlns:a16="http://schemas.microsoft.com/office/drawing/2014/main" id="{529F2427-80EC-8F9C-112D-31224B592B48}"/>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19050" cap="flat">
              <a:solidFill>
                <a:schemeClr val="bg1"/>
              </a:solidFill>
              <a:prstDash val="solid"/>
              <a:miter/>
            </a:ln>
          </p:spPr>
          <p:txBody>
            <a:bodyPr rtlCol="0" anchor="ctr"/>
            <a:lstStyle/>
            <a:p>
              <a:endParaRPr lang="en-AR"/>
            </a:p>
          </p:txBody>
        </p:sp>
        <p:sp>
          <p:nvSpPr>
            <p:cNvPr id="22" name="Freeform 15">
              <a:extLst>
                <a:ext uri="{FF2B5EF4-FFF2-40B4-BE49-F238E27FC236}">
                  <a16:creationId xmlns:a16="http://schemas.microsoft.com/office/drawing/2014/main" id="{AC49CE71-C799-E022-7CF0-BFAEFDBD7243}"/>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19050" cap="flat">
              <a:solidFill>
                <a:schemeClr val="bg1"/>
              </a:solidFill>
              <a:prstDash val="solid"/>
              <a:miter/>
            </a:ln>
          </p:spPr>
          <p:txBody>
            <a:bodyPr rtlCol="0" anchor="ctr"/>
            <a:lstStyle/>
            <a:p>
              <a:endParaRPr lang="en-AR"/>
            </a:p>
          </p:txBody>
        </p:sp>
        <p:sp>
          <p:nvSpPr>
            <p:cNvPr id="23" name="Freeform 17">
              <a:extLst>
                <a:ext uri="{FF2B5EF4-FFF2-40B4-BE49-F238E27FC236}">
                  <a16:creationId xmlns:a16="http://schemas.microsoft.com/office/drawing/2014/main" id="{1179FC21-D0B9-D727-CF54-8041D13DAE48}"/>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19050" cap="flat">
              <a:solidFill>
                <a:schemeClr val="bg1"/>
              </a:solidFill>
              <a:prstDash val="solid"/>
              <a:miter/>
            </a:ln>
          </p:spPr>
          <p:txBody>
            <a:bodyPr rtlCol="0" anchor="ctr"/>
            <a:lstStyle/>
            <a:p>
              <a:endParaRPr lang="en-AR"/>
            </a:p>
          </p:txBody>
        </p:sp>
      </p:grpSp>
      <p:sp>
        <p:nvSpPr>
          <p:cNvPr id="24" name="Rectangle 23">
            <a:hlinkClick r:id="rId18" action="ppaction://hlinksldjump"/>
            <a:extLst>
              <a:ext uri="{FF2B5EF4-FFF2-40B4-BE49-F238E27FC236}">
                <a16:creationId xmlns:a16="http://schemas.microsoft.com/office/drawing/2014/main" id="{63837F2A-0DF2-56E6-6D51-B03203D4C2AA}"/>
              </a:ext>
            </a:extLst>
          </p:cNvPr>
          <p:cNvSpPr/>
          <p:nvPr/>
        </p:nvSpPr>
        <p:spPr>
          <a:xfrm>
            <a:off x="261081" y="3129738"/>
            <a:ext cx="6851207"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p>
        </p:txBody>
      </p:sp>
    </p:spTree>
    <p:extLst>
      <p:ext uri="{BB962C8B-B14F-4D97-AF65-F5344CB8AC3E}">
        <p14:creationId xmlns:p14="http://schemas.microsoft.com/office/powerpoint/2010/main" val="514237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a:t>Reference and biosimilar biologic medicines: </a:t>
            </a:r>
            <a:br>
              <a:rPr lang="en-US" b="1"/>
            </a:br>
            <a:r>
              <a:rPr lang="en-US" b="1"/>
              <a:t>An overview</a:t>
            </a:r>
            <a:br>
              <a:rPr lang="en-US" sz="2800" b="1"/>
            </a:br>
            <a:endParaRPr lang="en-US" sz="2800" b="1"/>
          </a:p>
        </p:txBody>
      </p:sp>
      <p:sp>
        <p:nvSpPr>
          <p:cNvPr id="3" name="Content Placeholder 2"/>
          <p:cNvSpPr>
            <a:spLocks noGrp="1"/>
          </p:cNvSpPr>
          <p:nvPr>
            <p:ph idx="1"/>
          </p:nvPr>
        </p:nvSpPr>
        <p:spPr>
          <a:xfrm>
            <a:off x="720791" y="1251831"/>
            <a:ext cx="7573049" cy="330965"/>
          </a:xfrm>
        </p:spPr>
        <p:txBody>
          <a:bodyPr lIns="91440">
            <a:normAutofit/>
          </a:bodyPr>
          <a:lstStyle/>
          <a:p>
            <a:pPr marL="0" indent="0">
              <a:buNone/>
            </a:pPr>
            <a:r>
              <a:rPr lang="en-GB" sz="1100">
                <a:solidFill>
                  <a:schemeClr val="tx2"/>
                </a:solidFill>
              </a:rPr>
              <a:t>All biologic medicines, whether reference or biosimilar medicines, are </a:t>
            </a:r>
            <a:r>
              <a:rPr lang="en-US" sz="1100">
                <a:solidFill>
                  <a:schemeClr val="tx2"/>
                </a:solidFill>
              </a:rPr>
              <a:t>made by or extracted from living organisms, tissues or cells</a:t>
            </a:r>
            <a:r>
              <a:rPr lang="en-GB" sz="1100" baseline="30000">
                <a:solidFill>
                  <a:schemeClr val="tx2"/>
                </a:solidFill>
              </a:rPr>
              <a:t>1</a:t>
            </a:r>
            <a:endParaRPr lang="en-US" sz="1100">
              <a:solidFill>
                <a:schemeClr val="tx2"/>
              </a:solidFill>
            </a:endParaRPr>
          </a:p>
        </p:txBody>
      </p:sp>
      <p:sp>
        <p:nvSpPr>
          <p:cNvPr id="10" name="Rectangle 9"/>
          <p:cNvSpPr/>
          <p:nvPr/>
        </p:nvSpPr>
        <p:spPr>
          <a:xfrm>
            <a:off x="707351" y="1741782"/>
            <a:ext cx="7573049"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2"/>
                </a:solidFill>
                <a:effectLst/>
                <a:uLnTx/>
                <a:uFillTx/>
                <a:ea typeface="+mn-ea"/>
                <a:cs typeface="+mn-cs"/>
              </a:rPr>
              <a:t>Due to their biological nature and complex manufacturing process, there is a degree of inherent variability in all biologic medicines – </a:t>
            </a:r>
            <a:r>
              <a:rPr kumimoji="0" lang="en-GB" sz="1100" i="0" u="none" strike="noStrike" kern="1200" cap="none" spc="0" normalizeH="0" baseline="0" noProof="0">
                <a:ln>
                  <a:noFill/>
                </a:ln>
                <a:solidFill>
                  <a:schemeClr val="tx2"/>
                </a:solidFill>
                <a:effectLst/>
                <a:uLnTx/>
                <a:uFillTx/>
                <a:ea typeface="+mn-ea"/>
                <a:cs typeface="+mn-cs"/>
              </a:rPr>
              <a:t>no two batches </a:t>
            </a:r>
            <a:r>
              <a:rPr kumimoji="0" lang="en-GB" sz="1100" i="0" u="none" strike="noStrike" kern="1200" cap="none" spc="0" normalizeH="0" baseline="0" noProof="0">
                <a:ln>
                  <a:noFill/>
                </a:ln>
                <a:solidFill>
                  <a:schemeClr val="accent1"/>
                </a:solidFill>
                <a:effectLst/>
                <a:uLnTx/>
                <a:uFillTx/>
                <a:ea typeface="+mn-ea"/>
                <a:cs typeface="+mn-cs"/>
              </a:rPr>
              <a:t>of any biologic </a:t>
            </a:r>
            <a:r>
              <a:rPr kumimoji="0" lang="en-GB" sz="1100" i="0" u="none" strike="noStrike" kern="1200" cap="none" spc="0" normalizeH="0" baseline="0" noProof="0">
                <a:ln>
                  <a:noFill/>
                </a:ln>
                <a:solidFill>
                  <a:schemeClr val="tx2"/>
                </a:solidFill>
                <a:effectLst/>
                <a:uLnTx/>
                <a:uFillTx/>
                <a:ea typeface="+mn-ea"/>
                <a:cs typeface="+mn-cs"/>
              </a:rPr>
              <a:t>are 100% identical</a:t>
            </a:r>
            <a:r>
              <a:rPr kumimoji="0" lang="en-GB" sz="1100" i="0" u="none" strike="noStrike" kern="1200" cap="none" spc="0" normalizeH="0" baseline="30000" noProof="0">
                <a:ln>
                  <a:noFill/>
                </a:ln>
                <a:solidFill>
                  <a:schemeClr val="tx2"/>
                </a:solidFill>
                <a:effectLst/>
                <a:uLnTx/>
                <a:uFillTx/>
                <a:ea typeface="+mn-ea"/>
                <a:cs typeface="+mn-cs"/>
              </a:rPr>
              <a:t>2</a:t>
            </a:r>
            <a:r>
              <a:rPr kumimoji="0" lang="en-GB" sz="1100" i="0" u="none" strike="noStrike" kern="1200" cap="none" spc="0" normalizeH="0" baseline="0" noProof="0">
                <a:ln>
                  <a:noFill/>
                </a:ln>
                <a:solidFill>
                  <a:schemeClr val="tx2"/>
                </a:solidFill>
                <a:effectLst/>
                <a:uLnTx/>
                <a:uFillTx/>
                <a:ea typeface="+mn-ea"/>
                <a:cs typeface="+mn-cs"/>
              </a:rPr>
              <a:t> </a:t>
            </a:r>
            <a:endParaRPr kumimoji="0" lang="en-US" sz="1100" i="0" u="none" strike="noStrike" kern="1200" cap="none" spc="0" normalizeH="0" baseline="0" noProof="0">
              <a:ln>
                <a:noFill/>
              </a:ln>
              <a:solidFill>
                <a:schemeClr val="tx2"/>
              </a:solidFill>
              <a:effectLst/>
              <a:uLnTx/>
              <a:uFillTx/>
              <a:ea typeface="+mn-ea"/>
              <a:cs typeface="+mn-cs"/>
            </a:endParaRPr>
          </a:p>
        </p:txBody>
      </p:sp>
      <p:sp>
        <p:nvSpPr>
          <p:cNvPr id="6" name="Rectangle 5">
            <a:extLst>
              <a:ext uri="{FF2B5EF4-FFF2-40B4-BE49-F238E27FC236}">
                <a16:creationId xmlns:a16="http://schemas.microsoft.com/office/drawing/2014/main" id="{AAB46911-8E5E-850A-A463-EFF44B4EF6EC}"/>
              </a:ext>
            </a:extLst>
          </p:cNvPr>
          <p:cNvSpPr/>
          <p:nvPr/>
        </p:nvSpPr>
        <p:spPr>
          <a:xfrm>
            <a:off x="707351" y="2285697"/>
            <a:ext cx="7573049"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tx2"/>
                </a:solidFill>
              </a:rPr>
              <a:t>‘</a:t>
            </a:r>
            <a:r>
              <a:rPr kumimoji="0" lang="en-US" sz="1100" b="0" i="0" u="none" strike="noStrike" kern="1200" cap="none" spc="0" normalizeH="0" baseline="0" noProof="0">
                <a:ln>
                  <a:noFill/>
                </a:ln>
                <a:solidFill>
                  <a:schemeClr val="tx2"/>
                </a:solidFill>
                <a:effectLst/>
                <a:uLnTx/>
                <a:uFillTx/>
                <a:ea typeface="+mn-ea"/>
                <a:cs typeface="+mn-cs"/>
              </a:rPr>
              <a:t>Biosimilarity</a:t>
            </a:r>
            <a:r>
              <a:rPr lang="en-US" sz="1100">
                <a:solidFill>
                  <a:schemeClr val="tx2"/>
                </a:solidFill>
              </a:rPr>
              <a:t>’</a:t>
            </a:r>
            <a:r>
              <a:rPr kumimoji="0" lang="en-US" sz="1100" b="0" i="0" u="none" strike="noStrike" kern="1200" cap="none" spc="0" normalizeH="0" baseline="0" noProof="0">
                <a:ln>
                  <a:noFill/>
                </a:ln>
                <a:solidFill>
                  <a:schemeClr val="tx2"/>
                </a:solidFill>
                <a:effectLst/>
                <a:uLnTx/>
                <a:uFillTx/>
                <a:ea typeface="+mn-ea"/>
                <a:cs typeface="+mn-cs"/>
              </a:rPr>
              <a:t> is established through a comprehensive process based on comparisons between the biosimilar and the reference biologic </a:t>
            </a:r>
            <a:r>
              <a:rPr lang="en-US" sz="1100">
                <a:solidFill>
                  <a:schemeClr val="tx2"/>
                </a:solidFill>
              </a:rPr>
              <a:t>in terms of quality, efficacy, and safety.</a:t>
            </a:r>
            <a:r>
              <a:rPr lang="en-US" sz="1100" baseline="30000">
                <a:solidFill>
                  <a:schemeClr val="tx2"/>
                </a:solidFill>
              </a:rPr>
              <a:t>3</a:t>
            </a:r>
            <a:r>
              <a:rPr lang="en-US" sz="1100">
                <a:solidFill>
                  <a:schemeClr val="tx2"/>
                </a:solidFill>
              </a:rPr>
              <a:t> Therefore, physicians and patients can expect the same clinical outcome when using the reference or biosimilar</a:t>
            </a:r>
            <a:r>
              <a:rPr lang="en-US" sz="1100" baseline="30000">
                <a:solidFill>
                  <a:schemeClr val="tx2"/>
                </a:solidFill>
              </a:rPr>
              <a:t>4</a:t>
            </a:r>
            <a:endParaRPr kumimoji="0" lang="en-US" sz="1100" b="0" i="0" u="none" strike="noStrike" kern="1200" cap="none" spc="0" normalizeH="0" baseline="30000" noProof="0">
              <a:ln>
                <a:noFill/>
              </a:ln>
              <a:solidFill>
                <a:schemeClr val="tx2"/>
              </a:solidFill>
              <a:effectLst/>
              <a:uLnTx/>
              <a:uFillTx/>
              <a:ea typeface="+mn-ea"/>
              <a:cs typeface="+mn-cs"/>
            </a:endParaRPr>
          </a:p>
        </p:txBody>
      </p:sp>
      <p:sp>
        <p:nvSpPr>
          <p:cNvPr id="21" name="Rectangle 20">
            <a:extLst>
              <a:ext uri="{FF2B5EF4-FFF2-40B4-BE49-F238E27FC236}">
                <a16:creationId xmlns:a16="http://schemas.microsoft.com/office/drawing/2014/main" id="{A48B08CD-7400-813F-95BD-3F5DA975DF22}"/>
              </a:ext>
            </a:extLst>
          </p:cNvPr>
          <p:cNvSpPr/>
          <p:nvPr/>
        </p:nvSpPr>
        <p:spPr>
          <a:xfrm>
            <a:off x="718254" y="3027398"/>
            <a:ext cx="7573049"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chemeClr val="tx2"/>
                </a:solidFill>
                <a:effectLst/>
                <a:uLnTx/>
                <a:uFillTx/>
                <a:ea typeface="+mn-ea"/>
                <a:cs typeface="+mn-cs"/>
              </a:rPr>
              <a:t>Switching from a reference to its biosimilar medicine can be based on factors such as improving patient access to treatment, and sustainability of care</a:t>
            </a:r>
            <a:r>
              <a:rPr kumimoji="0" lang="en-US" sz="1100" i="0" u="none" strike="noStrike" kern="1200" cap="none" spc="0" normalizeH="0" baseline="30000" noProof="0">
                <a:ln>
                  <a:noFill/>
                </a:ln>
                <a:solidFill>
                  <a:schemeClr val="tx2"/>
                </a:solidFill>
                <a:effectLst/>
                <a:uLnTx/>
                <a:uFillTx/>
                <a:ea typeface="+mn-ea"/>
                <a:cs typeface="+mn-cs"/>
              </a:rPr>
              <a:t>5</a:t>
            </a:r>
            <a:r>
              <a:rPr lang="en-US" sz="1100" baseline="30000">
                <a:solidFill>
                  <a:schemeClr val="tx2"/>
                </a:solidFill>
              </a:rPr>
              <a:t>–7</a:t>
            </a:r>
            <a:endParaRPr kumimoji="0" lang="en-US" sz="1100" i="0" u="none" strike="noStrike" kern="1200" cap="none" spc="0" normalizeH="0" baseline="0" noProof="0">
              <a:ln>
                <a:noFill/>
              </a:ln>
              <a:solidFill>
                <a:schemeClr val="tx2"/>
              </a:solidFill>
              <a:effectLst/>
              <a:uLnTx/>
              <a:uFillTx/>
              <a:ea typeface="+mn-ea"/>
              <a:cs typeface="+mn-cs"/>
            </a:endParaRPr>
          </a:p>
        </p:txBody>
      </p:sp>
      <p:sp>
        <p:nvSpPr>
          <p:cNvPr id="26" name="TextBox 25">
            <a:extLst>
              <a:ext uri="{FF2B5EF4-FFF2-40B4-BE49-F238E27FC236}">
                <a16:creationId xmlns:a16="http://schemas.microsoft.com/office/drawing/2014/main" id="{3C5B49D7-864D-1C28-C5F5-E4CC02A32E07}"/>
              </a:ext>
            </a:extLst>
          </p:cNvPr>
          <p:cNvSpPr txBox="1"/>
          <p:nvPr/>
        </p:nvSpPr>
        <p:spPr>
          <a:xfrm>
            <a:off x="718255" y="3669458"/>
            <a:ext cx="7573049" cy="600164"/>
          </a:xfrm>
          <a:prstGeom prst="rect">
            <a:avLst/>
          </a:prstGeom>
          <a:noFill/>
        </p:spPr>
        <p:txBody>
          <a:bodyPr wrap="square">
            <a:spAutoFit/>
          </a:bodyPr>
          <a:lstStyle/>
          <a:p>
            <a:pPr lvl="0">
              <a:defRPr/>
            </a:pPr>
            <a:r>
              <a:rPr lang="en-US" sz="1100" dirty="0">
                <a:solidFill>
                  <a:schemeClr val="tx2"/>
                </a:solidFill>
              </a:rPr>
              <a:t>As with many treatments, patients may experience the nocebo effect when prescribed a biosimilar medicine. In this context, the risk of a nocebo effect can be mitigated by educating </a:t>
            </a:r>
            <a:r>
              <a:rPr lang="en-US" sz="1100" dirty="0">
                <a:solidFill>
                  <a:schemeClr val="accent1"/>
                </a:solidFill>
              </a:rPr>
              <a:t>nurses and patients </a:t>
            </a:r>
            <a:r>
              <a:rPr lang="en-US" sz="1100" dirty="0">
                <a:solidFill>
                  <a:schemeClr val="tx2"/>
                </a:solidFill>
              </a:rPr>
              <a:t>on the comparable clinical outcomes between reference and biosimilar biologic medicines</a:t>
            </a:r>
            <a:r>
              <a:rPr lang="en-US" sz="1100" baseline="30000" dirty="0">
                <a:solidFill>
                  <a:schemeClr val="tx2"/>
                </a:solidFill>
              </a:rPr>
              <a:t>8–10</a:t>
            </a:r>
          </a:p>
        </p:txBody>
      </p:sp>
      <p:pic>
        <p:nvPicPr>
          <p:cNvPr id="20" name="Graphic 19">
            <a:extLst>
              <a:ext uri="{FF2B5EF4-FFF2-40B4-BE49-F238E27FC236}">
                <a16:creationId xmlns:a16="http://schemas.microsoft.com/office/drawing/2014/main" id="{D6EDD236-A398-6743-8355-7F573C9681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1503" y="2382230"/>
            <a:ext cx="379948" cy="379948"/>
          </a:xfrm>
          <a:prstGeom prst="rect">
            <a:avLst/>
          </a:prstGeom>
        </p:spPr>
      </p:pic>
      <p:pic>
        <p:nvPicPr>
          <p:cNvPr id="23" name="Graphic 22">
            <a:extLst>
              <a:ext uri="{FF2B5EF4-FFF2-40B4-BE49-F238E27FC236}">
                <a16:creationId xmlns:a16="http://schemas.microsoft.com/office/drawing/2014/main" id="{EEBF1B41-386B-479C-EAFC-E2EC558E5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407" y="1792365"/>
            <a:ext cx="358140" cy="358140"/>
          </a:xfrm>
          <a:prstGeom prst="rect">
            <a:avLst/>
          </a:prstGeom>
        </p:spPr>
      </p:pic>
      <p:cxnSp>
        <p:nvCxnSpPr>
          <p:cNvPr id="33" name="Straight Connector 32">
            <a:extLst>
              <a:ext uri="{FF2B5EF4-FFF2-40B4-BE49-F238E27FC236}">
                <a16:creationId xmlns:a16="http://schemas.microsoft.com/office/drawing/2014/main" id="{81B07828-2152-93A3-ADE6-6AC2975EB8C3}"/>
              </a:ext>
            </a:extLst>
          </p:cNvPr>
          <p:cNvCxnSpPr/>
          <p:nvPr/>
        </p:nvCxnSpPr>
        <p:spPr>
          <a:xfrm>
            <a:off x="802640" y="1641483"/>
            <a:ext cx="74879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62799B9-D04A-CADE-ACB0-582E3C3B978C}"/>
              </a:ext>
            </a:extLst>
          </p:cNvPr>
          <p:cNvCxnSpPr/>
          <p:nvPr/>
        </p:nvCxnSpPr>
        <p:spPr>
          <a:xfrm>
            <a:off x="802640" y="2241875"/>
            <a:ext cx="74879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23D8DD-8F1A-140A-BB2C-3A2768DE51A8}"/>
              </a:ext>
            </a:extLst>
          </p:cNvPr>
          <p:cNvCxnSpPr/>
          <p:nvPr/>
        </p:nvCxnSpPr>
        <p:spPr>
          <a:xfrm>
            <a:off x="802640" y="2953551"/>
            <a:ext cx="74879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AFCC3-5D05-F2A7-7A59-3A9F4C5EE8E9}"/>
              </a:ext>
            </a:extLst>
          </p:cNvPr>
          <p:cNvCxnSpPr/>
          <p:nvPr/>
        </p:nvCxnSpPr>
        <p:spPr>
          <a:xfrm>
            <a:off x="802640" y="3591541"/>
            <a:ext cx="74879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5" name="Graphic 46">
            <a:extLst>
              <a:ext uri="{FF2B5EF4-FFF2-40B4-BE49-F238E27FC236}">
                <a16:creationId xmlns:a16="http://schemas.microsoft.com/office/drawing/2014/main" id="{905CCDB0-685E-E3C9-0365-2311E7263F98}"/>
              </a:ext>
            </a:extLst>
          </p:cNvPr>
          <p:cNvGrpSpPr/>
          <p:nvPr/>
        </p:nvGrpSpPr>
        <p:grpSpPr>
          <a:xfrm>
            <a:off x="305969" y="1218239"/>
            <a:ext cx="212506" cy="371895"/>
            <a:chOff x="4449493" y="2347330"/>
            <a:chExt cx="251017" cy="439291"/>
          </a:xfrm>
          <a:noFill/>
        </p:grpSpPr>
        <p:sp>
          <p:nvSpPr>
            <p:cNvPr id="7" name="Freeform 6">
              <a:extLst>
                <a:ext uri="{FF2B5EF4-FFF2-40B4-BE49-F238E27FC236}">
                  <a16:creationId xmlns:a16="http://schemas.microsoft.com/office/drawing/2014/main" id="{E726EF57-0F1C-3D3E-570D-D174B457D085}"/>
                </a:ext>
              </a:extLst>
            </p:cNvPr>
            <p:cNvSpPr/>
            <p:nvPr/>
          </p:nvSpPr>
          <p:spPr>
            <a:xfrm rot="-4800601">
              <a:off x="4554916" y="2547386"/>
              <a:ext cx="133921" cy="133921"/>
            </a:xfrm>
            <a:custGeom>
              <a:avLst/>
              <a:gdLst>
                <a:gd name="connsiteX0" fmla="*/ 133921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1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1" y="66961"/>
                  </a:moveTo>
                  <a:cubicBezTo>
                    <a:pt x="133921" y="103942"/>
                    <a:pt x="103942" y="133921"/>
                    <a:pt x="66961" y="133921"/>
                  </a:cubicBezTo>
                  <a:cubicBezTo>
                    <a:pt x="29979" y="133921"/>
                    <a:pt x="0" y="103942"/>
                    <a:pt x="0" y="66961"/>
                  </a:cubicBezTo>
                  <a:cubicBezTo>
                    <a:pt x="0" y="29979"/>
                    <a:pt x="29979" y="0"/>
                    <a:pt x="66961" y="0"/>
                  </a:cubicBezTo>
                  <a:cubicBezTo>
                    <a:pt x="103942" y="0"/>
                    <a:pt x="133921" y="29979"/>
                    <a:pt x="133921" y="66961"/>
                  </a:cubicBezTo>
                  <a:close/>
                </a:path>
              </a:pathLst>
            </a:custGeom>
            <a:noFill/>
            <a:ln w="20479" cap="flat">
              <a:solidFill>
                <a:schemeClr val="accent2"/>
              </a:solidFill>
              <a:prstDash val="solid"/>
              <a:miter/>
            </a:ln>
          </p:spPr>
          <p:txBody>
            <a:bodyPr rtlCol="0" anchor="ctr"/>
            <a:lstStyle/>
            <a:p>
              <a:endParaRPr lang="en-AR"/>
            </a:p>
          </p:txBody>
        </p:sp>
        <p:sp>
          <p:nvSpPr>
            <p:cNvPr id="8" name="Freeform 7">
              <a:extLst>
                <a:ext uri="{FF2B5EF4-FFF2-40B4-BE49-F238E27FC236}">
                  <a16:creationId xmlns:a16="http://schemas.microsoft.com/office/drawing/2014/main" id="{A336142D-6347-9E93-152C-2841033A5291}"/>
                </a:ext>
              </a:extLst>
            </p:cNvPr>
            <p:cNvSpPr/>
            <p:nvPr/>
          </p:nvSpPr>
          <p:spPr>
            <a:xfrm rot="-4800601">
              <a:off x="4460676" y="2453132"/>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79" y="0"/>
                    <a:pt x="66961" y="0"/>
                  </a:cubicBezTo>
                  <a:cubicBezTo>
                    <a:pt x="103942" y="0"/>
                    <a:pt x="133922" y="29979"/>
                    <a:pt x="133922" y="66961"/>
                  </a:cubicBezTo>
                  <a:close/>
                </a:path>
              </a:pathLst>
            </a:custGeom>
            <a:noFill/>
            <a:ln w="20479" cap="flat">
              <a:solidFill>
                <a:schemeClr val="accent2"/>
              </a:solidFill>
              <a:prstDash val="solid"/>
              <a:miter/>
            </a:ln>
          </p:spPr>
          <p:txBody>
            <a:bodyPr rtlCol="0" anchor="ctr"/>
            <a:lstStyle/>
            <a:p>
              <a:endParaRPr lang="en-AR"/>
            </a:p>
          </p:txBody>
        </p:sp>
        <p:sp>
          <p:nvSpPr>
            <p:cNvPr id="9" name="Freeform 8">
              <a:extLst>
                <a:ext uri="{FF2B5EF4-FFF2-40B4-BE49-F238E27FC236}">
                  <a16:creationId xmlns:a16="http://schemas.microsoft.com/office/drawing/2014/main" id="{6928961E-6305-5BAB-733A-931729B5EC59}"/>
                </a:ext>
              </a:extLst>
            </p:cNvPr>
            <p:cNvSpPr/>
            <p:nvPr/>
          </p:nvSpPr>
          <p:spPr>
            <a:xfrm rot="-4800601">
              <a:off x="4555988" y="2357931"/>
              <a:ext cx="133921" cy="133921"/>
            </a:xfrm>
            <a:custGeom>
              <a:avLst/>
              <a:gdLst>
                <a:gd name="connsiteX0" fmla="*/ 133922 w 133921"/>
                <a:gd name="connsiteY0" fmla="*/ 66961 h 133921"/>
                <a:gd name="connsiteX1" fmla="*/ 66961 w 133921"/>
                <a:gd name="connsiteY1" fmla="*/ 133922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2"/>
                    <a:pt x="66961" y="133922"/>
                  </a:cubicBezTo>
                  <a:cubicBezTo>
                    <a:pt x="29979" y="133922"/>
                    <a:pt x="0" y="103942"/>
                    <a:pt x="0" y="66961"/>
                  </a:cubicBezTo>
                  <a:cubicBezTo>
                    <a:pt x="0" y="29979"/>
                    <a:pt x="29979" y="0"/>
                    <a:pt x="66961" y="0"/>
                  </a:cubicBezTo>
                  <a:cubicBezTo>
                    <a:pt x="103942" y="0"/>
                    <a:pt x="133922" y="29979"/>
                    <a:pt x="133922" y="66961"/>
                  </a:cubicBezTo>
                  <a:close/>
                </a:path>
              </a:pathLst>
            </a:custGeom>
            <a:noFill/>
            <a:ln w="20479" cap="flat">
              <a:solidFill>
                <a:schemeClr val="accent2"/>
              </a:solidFill>
              <a:prstDash val="solid"/>
              <a:miter/>
            </a:ln>
          </p:spPr>
          <p:txBody>
            <a:bodyPr rtlCol="0" anchor="ctr"/>
            <a:lstStyle/>
            <a:p>
              <a:endParaRPr lang="en-AR"/>
            </a:p>
          </p:txBody>
        </p:sp>
        <p:sp>
          <p:nvSpPr>
            <p:cNvPr id="11" name="Freeform 10">
              <a:extLst>
                <a:ext uri="{FF2B5EF4-FFF2-40B4-BE49-F238E27FC236}">
                  <a16:creationId xmlns:a16="http://schemas.microsoft.com/office/drawing/2014/main" id="{A30F0851-86EA-BBA5-0EE2-7403B1888F46}"/>
                </a:ext>
              </a:extLst>
            </p:cNvPr>
            <p:cNvSpPr/>
            <p:nvPr/>
          </p:nvSpPr>
          <p:spPr>
            <a:xfrm rot="-4800601">
              <a:off x="4460094" y="2642099"/>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80" y="0"/>
                    <a:pt x="66961" y="0"/>
                  </a:cubicBezTo>
                  <a:cubicBezTo>
                    <a:pt x="103942" y="0"/>
                    <a:pt x="133922" y="29979"/>
                    <a:pt x="133922" y="66961"/>
                  </a:cubicBezTo>
                  <a:close/>
                </a:path>
              </a:pathLst>
            </a:custGeom>
            <a:noFill/>
            <a:ln w="20479" cap="flat">
              <a:solidFill>
                <a:schemeClr val="accent2"/>
              </a:solidFill>
              <a:prstDash val="solid"/>
              <a:miter/>
            </a:ln>
          </p:spPr>
          <p:txBody>
            <a:bodyPr rtlCol="0" anchor="ctr"/>
            <a:lstStyle/>
            <a:p>
              <a:endParaRPr lang="en-AR"/>
            </a:p>
          </p:txBody>
        </p:sp>
      </p:grpSp>
      <p:pic>
        <p:nvPicPr>
          <p:cNvPr id="13" name="Graphic 12">
            <a:extLst>
              <a:ext uri="{FF2B5EF4-FFF2-40B4-BE49-F238E27FC236}">
                <a16:creationId xmlns:a16="http://schemas.microsoft.com/office/drawing/2014/main" id="{A3BF22C5-4687-FB25-A812-04B82B1A50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2407" y="3040279"/>
            <a:ext cx="408940" cy="443018"/>
          </a:xfrm>
          <a:prstGeom prst="rect">
            <a:avLst/>
          </a:prstGeom>
        </p:spPr>
      </p:pic>
      <p:grpSp>
        <p:nvGrpSpPr>
          <p:cNvPr id="41" name="Group 40">
            <a:extLst>
              <a:ext uri="{FF2B5EF4-FFF2-40B4-BE49-F238E27FC236}">
                <a16:creationId xmlns:a16="http://schemas.microsoft.com/office/drawing/2014/main" id="{0967583F-576F-E7C4-C24F-CB5E755EE6F1}"/>
              </a:ext>
            </a:extLst>
          </p:cNvPr>
          <p:cNvGrpSpPr/>
          <p:nvPr/>
        </p:nvGrpSpPr>
        <p:grpSpPr>
          <a:xfrm>
            <a:off x="281167" y="3752852"/>
            <a:ext cx="341476" cy="371312"/>
            <a:chOff x="2858924" y="-2546"/>
            <a:chExt cx="244568" cy="265937"/>
          </a:xfrm>
        </p:grpSpPr>
        <p:sp>
          <p:nvSpPr>
            <p:cNvPr id="37" name="Freeform 36">
              <a:extLst>
                <a:ext uri="{FF2B5EF4-FFF2-40B4-BE49-F238E27FC236}">
                  <a16:creationId xmlns:a16="http://schemas.microsoft.com/office/drawing/2014/main" id="{E168EB1E-5EBF-4E0B-F47F-69DBB8ABC2E6}"/>
                </a:ext>
              </a:extLst>
            </p:cNvPr>
            <p:cNvSpPr/>
            <p:nvPr/>
          </p:nvSpPr>
          <p:spPr>
            <a:xfrm>
              <a:off x="2914107" y="51996"/>
              <a:ext cx="109347" cy="111442"/>
            </a:xfrm>
            <a:custGeom>
              <a:avLst/>
              <a:gdLst>
                <a:gd name="connsiteX0" fmla="*/ 1143 w 109347"/>
                <a:gd name="connsiteY0" fmla="*/ 66961 h 111442"/>
                <a:gd name="connsiteX1" fmla="*/ 54673 w 109347"/>
                <a:gd name="connsiteY1" fmla="*/ 111442 h 111442"/>
                <a:gd name="connsiteX2" fmla="*/ 109347 w 109347"/>
                <a:gd name="connsiteY2" fmla="*/ 55721 h 111442"/>
                <a:gd name="connsiteX3" fmla="*/ 54673 w 109347"/>
                <a:gd name="connsiteY3" fmla="*/ 0 h 111442"/>
                <a:gd name="connsiteX4" fmla="*/ 0 w 109347"/>
                <a:gd name="connsiteY4" fmla="*/ 55721 h 111442"/>
                <a:gd name="connsiteX5" fmla="*/ 1143 w 109347"/>
                <a:gd name="connsiteY5" fmla="*/ 66961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47" h="111442">
                  <a:moveTo>
                    <a:pt x="1143" y="66961"/>
                  </a:moveTo>
                  <a:cubicBezTo>
                    <a:pt x="6287" y="92297"/>
                    <a:pt x="28289" y="111442"/>
                    <a:pt x="54673" y="111442"/>
                  </a:cubicBezTo>
                  <a:cubicBezTo>
                    <a:pt x="84868" y="111442"/>
                    <a:pt x="109347" y="86487"/>
                    <a:pt x="109347" y="55721"/>
                  </a:cubicBezTo>
                  <a:cubicBezTo>
                    <a:pt x="109347" y="24955"/>
                    <a:pt x="84868" y="0"/>
                    <a:pt x="54673" y="0"/>
                  </a:cubicBezTo>
                  <a:cubicBezTo>
                    <a:pt x="24479" y="0"/>
                    <a:pt x="0" y="24955"/>
                    <a:pt x="0" y="55721"/>
                  </a:cubicBezTo>
                  <a:cubicBezTo>
                    <a:pt x="0" y="59531"/>
                    <a:pt x="381" y="63341"/>
                    <a:pt x="1143" y="66961"/>
                  </a:cubicBezTo>
                </a:path>
              </a:pathLst>
            </a:custGeom>
            <a:noFill/>
            <a:ln w="19050" cap="flat">
              <a:solidFill>
                <a:schemeClr val="accent2"/>
              </a:solidFill>
              <a:prstDash val="solid"/>
              <a:round/>
            </a:ln>
          </p:spPr>
          <p:txBody>
            <a:bodyPr rtlCol="0" anchor="ctr"/>
            <a:lstStyle/>
            <a:p>
              <a:endParaRPr lang="en-AR"/>
            </a:p>
          </p:txBody>
        </p:sp>
        <p:sp>
          <p:nvSpPr>
            <p:cNvPr id="38" name="Freeform 37">
              <a:extLst>
                <a:ext uri="{FF2B5EF4-FFF2-40B4-BE49-F238E27FC236}">
                  <a16:creationId xmlns:a16="http://schemas.microsoft.com/office/drawing/2014/main" id="{CB8485D3-2A4F-1293-0F99-02ACB519A042}"/>
                </a:ext>
              </a:extLst>
            </p:cNvPr>
            <p:cNvSpPr/>
            <p:nvPr/>
          </p:nvSpPr>
          <p:spPr>
            <a:xfrm>
              <a:off x="2937791" y="105086"/>
              <a:ext cx="62388" cy="9525"/>
            </a:xfrm>
            <a:custGeom>
              <a:avLst/>
              <a:gdLst>
                <a:gd name="connsiteX0" fmla="*/ 0 w 62388"/>
                <a:gd name="connsiteY0" fmla="*/ 0 h 9525"/>
                <a:gd name="connsiteX1" fmla="*/ 62389 w 62388"/>
                <a:gd name="connsiteY1" fmla="*/ 0 h 9525"/>
              </a:gdLst>
              <a:ahLst/>
              <a:cxnLst>
                <a:cxn ang="0">
                  <a:pos x="connsiteX0" y="connsiteY0"/>
                </a:cxn>
                <a:cxn ang="0">
                  <a:pos x="connsiteX1" y="connsiteY1"/>
                </a:cxn>
              </a:cxnLst>
              <a:rect l="l" t="t" r="r" b="b"/>
              <a:pathLst>
                <a:path w="62388" h="9525">
                  <a:moveTo>
                    <a:pt x="0" y="0"/>
                  </a:moveTo>
                  <a:lnTo>
                    <a:pt x="62389" y="0"/>
                  </a:lnTo>
                </a:path>
              </a:pathLst>
            </a:custGeom>
            <a:ln w="19050" cap="flat">
              <a:solidFill>
                <a:schemeClr val="accent2"/>
              </a:solidFill>
              <a:prstDash val="solid"/>
              <a:round/>
            </a:ln>
          </p:spPr>
          <p:txBody>
            <a:bodyPr rtlCol="0" anchor="ctr"/>
            <a:lstStyle/>
            <a:p>
              <a:endParaRPr lang="en-AR"/>
            </a:p>
          </p:txBody>
        </p:sp>
        <p:sp>
          <p:nvSpPr>
            <p:cNvPr id="40" name="Freeform 39">
              <a:extLst>
                <a:ext uri="{FF2B5EF4-FFF2-40B4-BE49-F238E27FC236}">
                  <a16:creationId xmlns:a16="http://schemas.microsoft.com/office/drawing/2014/main" id="{63EA6B7F-E6CF-ECC1-9455-BE2F24709CCE}"/>
                </a:ext>
              </a:extLst>
            </p:cNvPr>
            <p:cNvSpPr/>
            <p:nvPr/>
          </p:nvSpPr>
          <p:spPr>
            <a:xfrm>
              <a:off x="2858924" y="-2546"/>
              <a:ext cx="244568" cy="265937"/>
            </a:xfrm>
            <a:custGeom>
              <a:avLst/>
              <a:gdLst>
                <a:gd name="connsiteX0" fmla="*/ 242221 w 244568"/>
                <a:gd name="connsiteY0" fmla="*/ 122015 h 265937"/>
                <a:gd name="connsiteX1" fmla="*/ 193548 w 244568"/>
                <a:gd name="connsiteY1" fmla="*/ 41719 h 265937"/>
                <a:gd name="connsiteX2" fmla="*/ 108585 w 244568"/>
                <a:gd name="connsiteY2" fmla="*/ 0 h 265937"/>
                <a:gd name="connsiteX3" fmla="*/ 0 w 244568"/>
                <a:gd name="connsiteY3" fmla="*/ 110585 h 265937"/>
                <a:gd name="connsiteX4" fmla="*/ 42386 w 244568"/>
                <a:gd name="connsiteY4" fmla="*/ 198215 h 265937"/>
                <a:gd name="connsiteX5" fmla="*/ 42386 w 244568"/>
                <a:gd name="connsiteY5" fmla="*/ 265938 h 265937"/>
                <a:gd name="connsiteX6" fmla="*/ 175641 w 244568"/>
                <a:gd name="connsiteY6" fmla="*/ 265938 h 265937"/>
                <a:gd name="connsiteX7" fmla="*/ 175641 w 244568"/>
                <a:gd name="connsiteY7" fmla="*/ 220504 h 265937"/>
                <a:gd name="connsiteX8" fmla="*/ 182213 w 244568"/>
                <a:gd name="connsiteY8" fmla="*/ 220504 h 265937"/>
                <a:gd name="connsiteX9" fmla="*/ 215265 w 244568"/>
                <a:gd name="connsiteY9" fmla="*/ 186880 h 265937"/>
                <a:gd name="connsiteX10" fmla="*/ 215265 w 244568"/>
                <a:gd name="connsiteY10" fmla="*/ 148685 h 265937"/>
                <a:gd name="connsiteX11" fmla="*/ 216027 w 244568"/>
                <a:gd name="connsiteY11" fmla="*/ 144209 h 265937"/>
                <a:gd name="connsiteX12" fmla="*/ 239554 w 244568"/>
                <a:gd name="connsiteY12" fmla="*/ 136779 h 265937"/>
                <a:gd name="connsiteX13" fmla="*/ 242316 w 244568"/>
                <a:gd name="connsiteY13" fmla="*/ 122110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568" h="265937">
                  <a:moveTo>
                    <a:pt x="242221" y="122015"/>
                  </a:moveTo>
                  <a:cubicBezTo>
                    <a:pt x="242221" y="122015"/>
                    <a:pt x="196215" y="45148"/>
                    <a:pt x="193548" y="41719"/>
                  </a:cubicBezTo>
                  <a:cubicBezTo>
                    <a:pt x="173641" y="16288"/>
                    <a:pt x="143065" y="0"/>
                    <a:pt x="108585" y="0"/>
                  </a:cubicBezTo>
                  <a:cubicBezTo>
                    <a:pt x="48673" y="0"/>
                    <a:pt x="0" y="49530"/>
                    <a:pt x="0" y="110585"/>
                  </a:cubicBezTo>
                  <a:cubicBezTo>
                    <a:pt x="0" y="146304"/>
                    <a:pt x="16669" y="178022"/>
                    <a:pt x="42386" y="198215"/>
                  </a:cubicBezTo>
                  <a:lnTo>
                    <a:pt x="42386" y="265938"/>
                  </a:lnTo>
                  <a:lnTo>
                    <a:pt x="175641" y="265938"/>
                  </a:lnTo>
                  <a:lnTo>
                    <a:pt x="175641" y="220504"/>
                  </a:lnTo>
                  <a:lnTo>
                    <a:pt x="182213" y="220504"/>
                  </a:lnTo>
                  <a:cubicBezTo>
                    <a:pt x="200406" y="220504"/>
                    <a:pt x="215265" y="205454"/>
                    <a:pt x="215265" y="186880"/>
                  </a:cubicBezTo>
                  <a:lnTo>
                    <a:pt x="215265" y="148685"/>
                  </a:lnTo>
                  <a:cubicBezTo>
                    <a:pt x="215551" y="147161"/>
                    <a:pt x="215836" y="145733"/>
                    <a:pt x="216027" y="144209"/>
                  </a:cubicBezTo>
                  <a:lnTo>
                    <a:pt x="239554" y="136779"/>
                  </a:lnTo>
                  <a:cubicBezTo>
                    <a:pt x="244888" y="133921"/>
                    <a:pt x="246221" y="126778"/>
                    <a:pt x="242316" y="122110"/>
                  </a:cubicBezTo>
                  <a:close/>
                </a:path>
              </a:pathLst>
            </a:custGeom>
            <a:noFill/>
            <a:ln w="19050" cap="flat">
              <a:solidFill>
                <a:schemeClr val="accent2"/>
              </a:solidFill>
              <a:prstDash val="solid"/>
              <a:round/>
            </a:ln>
          </p:spPr>
          <p:txBody>
            <a:bodyPr rtlCol="0" anchor="ctr"/>
            <a:lstStyle/>
            <a:p>
              <a:endParaRPr lang="en-AR"/>
            </a:p>
          </p:txBody>
        </p:sp>
      </p:grpSp>
      <p:sp>
        <p:nvSpPr>
          <p:cNvPr id="14" name="Footer Placeholder 13">
            <a:extLst>
              <a:ext uri="{FF2B5EF4-FFF2-40B4-BE49-F238E27FC236}">
                <a16:creationId xmlns:a16="http://schemas.microsoft.com/office/drawing/2014/main" id="{F19185D3-4F8C-69B6-2089-F35CD3230A22}"/>
              </a:ext>
            </a:extLst>
          </p:cNvPr>
          <p:cNvSpPr>
            <a:spLocks noGrp="1"/>
          </p:cNvSpPr>
          <p:nvPr>
            <p:ph type="ftr" sz="quarter" idx="11"/>
          </p:nvPr>
        </p:nvSpPr>
        <p:spPr/>
        <p:txBody>
          <a:bodyPr/>
          <a:lstStyle/>
          <a:p>
            <a:pPr>
              <a:defRPr/>
            </a:pPr>
            <a:r>
              <a:rPr lang="en-GB">
                <a:latin typeface="Arial" panose="020B0604020202020204"/>
              </a:rPr>
              <a:t>HCP, healthcare practitioner. </a:t>
            </a:r>
          </a:p>
          <a:p>
            <a:pPr>
              <a:defRPr/>
            </a:pPr>
            <a:r>
              <a:rPr lang="en-GB">
                <a:latin typeface="Arial" panose="020B0604020202020204"/>
              </a:rPr>
              <a:t>1. </a:t>
            </a:r>
            <a:r>
              <a:rPr lang="en-US">
                <a:latin typeface="Arial" panose="020B0604020202020204"/>
              </a:rPr>
              <a:t>ESN. Switch management between similar biological medicines. 2018. Available at: https://www.medicinesforeurope.com/wp-content/uploads/2018/06/biosimilar-nurses-guideline-final.pdf. Accessed March 2023; </a:t>
            </a:r>
            <a:br>
              <a:rPr lang="en-US">
                <a:latin typeface="Arial" panose="020B0604020202020204"/>
              </a:rPr>
            </a:br>
            <a:r>
              <a:rPr lang="en-US">
                <a:latin typeface="Arial" panose="020B0604020202020204"/>
              </a:rPr>
              <a:t>2. </a:t>
            </a:r>
            <a:r>
              <a:rPr lang="en-GB">
                <a:latin typeface="Arial" panose="020B0604020202020204"/>
              </a:rPr>
              <a:t>Weise, M. et al. Blood 2012;120(26):5111–5117; 3</a:t>
            </a:r>
            <a:r>
              <a:rPr lang="en-US">
                <a:latin typeface="Arial" panose="020B0604020202020204"/>
              </a:rPr>
              <a:t>. European Commission. 2016. Consensus information paper. Available at: https://ec.europa.eu/docsroom/documents/26643. Accessed March 2023; 4. Kay JA. </a:t>
            </a:r>
            <a:br>
              <a:rPr lang="en-US">
                <a:latin typeface="Arial" panose="020B0604020202020204"/>
              </a:rPr>
            </a:br>
            <a:r>
              <a:rPr lang="en-US">
                <a:latin typeface="Arial" panose="020B0604020202020204"/>
              </a:rPr>
              <a:t>J Intern Med 2019;285(6):693–695; 5. Mysler E, et al. Drugs 2021;81:1859–1879; 6. US FDA. </a:t>
            </a:r>
            <a:r>
              <a:rPr lang="en-GB"/>
              <a:t>Biosimilar development review and approval. 2022</a:t>
            </a:r>
            <a:r>
              <a:rPr lang="en-US">
                <a:latin typeface="Arial" panose="020B0604020202020204"/>
              </a:rPr>
              <a:t>. Available at: https://www.fda.gov/drugs/biosimilars/review-and-approval. </a:t>
            </a:r>
            <a:br>
              <a:rPr lang="en-US">
                <a:latin typeface="Arial" panose="020B0604020202020204"/>
              </a:rPr>
            </a:br>
            <a:r>
              <a:rPr lang="en-US">
                <a:latin typeface="Arial" panose="020B0604020202020204"/>
              </a:rPr>
              <a:t>Accessed May 2023; 7. EMA and EC. Biosimilars in the EU. 2019. Available at: https://www.ema.europa.eu/en/documents/leaflet/biosimilars-eu-information-guide-healthcare-professionals_en.pdf. Accessed March 2023; 8. D'Amico F, et al. Dig Liver Dis 2020;52:138–142; 9. Faasse K, et al. Front Psychiatry 2019;10:396; 10. Cohen HP, et al. Drugs 2018;78(4):463–478.</a:t>
            </a:r>
            <a:endParaRPr lang="en-GB">
              <a:latin typeface="Arial" panose="020B0604020202020204"/>
              <a:ea typeface="Times New Roman" panose="02020603050405020304" pitchFamily="18" charset="0"/>
              <a:cs typeface="Times New Roman" panose="02020603050405020304" pitchFamily="18" charset="0"/>
            </a:endParaRPr>
          </a:p>
        </p:txBody>
      </p:sp>
      <p:sp>
        <p:nvSpPr>
          <p:cNvPr id="15" name="Slide Number Placeholder 14">
            <a:extLst>
              <a:ext uri="{FF2B5EF4-FFF2-40B4-BE49-F238E27FC236}">
                <a16:creationId xmlns:a16="http://schemas.microsoft.com/office/drawing/2014/main" id="{92620F83-95CE-B2E6-DF4A-12224886922D}"/>
              </a:ext>
            </a:extLst>
          </p:cNvPr>
          <p:cNvSpPr>
            <a:spLocks noGrp="1"/>
          </p:cNvSpPr>
          <p:nvPr>
            <p:ph type="sldNum" sz="quarter" idx="12"/>
          </p:nvPr>
        </p:nvSpPr>
        <p:spPr/>
        <p:txBody>
          <a:bodyPr/>
          <a:lstStyle/>
          <a:p>
            <a:fld id="{A31C51CB-94C2-40E2-B070-08CEE3D6A386}" type="slidenum">
              <a:rPr lang="en-GB" smtClean="0"/>
              <a:t>40</a:t>
            </a:fld>
            <a:endParaRPr lang="en-GB"/>
          </a:p>
        </p:txBody>
      </p:sp>
    </p:spTree>
    <p:extLst>
      <p:ext uri="{BB962C8B-B14F-4D97-AF65-F5344CB8AC3E}">
        <p14:creationId xmlns:p14="http://schemas.microsoft.com/office/powerpoint/2010/main" val="1233012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EF7B-2F98-AF76-D516-D28FFA4448FB}"/>
              </a:ext>
            </a:extLst>
          </p:cNvPr>
          <p:cNvSpPr>
            <a:spLocks noGrp="1"/>
          </p:cNvSpPr>
          <p:nvPr>
            <p:ph type="ctrTitle"/>
          </p:nvPr>
        </p:nvSpPr>
        <p:spPr>
          <a:xfrm>
            <a:off x="215638" y="2019631"/>
            <a:ext cx="3322691" cy="2594041"/>
          </a:xfrm>
        </p:spPr>
        <p:txBody>
          <a:bodyPr/>
          <a:lstStyle/>
          <a:p>
            <a:r>
              <a:rPr lang="en-GB" spc="-30"/>
              <a:t>How much </a:t>
            </a:r>
            <a:br>
              <a:rPr lang="en-GB" spc="-30"/>
            </a:br>
            <a:r>
              <a:rPr lang="en-GB" spc="-30"/>
              <a:t>do you know about biologic and biosimilar medicines now?</a:t>
            </a:r>
            <a:endParaRPr lang="en-US" spc="-30"/>
          </a:p>
        </p:txBody>
      </p:sp>
      <p:sp>
        <p:nvSpPr>
          <p:cNvPr id="4" name="Text Placeholder 3">
            <a:extLst>
              <a:ext uri="{FF2B5EF4-FFF2-40B4-BE49-F238E27FC236}">
                <a16:creationId xmlns:a16="http://schemas.microsoft.com/office/drawing/2014/main" id="{C78F56C6-4D4B-CFAC-1F25-9B981C4B51C9}"/>
              </a:ext>
            </a:extLst>
          </p:cNvPr>
          <p:cNvSpPr>
            <a:spLocks noGrp="1"/>
          </p:cNvSpPr>
          <p:nvPr>
            <p:ph type="subTitle" idx="4294967295"/>
          </p:nvPr>
        </p:nvSpPr>
        <p:spPr>
          <a:xfrm>
            <a:off x="215638" y="4509701"/>
            <a:ext cx="7086600" cy="332644"/>
          </a:xfrm>
        </p:spPr>
        <p:txBody>
          <a:bodyPr/>
          <a:lstStyle/>
          <a:p>
            <a:r>
              <a:rPr lang="en-GB" sz="1800" i="1"/>
              <a:t>Try the self-assessment</a:t>
            </a:r>
            <a:r>
              <a:rPr lang="en-US" sz="1800" i="1"/>
              <a:t> quiz to test your knowledge!</a:t>
            </a:r>
          </a:p>
        </p:txBody>
      </p:sp>
    </p:spTree>
    <p:extLst>
      <p:ext uri="{BB962C8B-B14F-4D97-AF65-F5344CB8AC3E}">
        <p14:creationId xmlns:p14="http://schemas.microsoft.com/office/powerpoint/2010/main" val="1038421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93B9F47-66D5-87D3-9DFF-4E6962EDADFD}"/>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1</a:t>
            </a:r>
          </a:p>
        </p:txBody>
      </p:sp>
      <p:cxnSp>
        <p:nvCxnSpPr>
          <p:cNvPr id="9" name="Straight Connector 8">
            <a:extLst>
              <a:ext uri="{FF2B5EF4-FFF2-40B4-BE49-F238E27FC236}">
                <a16:creationId xmlns:a16="http://schemas.microsoft.com/office/drawing/2014/main" id="{51A74AAD-1A8F-F05B-07C5-809DC01D4A97}"/>
              </a:ext>
            </a:extLst>
          </p:cNvPr>
          <p:cNvCxnSpPr>
            <a:cxnSpLocks/>
            <a:stCxn id="7"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Rounded Corners 2">
            <a:extLst>
              <a:ext uri="{FF2B5EF4-FFF2-40B4-BE49-F238E27FC236}">
                <a16:creationId xmlns:a16="http://schemas.microsoft.com/office/drawing/2014/main" id="{D47952EF-273C-A547-D31B-D21D8125658F}"/>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2" name="Rectangle: Rounded Corners 4">
            <a:extLst>
              <a:ext uri="{FF2B5EF4-FFF2-40B4-BE49-F238E27FC236}">
                <a16:creationId xmlns:a16="http://schemas.microsoft.com/office/drawing/2014/main" id="{51009EC5-9157-17B2-37CD-29D606CC0AF0}"/>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21" name="Slide Number Placeholder 20">
            <a:extLst>
              <a:ext uri="{FF2B5EF4-FFF2-40B4-BE49-F238E27FC236}">
                <a16:creationId xmlns:a16="http://schemas.microsoft.com/office/drawing/2014/main" id="{1E105C8E-1041-F9AE-A324-89B7BA50A0F6}"/>
              </a:ext>
            </a:extLst>
          </p:cNvPr>
          <p:cNvSpPr>
            <a:spLocks noGrp="1"/>
          </p:cNvSpPr>
          <p:nvPr>
            <p:ph type="sldNum" sz="quarter" idx="4294967295"/>
          </p:nvPr>
        </p:nvSpPr>
        <p:spPr>
          <a:xfrm>
            <a:off x="0" y="4827588"/>
            <a:ext cx="149225" cy="134937"/>
          </a:xfrm>
        </p:spPr>
        <p:txBody>
          <a:bodyPr/>
          <a:lstStyle/>
          <a:p>
            <a:fld id="{A31C51CB-94C2-40E2-B070-08CEE3D6A386}" type="slidenum">
              <a:rPr lang="en-GB" smtClean="0">
                <a:solidFill>
                  <a:schemeClr val="accent2"/>
                </a:solidFill>
              </a:rPr>
              <a:pPr/>
              <a:t>42</a:t>
            </a:fld>
            <a:endParaRPr lang="en-GB">
              <a:solidFill>
                <a:schemeClr val="accent2"/>
              </a:solidFill>
            </a:endParaRPr>
          </a:p>
        </p:txBody>
      </p:sp>
      <p:sp>
        <p:nvSpPr>
          <p:cNvPr id="6" name="Title 18">
            <a:extLst>
              <a:ext uri="{FF2B5EF4-FFF2-40B4-BE49-F238E27FC236}">
                <a16:creationId xmlns:a16="http://schemas.microsoft.com/office/drawing/2014/main" id="{D7EC3D32-B35C-94A7-F5AA-51A109152293}"/>
              </a:ext>
            </a:extLst>
          </p:cNvPr>
          <p:cNvSpPr txBox="1">
            <a:spLocks/>
          </p:cNvSpPr>
          <p:nvPr/>
        </p:nvSpPr>
        <p:spPr>
          <a:xfrm>
            <a:off x="5311873" y="917731"/>
            <a:ext cx="3374923" cy="1138067"/>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100" b="1" kern="1200" spc="-8" baseline="0">
                <a:solidFill>
                  <a:schemeClr val="accent2"/>
                </a:solidFill>
                <a:latin typeface="+mj-lt"/>
                <a:ea typeface="+mj-ea"/>
                <a:cs typeface="+mj-cs"/>
              </a:defRPr>
            </a:lvl1pPr>
          </a:lstStyle>
          <a:p>
            <a:pPr>
              <a:lnSpc>
                <a:spcPct val="90000"/>
              </a:lnSpc>
            </a:pPr>
            <a:r>
              <a:rPr lang="en-US" sz="2000"/>
              <a:t>Biologic medicines are chemically synthesized and complex to manufacture</a:t>
            </a:r>
          </a:p>
        </p:txBody>
      </p:sp>
      <p:sp>
        <p:nvSpPr>
          <p:cNvPr id="2" name="Slide Number Placeholder 89">
            <a:extLst>
              <a:ext uri="{FF2B5EF4-FFF2-40B4-BE49-F238E27FC236}">
                <a16:creationId xmlns:a16="http://schemas.microsoft.com/office/drawing/2014/main" id="{574CE6E8-61A2-D319-A938-464B98C8371F}"/>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42</a:t>
            </a:fld>
            <a:endParaRPr lang="en-GB"/>
          </a:p>
        </p:txBody>
      </p:sp>
    </p:spTree>
    <p:extLst>
      <p:ext uri="{BB962C8B-B14F-4D97-AF65-F5344CB8AC3E}">
        <p14:creationId xmlns:p14="http://schemas.microsoft.com/office/powerpoint/2010/main" val="2496565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44920055-445F-6D12-11B4-6E67DC0413C5}"/>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grpSp>
        <p:nvGrpSpPr>
          <p:cNvPr id="9" name="Group 8">
            <a:extLst>
              <a:ext uri="{FF2B5EF4-FFF2-40B4-BE49-F238E27FC236}">
                <a16:creationId xmlns:a16="http://schemas.microsoft.com/office/drawing/2014/main" id="{FB7493BF-5AE4-8D5F-8D6B-C04D9CB4F41C}"/>
              </a:ext>
            </a:extLst>
          </p:cNvPr>
          <p:cNvGrpSpPr/>
          <p:nvPr/>
        </p:nvGrpSpPr>
        <p:grpSpPr>
          <a:xfrm>
            <a:off x="4873406" y="4270307"/>
            <a:ext cx="3911809" cy="438470"/>
            <a:chOff x="138971" y="3753538"/>
            <a:chExt cx="3911809" cy="438470"/>
          </a:xfrm>
        </p:grpSpPr>
        <p:sp>
          <p:nvSpPr>
            <p:cNvPr id="6" name="Rectangle 5">
              <a:extLst>
                <a:ext uri="{FF2B5EF4-FFF2-40B4-BE49-F238E27FC236}">
                  <a16:creationId xmlns:a16="http://schemas.microsoft.com/office/drawing/2014/main" id="{9C0AE297-0979-4752-35B8-746CD5973CF7}"/>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8" name="Graphic 7" descr="Cursor outline">
              <a:extLst>
                <a:ext uri="{FF2B5EF4-FFF2-40B4-BE49-F238E27FC236}">
                  <a16:creationId xmlns:a16="http://schemas.microsoft.com/office/drawing/2014/main" id="{C3D03D49-5027-FDB1-EACD-0D8AB7F06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971" y="3753538"/>
              <a:ext cx="438470" cy="438470"/>
            </a:xfrm>
            <a:prstGeom prst="rect">
              <a:avLst/>
            </a:prstGeom>
          </p:spPr>
        </p:pic>
      </p:grpSp>
      <p:sp>
        <p:nvSpPr>
          <p:cNvPr id="14" name="Rectangle: Rounded Corners 2">
            <a:extLst>
              <a:ext uri="{FF2B5EF4-FFF2-40B4-BE49-F238E27FC236}">
                <a16:creationId xmlns:a16="http://schemas.microsoft.com/office/drawing/2014/main" id="{52AA2FA2-7582-549D-A04C-9FA2331DAE1B}"/>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5" name="Rectangle: Rounded Corners 4">
            <a:hlinkClick r:id="rId4" action="ppaction://hlinksldjump"/>
            <a:extLst>
              <a:ext uri="{FF2B5EF4-FFF2-40B4-BE49-F238E27FC236}">
                <a16:creationId xmlns:a16="http://schemas.microsoft.com/office/drawing/2014/main" id="{2D1C26F5-AF8A-2878-1F30-6D74242B1699}"/>
              </a:ext>
            </a:extLst>
          </p:cNvPr>
          <p:cNvSpPr/>
          <p:nvPr/>
        </p:nvSpPr>
        <p:spPr>
          <a:xfrm>
            <a:off x="5311875" y="3371198"/>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False</a:t>
            </a:r>
            <a:endParaRPr lang="en-GB" sz="2000" b="1" spc="150">
              <a:solidFill>
                <a:schemeClr val="bg2"/>
              </a:solidFill>
            </a:endParaRPr>
          </a:p>
        </p:txBody>
      </p:sp>
      <p:sp>
        <p:nvSpPr>
          <p:cNvPr id="16" name="Oval 15">
            <a:extLst>
              <a:ext uri="{FF2B5EF4-FFF2-40B4-BE49-F238E27FC236}">
                <a16:creationId xmlns:a16="http://schemas.microsoft.com/office/drawing/2014/main" id="{1EEEC15B-C2D3-D4BE-000B-E5E70E49F68E}"/>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1</a:t>
            </a:r>
          </a:p>
        </p:txBody>
      </p:sp>
      <p:cxnSp>
        <p:nvCxnSpPr>
          <p:cNvPr id="17" name="Straight Connector 16">
            <a:extLst>
              <a:ext uri="{FF2B5EF4-FFF2-40B4-BE49-F238E27FC236}">
                <a16:creationId xmlns:a16="http://schemas.microsoft.com/office/drawing/2014/main" id="{78E932DC-82E3-6F6D-DE68-A7A582BDDC3C}"/>
              </a:ext>
            </a:extLst>
          </p:cNvPr>
          <p:cNvCxnSpPr>
            <a:cxnSpLocks/>
            <a:stCxn id="16" idx="4"/>
          </p:cNvCxnSpPr>
          <p:nvPr/>
        </p:nvCxnSpPr>
        <p:spPr>
          <a:xfrm>
            <a:off x="5090367" y="750179"/>
            <a:ext cx="0" cy="34747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ectangle 19">
            <a:hlinkClick r:id="rId5" action="ppaction://hlinksldjump"/>
            <a:extLst>
              <a:ext uri="{FF2B5EF4-FFF2-40B4-BE49-F238E27FC236}">
                <a16:creationId xmlns:a16="http://schemas.microsoft.com/office/drawing/2014/main" id="{43227568-9FBE-4478-195F-8FE449F8F96B}"/>
              </a:ext>
            </a:extLst>
          </p:cNvPr>
          <p:cNvSpPr/>
          <p:nvPr/>
        </p:nvSpPr>
        <p:spPr>
          <a:xfrm>
            <a:off x="4873406" y="4064030"/>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3" name="Slide Number Placeholder 20">
            <a:extLst>
              <a:ext uri="{FF2B5EF4-FFF2-40B4-BE49-F238E27FC236}">
                <a16:creationId xmlns:a16="http://schemas.microsoft.com/office/drawing/2014/main" id="{CC35DA0C-C557-314F-2121-728EAEB626BE}"/>
              </a:ext>
            </a:extLst>
          </p:cNvPr>
          <p:cNvSpPr txBox="1">
            <a:spLocks/>
          </p:cNvSpPr>
          <p:nvPr/>
        </p:nvSpPr>
        <p:spPr>
          <a:xfrm>
            <a:off x="152400" y="4786714"/>
            <a:ext cx="335280" cy="1815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43</a:t>
            </a:fld>
            <a:endParaRPr lang="en-GB" sz="600" b="1">
              <a:solidFill>
                <a:schemeClr val="accent2"/>
              </a:solidFill>
            </a:endParaRPr>
          </a:p>
        </p:txBody>
      </p:sp>
      <p:sp>
        <p:nvSpPr>
          <p:cNvPr id="4" name="Title 18">
            <a:extLst>
              <a:ext uri="{FF2B5EF4-FFF2-40B4-BE49-F238E27FC236}">
                <a16:creationId xmlns:a16="http://schemas.microsoft.com/office/drawing/2014/main" id="{5973F8C0-4F07-1107-9800-80207A3C2A84}"/>
              </a:ext>
            </a:extLst>
          </p:cNvPr>
          <p:cNvSpPr txBox="1">
            <a:spLocks/>
          </p:cNvSpPr>
          <p:nvPr/>
        </p:nvSpPr>
        <p:spPr>
          <a:xfrm>
            <a:off x="5311873" y="917731"/>
            <a:ext cx="3374923" cy="1138067"/>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100" b="1" kern="1200" spc="-8" baseline="0">
                <a:solidFill>
                  <a:schemeClr val="accent2"/>
                </a:solidFill>
                <a:latin typeface="+mj-lt"/>
                <a:ea typeface="+mj-ea"/>
                <a:cs typeface="+mj-cs"/>
              </a:defRPr>
            </a:lvl1pPr>
          </a:lstStyle>
          <a:p>
            <a:pPr>
              <a:lnSpc>
                <a:spcPct val="90000"/>
              </a:lnSpc>
            </a:pPr>
            <a:r>
              <a:rPr lang="en-US" sz="2000"/>
              <a:t>Biologic medicines are chemically synthesized and complex to manufacture</a:t>
            </a:r>
          </a:p>
        </p:txBody>
      </p:sp>
      <p:sp>
        <p:nvSpPr>
          <p:cNvPr id="2" name="Slide Number Placeholder 89">
            <a:extLst>
              <a:ext uri="{FF2B5EF4-FFF2-40B4-BE49-F238E27FC236}">
                <a16:creationId xmlns:a16="http://schemas.microsoft.com/office/drawing/2014/main" id="{ACB662F8-1B9C-B934-EB7D-22E63BACB78C}"/>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43</a:t>
            </a:fld>
            <a:endParaRPr lang="en-GB"/>
          </a:p>
        </p:txBody>
      </p:sp>
    </p:spTree>
    <p:extLst>
      <p:ext uri="{BB962C8B-B14F-4D97-AF65-F5344CB8AC3E}">
        <p14:creationId xmlns:p14="http://schemas.microsoft.com/office/powerpoint/2010/main" val="1026772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DD2E351-F85F-108A-C9EE-CD91830E90C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2</a:t>
            </a:r>
          </a:p>
        </p:txBody>
      </p:sp>
      <p:cxnSp>
        <p:nvCxnSpPr>
          <p:cNvPr id="10" name="Straight Connector 9">
            <a:extLst>
              <a:ext uri="{FF2B5EF4-FFF2-40B4-BE49-F238E27FC236}">
                <a16:creationId xmlns:a16="http://schemas.microsoft.com/office/drawing/2014/main" id="{41BA7396-372D-ECDB-89BB-F9CDC029A90C}"/>
              </a:ext>
            </a:extLst>
          </p:cNvPr>
          <p:cNvCxnSpPr>
            <a:cxnSpLocks/>
            <a:stCxn id="9"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Rounded Corners 2">
            <a:extLst>
              <a:ext uri="{FF2B5EF4-FFF2-40B4-BE49-F238E27FC236}">
                <a16:creationId xmlns:a16="http://schemas.microsoft.com/office/drawing/2014/main" id="{70BEAFCC-7B1B-0A95-EF51-14BD6F9C0EED}"/>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2" name="Rectangle: Rounded Corners 4">
            <a:extLst>
              <a:ext uri="{FF2B5EF4-FFF2-40B4-BE49-F238E27FC236}">
                <a16:creationId xmlns:a16="http://schemas.microsoft.com/office/drawing/2014/main" id="{5082849D-F3B3-47AA-7B45-2FE1CA4DCA12}"/>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5" name="Title 12">
            <a:extLst>
              <a:ext uri="{FF2B5EF4-FFF2-40B4-BE49-F238E27FC236}">
                <a16:creationId xmlns:a16="http://schemas.microsoft.com/office/drawing/2014/main" id="{84BC5BFA-EBB0-7B72-E8A9-C2C46A24264E}"/>
              </a:ext>
            </a:extLst>
          </p:cNvPr>
          <p:cNvSpPr txBox="1">
            <a:spLocks/>
          </p:cNvSpPr>
          <p:nvPr/>
        </p:nvSpPr>
        <p:spPr>
          <a:xfrm>
            <a:off x="5311873" y="924020"/>
            <a:ext cx="3344446" cy="1091205"/>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100" b="1" kern="1200" spc="-8" baseline="0">
                <a:solidFill>
                  <a:schemeClr val="accent2"/>
                </a:solidFill>
                <a:latin typeface="+mj-lt"/>
                <a:ea typeface="+mj-ea"/>
                <a:cs typeface="+mj-cs"/>
              </a:defRPr>
            </a:lvl1pPr>
          </a:lstStyle>
          <a:p>
            <a:pPr>
              <a:lnSpc>
                <a:spcPct val="90000"/>
              </a:lnSpc>
            </a:pPr>
            <a:r>
              <a:rPr lang="en-US" sz="2000"/>
              <a:t>Minor variation between two batches of the same biologic medicine is </a:t>
            </a:r>
            <a:br>
              <a:rPr lang="en-US" sz="2000"/>
            </a:br>
            <a:r>
              <a:rPr lang="en-US" sz="2000"/>
              <a:t>not expected</a:t>
            </a:r>
          </a:p>
        </p:txBody>
      </p:sp>
      <p:sp>
        <p:nvSpPr>
          <p:cNvPr id="2" name="Slide Number Placeholder 89">
            <a:extLst>
              <a:ext uri="{FF2B5EF4-FFF2-40B4-BE49-F238E27FC236}">
                <a16:creationId xmlns:a16="http://schemas.microsoft.com/office/drawing/2014/main" id="{106D8002-60EF-B3F7-669D-B9CD4AF98FF7}"/>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44</a:t>
            </a:fld>
            <a:endParaRPr lang="en-GB"/>
          </a:p>
        </p:txBody>
      </p:sp>
    </p:spTree>
    <p:extLst>
      <p:ext uri="{BB962C8B-B14F-4D97-AF65-F5344CB8AC3E}">
        <p14:creationId xmlns:p14="http://schemas.microsoft.com/office/powerpoint/2010/main" val="1368461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AD97E556-2BCC-5528-0A3A-FA1B2A8C8BC6}"/>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14" name="Oval 13">
            <a:extLst>
              <a:ext uri="{FF2B5EF4-FFF2-40B4-BE49-F238E27FC236}">
                <a16:creationId xmlns:a16="http://schemas.microsoft.com/office/drawing/2014/main" id="{76002187-6627-1971-80A0-197031A7C6F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2</a:t>
            </a:r>
          </a:p>
        </p:txBody>
      </p:sp>
      <p:cxnSp>
        <p:nvCxnSpPr>
          <p:cNvPr id="15" name="Straight Connector 14">
            <a:extLst>
              <a:ext uri="{FF2B5EF4-FFF2-40B4-BE49-F238E27FC236}">
                <a16:creationId xmlns:a16="http://schemas.microsoft.com/office/drawing/2014/main" id="{C6D04126-6FE0-9B2C-2791-7D12B9CE03FB}"/>
              </a:ext>
            </a:extLst>
          </p:cNvPr>
          <p:cNvCxnSpPr>
            <a:cxnSpLocks/>
            <a:stCxn id="14" idx="4"/>
            <a:endCxn id="22" idx="0"/>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Rounded Corners 2">
            <a:extLst>
              <a:ext uri="{FF2B5EF4-FFF2-40B4-BE49-F238E27FC236}">
                <a16:creationId xmlns:a16="http://schemas.microsoft.com/office/drawing/2014/main" id="{92B2F766-BA2E-4751-0471-5D5FCB38E3B5}"/>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21" name="Rectangle: Rounded Corners 4">
            <a:extLst>
              <a:ext uri="{FF2B5EF4-FFF2-40B4-BE49-F238E27FC236}">
                <a16:creationId xmlns:a16="http://schemas.microsoft.com/office/drawing/2014/main" id="{44D0CEE5-E7D4-7CFA-9B55-11AE821CFE44}"/>
              </a:ext>
            </a:extLst>
          </p:cNvPr>
          <p:cNvSpPr/>
          <p:nvPr/>
        </p:nvSpPr>
        <p:spPr>
          <a:xfrm>
            <a:off x="5311875" y="3371198"/>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False</a:t>
            </a:r>
            <a:endParaRPr lang="en-GB" sz="2000" b="1" spc="150">
              <a:solidFill>
                <a:schemeClr val="bg2"/>
              </a:solidFill>
            </a:endParaRPr>
          </a:p>
        </p:txBody>
      </p:sp>
      <p:sp>
        <p:nvSpPr>
          <p:cNvPr id="23" name="Rectangle 22">
            <a:hlinkClick r:id="rId2" action="ppaction://hlinksldjump"/>
            <a:extLst>
              <a:ext uri="{FF2B5EF4-FFF2-40B4-BE49-F238E27FC236}">
                <a16:creationId xmlns:a16="http://schemas.microsoft.com/office/drawing/2014/main" id="{CD1D2954-7BF8-D078-F8C9-EFE99F3EE299}"/>
              </a:ext>
            </a:extLst>
          </p:cNvPr>
          <p:cNvSpPr/>
          <p:nvPr/>
        </p:nvSpPr>
        <p:spPr>
          <a:xfrm>
            <a:off x="4852470" y="4085025"/>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AD8B0EA2-B571-0CDF-577A-E6D41A18E194}"/>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46F22E8B-A2F7-FD5B-7928-FCE653157D08}"/>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D1A986E9-F1D0-DDB1-84B3-30F6EF503A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8" name="Title 12">
            <a:extLst>
              <a:ext uri="{FF2B5EF4-FFF2-40B4-BE49-F238E27FC236}">
                <a16:creationId xmlns:a16="http://schemas.microsoft.com/office/drawing/2014/main" id="{F6648D4C-D38C-6EE9-60DD-59B9B0A465FC}"/>
              </a:ext>
            </a:extLst>
          </p:cNvPr>
          <p:cNvSpPr>
            <a:spLocks noGrp="1"/>
          </p:cNvSpPr>
          <p:nvPr>
            <p:ph type="title"/>
          </p:nvPr>
        </p:nvSpPr>
        <p:spPr>
          <a:xfrm>
            <a:off x="5311873" y="924020"/>
            <a:ext cx="3344446" cy="1091205"/>
          </a:xfrm>
        </p:spPr>
        <p:txBody>
          <a:bodyPr/>
          <a:lstStyle/>
          <a:p>
            <a:pPr>
              <a:lnSpc>
                <a:spcPct val="90000"/>
              </a:lnSpc>
            </a:pPr>
            <a:r>
              <a:rPr lang="en-US" sz="2000"/>
              <a:t>Minor variation between two batches of the same biologic medicine is </a:t>
            </a:r>
            <a:br>
              <a:rPr lang="en-US" sz="2000"/>
            </a:br>
            <a:r>
              <a:rPr lang="en-US" sz="2000"/>
              <a:t>not expected</a:t>
            </a:r>
          </a:p>
        </p:txBody>
      </p:sp>
      <p:sp>
        <p:nvSpPr>
          <p:cNvPr id="5" name="Slide Number Placeholder 89">
            <a:extLst>
              <a:ext uri="{FF2B5EF4-FFF2-40B4-BE49-F238E27FC236}">
                <a16:creationId xmlns:a16="http://schemas.microsoft.com/office/drawing/2014/main" id="{05613C71-F640-3207-A8D6-F7787D7C4053}"/>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45</a:t>
            </a:fld>
            <a:endParaRPr lang="en-GB"/>
          </a:p>
        </p:txBody>
      </p:sp>
    </p:spTree>
    <p:extLst>
      <p:ext uri="{BB962C8B-B14F-4D97-AF65-F5344CB8AC3E}">
        <p14:creationId xmlns:p14="http://schemas.microsoft.com/office/powerpoint/2010/main" val="1347230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0C1F9B7-15DC-8D3D-E18E-8264B0CB7339}"/>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3</a:t>
            </a:r>
          </a:p>
        </p:txBody>
      </p:sp>
      <p:cxnSp>
        <p:nvCxnSpPr>
          <p:cNvPr id="15" name="Straight Connector 14">
            <a:extLst>
              <a:ext uri="{FF2B5EF4-FFF2-40B4-BE49-F238E27FC236}">
                <a16:creationId xmlns:a16="http://schemas.microsoft.com/office/drawing/2014/main" id="{29FEF6BF-D658-D2AA-A868-682A9A990F02}"/>
              </a:ext>
            </a:extLst>
          </p:cNvPr>
          <p:cNvCxnSpPr>
            <a:cxnSpLocks/>
            <a:stCxn id="14"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Rounded Corners 2">
            <a:extLst>
              <a:ext uri="{FF2B5EF4-FFF2-40B4-BE49-F238E27FC236}">
                <a16:creationId xmlns:a16="http://schemas.microsoft.com/office/drawing/2014/main" id="{1FE3DCFF-5522-4EF6-34DB-1389989BC206}"/>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7" name="Rectangle: Rounded Corners 4">
            <a:extLst>
              <a:ext uri="{FF2B5EF4-FFF2-40B4-BE49-F238E27FC236}">
                <a16:creationId xmlns:a16="http://schemas.microsoft.com/office/drawing/2014/main" id="{0DA52804-14AF-29D3-2747-E981E2CE488E}"/>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5" name="Title 12">
            <a:extLst>
              <a:ext uri="{FF2B5EF4-FFF2-40B4-BE49-F238E27FC236}">
                <a16:creationId xmlns:a16="http://schemas.microsoft.com/office/drawing/2014/main" id="{8ECA42D3-C4D7-451F-52BF-911683FB8B66}"/>
              </a:ext>
            </a:extLst>
          </p:cNvPr>
          <p:cNvSpPr>
            <a:spLocks noGrp="1"/>
          </p:cNvSpPr>
          <p:nvPr>
            <p:ph type="title"/>
          </p:nvPr>
        </p:nvSpPr>
        <p:spPr>
          <a:xfrm>
            <a:off x="5311873" y="924020"/>
            <a:ext cx="3344446" cy="1091205"/>
          </a:xfrm>
        </p:spPr>
        <p:txBody>
          <a:bodyPr/>
          <a:lstStyle/>
          <a:p>
            <a:pPr>
              <a:lnSpc>
                <a:spcPct val="90000"/>
              </a:lnSpc>
            </a:pPr>
            <a:r>
              <a:rPr lang="en-US" sz="2000"/>
              <a:t>Biologic reference medicines are a separate treatment group to small molecule medicines, NBCDs or generics</a:t>
            </a:r>
          </a:p>
        </p:txBody>
      </p:sp>
      <p:sp>
        <p:nvSpPr>
          <p:cNvPr id="3" name="Rectangle 2">
            <a:extLst>
              <a:ext uri="{FF2B5EF4-FFF2-40B4-BE49-F238E27FC236}">
                <a16:creationId xmlns:a16="http://schemas.microsoft.com/office/drawing/2014/main" id="{E3F3DD5C-DF9B-7969-8A94-7454B2467EC2}"/>
              </a:ext>
            </a:extLst>
          </p:cNvPr>
          <p:cNvSpPr/>
          <p:nvPr/>
        </p:nvSpPr>
        <p:spPr>
          <a:xfrm>
            <a:off x="5351631" y="4870021"/>
            <a:ext cx="2654449" cy="92333"/>
          </a:xfrm>
          <a:prstGeom prst="rect">
            <a:avLst/>
          </a:prstGeom>
        </p:spPr>
        <p:txBody>
          <a:bodyPr vert="horz" lIns="0" tIns="0" rIns="0" bIns="45720" rtlCol="0" anchor="b" anchorCtr="0"/>
          <a:lstStyle/>
          <a:p>
            <a:r>
              <a:rPr lang="fr-FR" sz="600">
                <a:solidFill>
                  <a:srgbClr val="4D4D57"/>
                </a:solidFill>
                <a:latin typeface="Arial" panose="020B0604020202020204"/>
              </a:rPr>
              <a:t>NBCD, non-biological complex drug.</a:t>
            </a:r>
            <a:endParaRPr lang="en-US" sz="600">
              <a:solidFill>
                <a:srgbClr val="4D4D57"/>
              </a:solidFill>
              <a:latin typeface="Arial" panose="020B0604020202020204"/>
            </a:endParaRPr>
          </a:p>
        </p:txBody>
      </p:sp>
      <p:sp>
        <p:nvSpPr>
          <p:cNvPr id="4" name="Slide Number Placeholder 89">
            <a:extLst>
              <a:ext uri="{FF2B5EF4-FFF2-40B4-BE49-F238E27FC236}">
                <a16:creationId xmlns:a16="http://schemas.microsoft.com/office/drawing/2014/main" id="{022A153E-EECD-E7ED-D464-C16290CD0503}"/>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46</a:t>
            </a:fld>
            <a:endParaRPr lang="en-GB"/>
          </a:p>
        </p:txBody>
      </p:sp>
    </p:spTree>
    <p:extLst>
      <p:ext uri="{BB962C8B-B14F-4D97-AF65-F5344CB8AC3E}">
        <p14:creationId xmlns:p14="http://schemas.microsoft.com/office/powerpoint/2010/main" val="1233538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F09EEA-A7B6-9A3B-A701-378E45F99977}"/>
              </a:ext>
            </a:extLst>
          </p:cNvPr>
          <p:cNvSpPr/>
          <p:nvPr/>
        </p:nvSpPr>
        <p:spPr>
          <a:xfrm>
            <a:off x="5351631" y="4870021"/>
            <a:ext cx="2654449" cy="92333"/>
          </a:xfrm>
          <a:prstGeom prst="rect">
            <a:avLst/>
          </a:prstGeom>
        </p:spPr>
        <p:txBody>
          <a:bodyPr vert="horz" lIns="0" tIns="0" rIns="0" bIns="45720" rtlCol="0" anchor="b" anchorCtr="0"/>
          <a:lstStyle/>
          <a:p>
            <a:r>
              <a:rPr lang="fr-FR" sz="600">
                <a:solidFill>
                  <a:srgbClr val="4D4D57"/>
                </a:solidFill>
                <a:latin typeface="Arial" panose="020B0604020202020204"/>
              </a:rPr>
              <a:t>NBCD, non-biological complex drug.</a:t>
            </a:r>
            <a:endParaRPr lang="en-US" sz="600">
              <a:solidFill>
                <a:srgbClr val="4D4D57"/>
              </a:solidFill>
              <a:latin typeface="Arial" panose="020B0604020202020204"/>
            </a:endParaRPr>
          </a:p>
        </p:txBody>
      </p:sp>
      <p:sp>
        <p:nvSpPr>
          <p:cNvPr id="10" name="Oval 9">
            <a:extLst>
              <a:ext uri="{FF2B5EF4-FFF2-40B4-BE49-F238E27FC236}">
                <a16:creationId xmlns:a16="http://schemas.microsoft.com/office/drawing/2014/main" id="{61955F1B-ECC4-5945-E981-BC53780EFE0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3</a:t>
            </a:r>
          </a:p>
        </p:txBody>
      </p:sp>
      <p:cxnSp>
        <p:nvCxnSpPr>
          <p:cNvPr id="11" name="Straight Connector 10">
            <a:extLst>
              <a:ext uri="{FF2B5EF4-FFF2-40B4-BE49-F238E27FC236}">
                <a16:creationId xmlns:a16="http://schemas.microsoft.com/office/drawing/2014/main" id="{3AEB5E83-C6DE-6BBD-7140-D962B2E8A2AC}"/>
              </a:ext>
            </a:extLst>
          </p:cNvPr>
          <p:cNvCxnSpPr>
            <a:cxnSpLocks/>
            <a:stCxn id="10" idx="4"/>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Rounded Corners 2">
            <a:extLst>
              <a:ext uri="{FF2B5EF4-FFF2-40B4-BE49-F238E27FC236}">
                <a16:creationId xmlns:a16="http://schemas.microsoft.com/office/drawing/2014/main" id="{927CBBF9-F784-0376-12D2-7883C36D50B9}"/>
              </a:ext>
            </a:extLst>
          </p:cNvPr>
          <p:cNvSpPr/>
          <p:nvPr/>
        </p:nvSpPr>
        <p:spPr>
          <a:xfrm>
            <a:off x="5311875" y="2587835"/>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True</a:t>
            </a:r>
            <a:endParaRPr lang="en-GB" sz="2000" b="1" spc="150">
              <a:solidFill>
                <a:schemeClr val="bg2"/>
              </a:solidFill>
            </a:endParaRPr>
          </a:p>
        </p:txBody>
      </p:sp>
      <p:sp>
        <p:nvSpPr>
          <p:cNvPr id="13" name="Rectangle: Rounded Corners 4">
            <a:extLst>
              <a:ext uri="{FF2B5EF4-FFF2-40B4-BE49-F238E27FC236}">
                <a16:creationId xmlns:a16="http://schemas.microsoft.com/office/drawing/2014/main" id="{3C8A3DC2-02C8-B085-EE35-8CE88FD7205A}"/>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18" name="Oval 17">
            <a:extLst>
              <a:ext uri="{FF2B5EF4-FFF2-40B4-BE49-F238E27FC236}">
                <a16:creationId xmlns:a16="http://schemas.microsoft.com/office/drawing/2014/main" id="{696DF41A-ACB9-40E5-0E47-63D7EFBC3BFF}"/>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2" name="Rectangle 21">
            <a:hlinkClick r:id="rId2" action="ppaction://hlinksldjump"/>
            <a:extLst>
              <a:ext uri="{FF2B5EF4-FFF2-40B4-BE49-F238E27FC236}">
                <a16:creationId xmlns:a16="http://schemas.microsoft.com/office/drawing/2014/main" id="{AF58F870-D52A-E54E-D1F8-32948C844174}"/>
              </a:ext>
            </a:extLst>
          </p:cNvPr>
          <p:cNvSpPr/>
          <p:nvPr/>
        </p:nvSpPr>
        <p:spPr>
          <a:xfrm>
            <a:off x="4873406" y="4072058"/>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6F7268F7-26B1-5983-07C6-C9DC0C67B888}"/>
              </a:ext>
            </a:extLst>
          </p:cNvPr>
          <p:cNvGrpSpPr/>
          <p:nvPr/>
        </p:nvGrpSpPr>
        <p:grpSpPr>
          <a:xfrm>
            <a:off x="4873406" y="4270307"/>
            <a:ext cx="3911809" cy="438470"/>
            <a:chOff x="138971" y="3753538"/>
            <a:chExt cx="3911809" cy="438470"/>
          </a:xfrm>
        </p:grpSpPr>
        <p:sp>
          <p:nvSpPr>
            <p:cNvPr id="4" name="Rectangle 3">
              <a:extLst>
                <a:ext uri="{FF2B5EF4-FFF2-40B4-BE49-F238E27FC236}">
                  <a16:creationId xmlns:a16="http://schemas.microsoft.com/office/drawing/2014/main" id="{39077F9D-3C7F-5EC8-0EAD-7A85A33F2549}"/>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5" name="Graphic 4" descr="Cursor outline">
              <a:extLst>
                <a:ext uri="{FF2B5EF4-FFF2-40B4-BE49-F238E27FC236}">
                  <a16:creationId xmlns:a16="http://schemas.microsoft.com/office/drawing/2014/main" id="{EF82A050-3E37-A228-D8FB-FEAD3DCB07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9" name="Title 12">
            <a:extLst>
              <a:ext uri="{FF2B5EF4-FFF2-40B4-BE49-F238E27FC236}">
                <a16:creationId xmlns:a16="http://schemas.microsoft.com/office/drawing/2014/main" id="{DD54CA0D-2C53-885F-74A5-335EFD58FF38}"/>
              </a:ext>
            </a:extLst>
          </p:cNvPr>
          <p:cNvSpPr>
            <a:spLocks noGrp="1"/>
          </p:cNvSpPr>
          <p:nvPr>
            <p:ph type="title"/>
          </p:nvPr>
        </p:nvSpPr>
        <p:spPr>
          <a:xfrm>
            <a:off x="5311873" y="924020"/>
            <a:ext cx="3344446" cy="1091205"/>
          </a:xfrm>
        </p:spPr>
        <p:txBody>
          <a:bodyPr/>
          <a:lstStyle/>
          <a:p>
            <a:pPr>
              <a:lnSpc>
                <a:spcPct val="90000"/>
              </a:lnSpc>
            </a:pPr>
            <a:r>
              <a:rPr lang="en-US" sz="2000"/>
              <a:t>Biologic reference medicines are a separate treatment group to small molecule medicines, NBCDs or generics</a:t>
            </a:r>
          </a:p>
        </p:txBody>
      </p:sp>
      <p:sp>
        <p:nvSpPr>
          <p:cNvPr id="14" name="Slide Number Placeholder 89">
            <a:extLst>
              <a:ext uri="{FF2B5EF4-FFF2-40B4-BE49-F238E27FC236}">
                <a16:creationId xmlns:a16="http://schemas.microsoft.com/office/drawing/2014/main" id="{792B3072-8C02-4C8B-272F-3FD0F77FA079}"/>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47</a:t>
            </a:fld>
            <a:endParaRPr lang="en-GB"/>
          </a:p>
        </p:txBody>
      </p:sp>
    </p:spTree>
    <p:extLst>
      <p:ext uri="{BB962C8B-B14F-4D97-AF65-F5344CB8AC3E}">
        <p14:creationId xmlns:p14="http://schemas.microsoft.com/office/powerpoint/2010/main" val="3069646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1CAAD7C-E5CD-3B0D-A2D6-E8BB98D1F4F4}"/>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4</a:t>
            </a:r>
          </a:p>
        </p:txBody>
      </p:sp>
      <p:cxnSp>
        <p:nvCxnSpPr>
          <p:cNvPr id="8" name="Straight Connector 7">
            <a:extLst>
              <a:ext uri="{FF2B5EF4-FFF2-40B4-BE49-F238E27FC236}">
                <a16:creationId xmlns:a16="http://schemas.microsoft.com/office/drawing/2014/main" id="{98B018FA-6AEB-A8AD-FF2B-84758C77E6F3}"/>
              </a:ext>
            </a:extLst>
          </p:cNvPr>
          <p:cNvCxnSpPr>
            <a:cxnSpLocks/>
            <a:stCxn id="7"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Rounded Corners 2">
            <a:extLst>
              <a:ext uri="{FF2B5EF4-FFF2-40B4-BE49-F238E27FC236}">
                <a16:creationId xmlns:a16="http://schemas.microsoft.com/office/drawing/2014/main" id="{BBA02444-F686-B8BD-39E1-E1E09E417BC6}"/>
              </a:ext>
            </a:extLst>
          </p:cNvPr>
          <p:cNvSpPr/>
          <p:nvPr/>
        </p:nvSpPr>
        <p:spPr>
          <a:xfrm>
            <a:off x="5311874" y="1942723"/>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Produced to the same standards </a:t>
            </a:r>
          </a:p>
        </p:txBody>
      </p:sp>
      <p:sp>
        <p:nvSpPr>
          <p:cNvPr id="14" name="Rectangle: Rounded Corners 4">
            <a:hlinkClick r:id="rId2" action="ppaction://hlinksldjump"/>
            <a:extLst>
              <a:ext uri="{FF2B5EF4-FFF2-40B4-BE49-F238E27FC236}">
                <a16:creationId xmlns:a16="http://schemas.microsoft.com/office/drawing/2014/main" id="{9D741F37-4A75-856B-B99A-EE29D142AFB9}"/>
              </a:ext>
            </a:extLst>
          </p:cNvPr>
          <p:cNvSpPr/>
          <p:nvPr/>
        </p:nvSpPr>
        <p:spPr>
          <a:xfrm>
            <a:off x="5311874" y="3039239"/>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Same active ingredient </a:t>
            </a:r>
          </a:p>
        </p:txBody>
      </p:sp>
      <p:sp>
        <p:nvSpPr>
          <p:cNvPr id="15" name="Rectangle: Rounded Corners 2">
            <a:extLst>
              <a:ext uri="{FF2B5EF4-FFF2-40B4-BE49-F238E27FC236}">
                <a16:creationId xmlns:a16="http://schemas.microsoft.com/office/drawing/2014/main" id="{C2D0EE28-2508-EAB7-96AE-379FAFCCE66F}"/>
              </a:ext>
            </a:extLst>
          </p:cNvPr>
          <p:cNvSpPr/>
          <p:nvPr/>
        </p:nvSpPr>
        <p:spPr>
          <a:xfrm>
            <a:off x="5311873" y="2490981"/>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Comparable safety and efficacy</a:t>
            </a:r>
          </a:p>
        </p:txBody>
      </p:sp>
      <p:sp>
        <p:nvSpPr>
          <p:cNvPr id="16" name="Rectangle: Rounded Corners 4">
            <a:extLst>
              <a:ext uri="{FF2B5EF4-FFF2-40B4-BE49-F238E27FC236}">
                <a16:creationId xmlns:a16="http://schemas.microsoft.com/office/drawing/2014/main" id="{06C54646-4966-4D88-7463-FC181860D15F}"/>
              </a:ext>
            </a:extLst>
          </p:cNvPr>
          <p:cNvSpPr/>
          <p:nvPr/>
        </p:nvSpPr>
        <p:spPr>
          <a:xfrm>
            <a:off x="5311873" y="3587497"/>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All of the above</a:t>
            </a:r>
          </a:p>
        </p:txBody>
      </p:sp>
      <p:sp>
        <p:nvSpPr>
          <p:cNvPr id="5" name="Title 12">
            <a:extLst>
              <a:ext uri="{FF2B5EF4-FFF2-40B4-BE49-F238E27FC236}">
                <a16:creationId xmlns:a16="http://schemas.microsoft.com/office/drawing/2014/main" id="{264E52C9-2317-21ED-3001-47CE0D6431A8}"/>
              </a:ext>
            </a:extLst>
          </p:cNvPr>
          <p:cNvSpPr>
            <a:spLocks noGrp="1"/>
          </p:cNvSpPr>
          <p:nvPr>
            <p:ph type="title"/>
          </p:nvPr>
        </p:nvSpPr>
        <p:spPr>
          <a:xfrm>
            <a:off x="5311873" y="924020"/>
            <a:ext cx="3344446" cy="1091205"/>
          </a:xfrm>
        </p:spPr>
        <p:txBody>
          <a:bodyPr/>
          <a:lstStyle/>
          <a:p>
            <a:pPr>
              <a:lnSpc>
                <a:spcPct val="90000"/>
              </a:lnSpc>
            </a:pPr>
            <a:r>
              <a:rPr lang="en-US" sz="2000"/>
              <a:t>In what way(s) do biosimilar medicines match a reference biologic? </a:t>
            </a:r>
          </a:p>
        </p:txBody>
      </p:sp>
      <p:sp>
        <p:nvSpPr>
          <p:cNvPr id="2" name="Slide Number Placeholder 89">
            <a:extLst>
              <a:ext uri="{FF2B5EF4-FFF2-40B4-BE49-F238E27FC236}">
                <a16:creationId xmlns:a16="http://schemas.microsoft.com/office/drawing/2014/main" id="{EF8A9EE3-9A81-C7E8-4B53-918A3D8D9B83}"/>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48</a:t>
            </a:fld>
            <a:endParaRPr lang="en-GB"/>
          </a:p>
        </p:txBody>
      </p:sp>
    </p:spTree>
    <p:extLst>
      <p:ext uri="{BB962C8B-B14F-4D97-AF65-F5344CB8AC3E}">
        <p14:creationId xmlns:p14="http://schemas.microsoft.com/office/powerpoint/2010/main" val="1860641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440D0C32-2A31-1F22-CE53-6A8AAA890B70}"/>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4</a:t>
            </a:r>
          </a:p>
        </p:txBody>
      </p:sp>
      <p:cxnSp>
        <p:nvCxnSpPr>
          <p:cNvPr id="17" name="Straight Connector 16">
            <a:extLst>
              <a:ext uri="{FF2B5EF4-FFF2-40B4-BE49-F238E27FC236}">
                <a16:creationId xmlns:a16="http://schemas.microsoft.com/office/drawing/2014/main" id="{F278DA85-430C-9023-B78C-758E00C36901}"/>
              </a:ext>
            </a:extLst>
          </p:cNvPr>
          <p:cNvCxnSpPr>
            <a:cxnSpLocks/>
            <a:stCxn id="16" idx="4"/>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Rounded Corners 2">
            <a:extLst>
              <a:ext uri="{FF2B5EF4-FFF2-40B4-BE49-F238E27FC236}">
                <a16:creationId xmlns:a16="http://schemas.microsoft.com/office/drawing/2014/main" id="{A2BB357C-307B-4DDE-AAB4-1C13C01E76D9}"/>
              </a:ext>
            </a:extLst>
          </p:cNvPr>
          <p:cNvSpPr/>
          <p:nvPr/>
        </p:nvSpPr>
        <p:spPr>
          <a:xfrm>
            <a:off x="5311874" y="1942723"/>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Produced to the same standards </a:t>
            </a:r>
          </a:p>
        </p:txBody>
      </p:sp>
      <p:sp>
        <p:nvSpPr>
          <p:cNvPr id="19" name="Rectangle: Rounded Corners 4">
            <a:hlinkClick r:id="rId2" action="ppaction://hlinksldjump"/>
            <a:extLst>
              <a:ext uri="{FF2B5EF4-FFF2-40B4-BE49-F238E27FC236}">
                <a16:creationId xmlns:a16="http://schemas.microsoft.com/office/drawing/2014/main" id="{3CC1502C-080B-94FB-2B0E-9C2C9D9DD9DA}"/>
              </a:ext>
            </a:extLst>
          </p:cNvPr>
          <p:cNvSpPr/>
          <p:nvPr/>
        </p:nvSpPr>
        <p:spPr>
          <a:xfrm>
            <a:off x="5311874" y="3039239"/>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Same active ingredient </a:t>
            </a:r>
          </a:p>
        </p:txBody>
      </p:sp>
      <p:sp>
        <p:nvSpPr>
          <p:cNvPr id="20" name="Rectangle: Rounded Corners 2">
            <a:extLst>
              <a:ext uri="{FF2B5EF4-FFF2-40B4-BE49-F238E27FC236}">
                <a16:creationId xmlns:a16="http://schemas.microsoft.com/office/drawing/2014/main" id="{BA519871-ED8A-89E1-915D-FE40903FDD03}"/>
              </a:ext>
            </a:extLst>
          </p:cNvPr>
          <p:cNvSpPr/>
          <p:nvPr/>
        </p:nvSpPr>
        <p:spPr>
          <a:xfrm>
            <a:off x="5311873" y="2490981"/>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Comparable safety and efficacy</a:t>
            </a:r>
          </a:p>
        </p:txBody>
      </p:sp>
      <p:sp>
        <p:nvSpPr>
          <p:cNvPr id="21" name="Rectangle: Rounded Corners 4">
            <a:extLst>
              <a:ext uri="{FF2B5EF4-FFF2-40B4-BE49-F238E27FC236}">
                <a16:creationId xmlns:a16="http://schemas.microsoft.com/office/drawing/2014/main" id="{D57B7194-1858-2CB7-3027-A195E2BF3173}"/>
              </a:ext>
            </a:extLst>
          </p:cNvPr>
          <p:cNvSpPr/>
          <p:nvPr/>
        </p:nvSpPr>
        <p:spPr>
          <a:xfrm>
            <a:off x="5311873" y="3587497"/>
            <a:ext cx="3154680" cy="452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b="1">
                <a:solidFill>
                  <a:schemeClr val="bg2"/>
                </a:solidFill>
              </a:rPr>
              <a:t>All of the above</a:t>
            </a:r>
          </a:p>
        </p:txBody>
      </p:sp>
      <p:sp>
        <p:nvSpPr>
          <p:cNvPr id="22" name="Oval 21">
            <a:extLst>
              <a:ext uri="{FF2B5EF4-FFF2-40B4-BE49-F238E27FC236}">
                <a16:creationId xmlns:a16="http://schemas.microsoft.com/office/drawing/2014/main" id="{1610D87A-B2DE-C863-AECF-0DB7ED1E0777}"/>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6" name="Rectangle 25">
            <a:hlinkClick r:id="rId3" action="ppaction://hlinksldjump"/>
            <a:extLst>
              <a:ext uri="{FF2B5EF4-FFF2-40B4-BE49-F238E27FC236}">
                <a16:creationId xmlns:a16="http://schemas.microsoft.com/office/drawing/2014/main" id="{CBF6A040-3D1F-B004-BFDB-5ACCD27987DC}"/>
              </a:ext>
            </a:extLst>
          </p:cNvPr>
          <p:cNvSpPr/>
          <p:nvPr/>
        </p:nvSpPr>
        <p:spPr>
          <a:xfrm>
            <a:off x="4821924" y="4097023"/>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ED73F940-571B-C1F7-6B18-483DF1B9875D}"/>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BD2D3C20-A380-F27E-8C77-59FAD02F285D}"/>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F825A6FF-0980-A147-4AB4-CF9D276F0B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971" y="3753538"/>
              <a:ext cx="438470" cy="438470"/>
            </a:xfrm>
            <a:prstGeom prst="rect">
              <a:avLst/>
            </a:prstGeom>
          </p:spPr>
        </p:pic>
      </p:grpSp>
      <p:sp>
        <p:nvSpPr>
          <p:cNvPr id="8" name="Title 12">
            <a:extLst>
              <a:ext uri="{FF2B5EF4-FFF2-40B4-BE49-F238E27FC236}">
                <a16:creationId xmlns:a16="http://schemas.microsoft.com/office/drawing/2014/main" id="{2FF0BC50-B8D2-6DE8-D70C-338D86DBF786}"/>
              </a:ext>
            </a:extLst>
          </p:cNvPr>
          <p:cNvSpPr>
            <a:spLocks noGrp="1"/>
          </p:cNvSpPr>
          <p:nvPr>
            <p:ph type="title"/>
          </p:nvPr>
        </p:nvSpPr>
        <p:spPr>
          <a:xfrm>
            <a:off x="5311873" y="924020"/>
            <a:ext cx="3344446" cy="1091205"/>
          </a:xfrm>
        </p:spPr>
        <p:txBody>
          <a:bodyPr/>
          <a:lstStyle/>
          <a:p>
            <a:pPr>
              <a:lnSpc>
                <a:spcPct val="90000"/>
              </a:lnSpc>
            </a:pPr>
            <a:r>
              <a:rPr lang="en-US" sz="2000"/>
              <a:t>In what way(s) do biosimilar medicines match a reference biologic? </a:t>
            </a:r>
          </a:p>
        </p:txBody>
      </p:sp>
      <p:sp>
        <p:nvSpPr>
          <p:cNvPr id="5" name="Slide Number Placeholder 89">
            <a:extLst>
              <a:ext uri="{FF2B5EF4-FFF2-40B4-BE49-F238E27FC236}">
                <a16:creationId xmlns:a16="http://schemas.microsoft.com/office/drawing/2014/main" id="{88EE90D1-FBC8-008F-613C-836CA13EB7E5}"/>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49</a:t>
            </a:fld>
            <a:endParaRPr lang="en-GB"/>
          </a:p>
        </p:txBody>
      </p:sp>
    </p:spTree>
    <p:extLst>
      <p:ext uri="{BB962C8B-B14F-4D97-AF65-F5344CB8AC3E}">
        <p14:creationId xmlns:p14="http://schemas.microsoft.com/office/powerpoint/2010/main" val="371655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A3EA-6422-254D-C6B9-00EE3815CC0C}"/>
              </a:ext>
            </a:extLst>
          </p:cNvPr>
          <p:cNvSpPr>
            <a:spLocks noGrp="1"/>
          </p:cNvSpPr>
          <p:nvPr>
            <p:ph type="ctrTitle"/>
          </p:nvPr>
        </p:nvSpPr>
        <p:spPr>
          <a:xfrm>
            <a:off x="244075" y="1799666"/>
            <a:ext cx="6712201" cy="1544168"/>
          </a:xfrm>
        </p:spPr>
        <p:txBody>
          <a:bodyPr/>
          <a:lstStyle/>
          <a:p>
            <a:pPr>
              <a:spcBef>
                <a:spcPts val="1200"/>
              </a:spcBef>
            </a:pPr>
            <a:r>
              <a:rPr lang="en-US"/>
              <a:t>Treatment groups in MS:</a:t>
            </a:r>
            <a:br>
              <a:rPr lang="en-US"/>
            </a:br>
            <a:r>
              <a:rPr lang="en-US"/>
              <a:t>A closer look at biologic </a:t>
            </a:r>
            <a:br>
              <a:rPr lang="en-US"/>
            </a:br>
            <a:r>
              <a:rPr lang="en-US"/>
              <a:t>reference and biosimilar medicines</a:t>
            </a:r>
          </a:p>
        </p:txBody>
      </p:sp>
    </p:spTree>
    <p:extLst>
      <p:ext uri="{BB962C8B-B14F-4D97-AF65-F5344CB8AC3E}">
        <p14:creationId xmlns:p14="http://schemas.microsoft.com/office/powerpoint/2010/main" val="2832522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AEF29831-8E66-19BF-69EE-DC1B1E265E4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5</a:t>
            </a:r>
          </a:p>
        </p:txBody>
      </p:sp>
      <p:cxnSp>
        <p:nvCxnSpPr>
          <p:cNvPr id="12" name="Straight Connector 11">
            <a:extLst>
              <a:ext uri="{FF2B5EF4-FFF2-40B4-BE49-F238E27FC236}">
                <a16:creationId xmlns:a16="http://schemas.microsoft.com/office/drawing/2014/main" id="{34D4E1F1-90BC-2A1F-A35D-748DFA9A4573}"/>
              </a:ext>
            </a:extLst>
          </p:cNvPr>
          <p:cNvCxnSpPr>
            <a:cxnSpLocks/>
            <a:stCxn id="11" idx="4"/>
          </p:cNvCxnSpPr>
          <p:nvPr/>
        </p:nvCxnSpPr>
        <p:spPr>
          <a:xfrm>
            <a:off x="5090367" y="750179"/>
            <a:ext cx="0" cy="339811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Rounded Corners 2">
            <a:extLst>
              <a:ext uri="{FF2B5EF4-FFF2-40B4-BE49-F238E27FC236}">
                <a16:creationId xmlns:a16="http://schemas.microsoft.com/office/drawing/2014/main" id="{37650C13-5C35-AF1E-98A1-DC9CF5956979}"/>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Quality, safety, and immunogenicity</a:t>
            </a:r>
          </a:p>
        </p:txBody>
      </p:sp>
      <p:sp>
        <p:nvSpPr>
          <p:cNvPr id="14" name="Rectangle: Rounded Corners 4">
            <a:extLst>
              <a:ext uri="{FF2B5EF4-FFF2-40B4-BE49-F238E27FC236}">
                <a16:creationId xmlns:a16="http://schemas.microsoft.com/office/drawing/2014/main" id="{60F109FC-7219-B75F-9773-A61FB1EC88A1}"/>
              </a:ext>
            </a:extLst>
          </p:cNvPr>
          <p:cNvSpPr/>
          <p:nvPr/>
        </p:nvSpPr>
        <p:spPr>
          <a:xfrm>
            <a:off x="5311873" y="3162798"/>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Quality, immunogenicity, and efficacy </a:t>
            </a:r>
          </a:p>
        </p:txBody>
      </p:sp>
      <p:sp>
        <p:nvSpPr>
          <p:cNvPr id="15" name="Rectangle: Rounded Corners 2">
            <a:extLst>
              <a:ext uri="{FF2B5EF4-FFF2-40B4-BE49-F238E27FC236}">
                <a16:creationId xmlns:a16="http://schemas.microsoft.com/office/drawing/2014/main" id="{16B427FB-4123-48CA-45C1-1C1D432298BA}"/>
              </a:ext>
            </a:extLst>
          </p:cNvPr>
          <p:cNvSpPr/>
          <p:nvPr/>
        </p:nvSpPr>
        <p:spPr>
          <a:xfrm>
            <a:off x="5311872" y="262953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Immunogenicity, safety, and efficacy </a:t>
            </a:r>
          </a:p>
        </p:txBody>
      </p:sp>
      <p:sp>
        <p:nvSpPr>
          <p:cNvPr id="16" name="Rectangle: Rounded Corners 4">
            <a:extLst>
              <a:ext uri="{FF2B5EF4-FFF2-40B4-BE49-F238E27FC236}">
                <a16:creationId xmlns:a16="http://schemas.microsoft.com/office/drawing/2014/main" id="{2FA51F2C-B143-4E5A-BF06-6A3041F9F78D}"/>
              </a:ext>
            </a:extLst>
          </p:cNvPr>
          <p:cNvSpPr/>
          <p:nvPr/>
        </p:nvSpPr>
        <p:spPr>
          <a:xfrm>
            <a:off x="5311872" y="3696066"/>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spc="-30">
                <a:solidFill>
                  <a:schemeClr val="accent3"/>
                </a:solidFill>
              </a:rPr>
              <a:t>Quality, safety, efficacy, </a:t>
            </a:r>
            <a:br>
              <a:rPr lang="en-US" sz="1600" spc="-30">
                <a:solidFill>
                  <a:schemeClr val="accent3"/>
                </a:solidFill>
              </a:rPr>
            </a:br>
            <a:r>
              <a:rPr lang="en-US" sz="1600" spc="-30">
                <a:solidFill>
                  <a:schemeClr val="accent3"/>
                </a:solidFill>
              </a:rPr>
              <a:t>and immunogenicity</a:t>
            </a:r>
          </a:p>
        </p:txBody>
      </p:sp>
      <p:sp>
        <p:nvSpPr>
          <p:cNvPr id="21" name="Slide Number Placeholder 20">
            <a:extLst>
              <a:ext uri="{FF2B5EF4-FFF2-40B4-BE49-F238E27FC236}">
                <a16:creationId xmlns:a16="http://schemas.microsoft.com/office/drawing/2014/main" id="{3DC5487A-9203-B6FC-CC57-0260B6DCC6F1}"/>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50</a:t>
            </a:fld>
            <a:endParaRPr lang="en-GB" sz="600" b="1">
              <a:solidFill>
                <a:schemeClr val="accent2"/>
              </a:solidFill>
            </a:endParaRPr>
          </a:p>
        </p:txBody>
      </p:sp>
      <p:sp>
        <p:nvSpPr>
          <p:cNvPr id="5" name="Title 12">
            <a:extLst>
              <a:ext uri="{FF2B5EF4-FFF2-40B4-BE49-F238E27FC236}">
                <a16:creationId xmlns:a16="http://schemas.microsoft.com/office/drawing/2014/main" id="{21E281E2-9676-2139-E016-ACE2DA007A68}"/>
              </a:ext>
            </a:extLst>
          </p:cNvPr>
          <p:cNvSpPr>
            <a:spLocks noGrp="1"/>
          </p:cNvSpPr>
          <p:nvPr>
            <p:ph type="title"/>
          </p:nvPr>
        </p:nvSpPr>
        <p:spPr>
          <a:xfrm>
            <a:off x="5311873" y="924020"/>
            <a:ext cx="3344446" cy="1091205"/>
          </a:xfrm>
        </p:spPr>
        <p:txBody>
          <a:bodyPr/>
          <a:lstStyle/>
          <a:p>
            <a:pPr>
              <a:lnSpc>
                <a:spcPct val="90000"/>
              </a:lnSpc>
            </a:pPr>
            <a:r>
              <a:rPr lang="en-US" sz="2000"/>
              <a:t>For regulatory approval, a biosimilar medicine must match its reference biologic in terms of______?</a:t>
            </a:r>
          </a:p>
        </p:txBody>
      </p:sp>
      <p:sp>
        <p:nvSpPr>
          <p:cNvPr id="2" name="Slide Number Placeholder 89">
            <a:extLst>
              <a:ext uri="{FF2B5EF4-FFF2-40B4-BE49-F238E27FC236}">
                <a16:creationId xmlns:a16="http://schemas.microsoft.com/office/drawing/2014/main" id="{CE518391-83E4-C3E0-5286-AD373163D152}"/>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50</a:t>
            </a:fld>
            <a:endParaRPr lang="en-GB"/>
          </a:p>
        </p:txBody>
      </p:sp>
    </p:spTree>
    <p:extLst>
      <p:ext uri="{BB962C8B-B14F-4D97-AF65-F5344CB8AC3E}">
        <p14:creationId xmlns:p14="http://schemas.microsoft.com/office/powerpoint/2010/main" val="3376299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CD7BB742-CF04-909F-9B57-9661628A5C99}"/>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5</a:t>
            </a:r>
          </a:p>
        </p:txBody>
      </p:sp>
      <p:cxnSp>
        <p:nvCxnSpPr>
          <p:cNvPr id="17" name="Straight Connector 16">
            <a:extLst>
              <a:ext uri="{FF2B5EF4-FFF2-40B4-BE49-F238E27FC236}">
                <a16:creationId xmlns:a16="http://schemas.microsoft.com/office/drawing/2014/main" id="{A3143D89-2DBD-52AD-BAEE-457F3CCF0834}"/>
              </a:ext>
            </a:extLst>
          </p:cNvPr>
          <p:cNvCxnSpPr>
            <a:cxnSpLocks/>
            <a:stCxn id="16" idx="4"/>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Rounded Corners 2">
            <a:extLst>
              <a:ext uri="{FF2B5EF4-FFF2-40B4-BE49-F238E27FC236}">
                <a16:creationId xmlns:a16="http://schemas.microsoft.com/office/drawing/2014/main" id="{0F2CFCA5-139A-1FFF-5C23-E1933B6D9561}"/>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Quality, safety, and immunogenicity</a:t>
            </a:r>
          </a:p>
        </p:txBody>
      </p:sp>
      <p:sp>
        <p:nvSpPr>
          <p:cNvPr id="19" name="Rectangle: Rounded Corners 4">
            <a:hlinkClick r:id="rId2" action="ppaction://hlinksldjump"/>
            <a:extLst>
              <a:ext uri="{FF2B5EF4-FFF2-40B4-BE49-F238E27FC236}">
                <a16:creationId xmlns:a16="http://schemas.microsoft.com/office/drawing/2014/main" id="{D8F852E2-9727-0896-DA9A-DFE00EDFBEF4}"/>
              </a:ext>
            </a:extLst>
          </p:cNvPr>
          <p:cNvSpPr/>
          <p:nvPr/>
        </p:nvSpPr>
        <p:spPr>
          <a:xfrm>
            <a:off x="5311873" y="3162798"/>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Quality, immunogenicity, and efficacy </a:t>
            </a:r>
          </a:p>
        </p:txBody>
      </p:sp>
      <p:sp>
        <p:nvSpPr>
          <p:cNvPr id="20" name="Rectangle: Rounded Corners 2">
            <a:extLst>
              <a:ext uri="{FF2B5EF4-FFF2-40B4-BE49-F238E27FC236}">
                <a16:creationId xmlns:a16="http://schemas.microsoft.com/office/drawing/2014/main" id="{52F11710-4CE4-F1F8-0566-9DBF95CD40CC}"/>
              </a:ext>
            </a:extLst>
          </p:cNvPr>
          <p:cNvSpPr/>
          <p:nvPr/>
        </p:nvSpPr>
        <p:spPr>
          <a:xfrm>
            <a:off x="5311872" y="262953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Immunogenicity, safety, and efficacy </a:t>
            </a:r>
          </a:p>
        </p:txBody>
      </p:sp>
      <p:sp>
        <p:nvSpPr>
          <p:cNvPr id="21" name="Rectangle: Rounded Corners 4">
            <a:extLst>
              <a:ext uri="{FF2B5EF4-FFF2-40B4-BE49-F238E27FC236}">
                <a16:creationId xmlns:a16="http://schemas.microsoft.com/office/drawing/2014/main" id="{2F0DEE63-9D67-24B8-A832-A6A6C542B95F}"/>
              </a:ext>
            </a:extLst>
          </p:cNvPr>
          <p:cNvSpPr/>
          <p:nvPr/>
        </p:nvSpPr>
        <p:spPr>
          <a:xfrm>
            <a:off x="5311872" y="3696066"/>
            <a:ext cx="3486681" cy="452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b="1" spc="-30">
                <a:solidFill>
                  <a:schemeClr val="bg2"/>
                </a:solidFill>
              </a:rPr>
              <a:t>Quality, safety, efficacy, </a:t>
            </a:r>
            <a:br>
              <a:rPr lang="en-US" sz="1600" b="1" spc="-30">
                <a:solidFill>
                  <a:schemeClr val="bg2"/>
                </a:solidFill>
              </a:rPr>
            </a:br>
            <a:r>
              <a:rPr lang="en-US" sz="1600" b="1" spc="-30">
                <a:solidFill>
                  <a:schemeClr val="bg2"/>
                </a:solidFill>
              </a:rPr>
              <a:t>and immunogenicity</a:t>
            </a:r>
          </a:p>
        </p:txBody>
      </p:sp>
      <p:sp>
        <p:nvSpPr>
          <p:cNvPr id="22" name="Oval 21">
            <a:extLst>
              <a:ext uri="{FF2B5EF4-FFF2-40B4-BE49-F238E27FC236}">
                <a16:creationId xmlns:a16="http://schemas.microsoft.com/office/drawing/2014/main" id="{B986088B-65A7-3233-ECA6-E23E70CF2165}"/>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6" name="Rectangle 25">
            <a:hlinkClick r:id="rId3" action="ppaction://hlinksldjump"/>
            <a:extLst>
              <a:ext uri="{FF2B5EF4-FFF2-40B4-BE49-F238E27FC236}">
                <a16:creationId xmlns:a16="http://schemas.microsoft.com/office/drawing/2014/main" id="{40EDF205-630D-2FF7-8A97-D9B8BF872658}"/>
              </a:ext>
            </a:extLst>
          </p:cNvPr>
          <p:cNvSpPr/>
          <p:nvPr/>
        </p:nvSpPr>
        <p:spPr>
          <a:xfrm>
            <a:off x="4821924" y="4131646"/>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0" name="Slide Number Placeholder 20">
            <a:extLst>
              <a:ext uri="{FF2B5EF4-FFF2-40B4-BE49-F238E27FC236}">
                <a16:creationId xmlns:a16="http://schemas.microsoft.com/office/drawing/2014/main" id="{B8D0BC5C-3852-9CD0-2980-3E4874E05281}"/>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51</a:t>
            </a:fld>
            <a:endParaRPr lang="en-GB" sz="600" b="1">
              <a:solidFill>
                <a:schemeClr val="accent2"/>
              </a:solidFill>
            </a:endParaRPr>
          </a:p>
        </p:txBody>
      </p:sp>
      <p:grpSp>
        <p:nvGrpSpPr>
          <p:cNvPr id="2" name="Group 1">
            <a:extLst>
              <a:ext uri="{FF2B5EF4-FFF2-40B4-BE49-F238E27FC236}">
                <a16:creationId xmlns:a16="http://schemas.microsoft.com/office/drawing/2014/main" id="{17733723-068F-5AEA-DB1B-F06CC8C7E2A3}"/>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79D1AA59-9C6D-0DA2-232A-B162EA182D96}"/>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C15C108D-8047-4130-F71F-F29CCFA01B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971" y="3753538"/>
              <a:ext cx="438470" cy="438470"/>
            </a:xfrm>
            <a:prstGeom prst="rect">
              <a:avLst/>
            </a:prstGeom>
          </p:spPr>
        </p:pic>
      </p:grpSp>
      <p:sp>
        <p:nvSpPr>
          <p:cNvPr id="8" name="Title 12">
            <a:extLst>
              <a:ext uri="{FF2B5EF4-FFF2-40B4-BE49-F238E27FC236}">
                <a16:creationId xmlns:a16="http://schemas.microsoft.com/office/drawing/2014/main" id="{AD8DC95C-C70B-FFAB-C30C-3F1512489311}"/>
              </a:ext>
            </a:extLst>
          </p:cNvPr>
          <p:cNvSpPr>
            <a:spLocks noGrp="1"/>
          </p:cNvSpPr>
          <p:nvPr>
            <p:ph type="title"/>
          </p:nvPr>
        </p:nvSpPr>
        <p:spPr>
          <a:xfrm>
            <a:off x="5311873" y="924020"/>
            <a:ext cx="3344446" cy="1091205"/>
          </a:xfrm>
        </p:spPr>
        <p:txBody>
          <a:bodyPr/>
          <a:lstStyle/>
          <a:p>
            <a:pPr>
              <a:lnSpc>
                <a:spcPct val="90000"/>
              </a:lnSpc>
            </a:pPr>
            <a:r>
              <a:rPr lang="en-US" sz="2000"/>
              <a:t>For regulatory approval, a biosimilar medicine must match its reference biologic in terms of______?</a:t>
            </a:r>
          </a:p>
        </p:txBody>
      </p:sp>
      <p:sp>
        <p:nvSpPr>
          <p:cNvPr id="5" name="Slide Number Placeholder 89">
            <a:extLst>
              <a:ext uri="{FF2B5EF4-FFF2-40B4-BE49-F238E27FC236}">
                <a16:creationId xmlns:a16="http://schemas.microsoft.com/office/drawing/2014/main" id="{AB4B1B25-D1E9-7032-FFDC-C0D11CBB28B1}"/>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51</a:t>
            </a:fld>
            <a:endParaRPr lang="en-GB"/>
          </a:p>
        </p:txBody>
      </p:sp>
    </p:spTree>
    <p:extLst>
      <p:ext uri="{BB962C8B-B14F-4D97-AF65-F5344CB8AC3E}">
        <p14:creationId xmlns:p14="http://schemas.microsoft.com/office/powerpoint/2010/main" val="2258845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D2F0575-FF74-1D93-425D-191E925514B2}"/>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6</a:t>
            </a:r>
          </a:p>
        </p:txBody>
      </p:sp>
      <p:cxnSp>
        <p:nvCxnSpPr>
          <p:cNvPr id="17" name="Straight Connector 16">
            <a:extLst>
              <a:ext uri="{FF2B5EF4-FFF2-40B4-BE49-F238E27FC236}">
                <a16:creationId xmlns:a16="http://schemas.microsoft.com/office/drawing/2014/main" id="{2C89F60C-2EA0-FDCC-2FF4-9F5D3419BF26}"/>
              </a:ext>
            </a:extLst>
          </p:cNvPr>
          <p:cNvCxnSpPr>
            <a:cxnSpLocks/>
          </p:cNvCxnSpPr>
          <p:nvPr/>
        </p:nvCxnSpPr>
        <p:spPr>
          <a:xfrm>
            <a:off x="5090367" y="750179"/>
            <a:ext cx="0" cy="339811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Rounded Corners 2">
            <a:extLst>
              <a:ext uri="{FF2B5EF4-FFF2-40B4-BE49-F238E27FC236}">
                <a16:creationId xmlns:a16="http://schemas.microsoft.com/office/drawing/2014/main" id="{269DBD45-4E03-2539-697F-DA045E8754D9}"/>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GB" sz="1600">
                <a:solidFill>
                  <a:schemeClr val="accent3"/>
                </a:solidFill>
              </a:rPr>
              <a:t>1</a:t>
            </a:r>
            <a:r>
              <a:rPr lang="en-US" sz="1600">
                <a:solidFill>
                  <a:schemeClr val="accent3"/>
                </a:solidFill>
              </a:rPr>
              <a:t>998</a:t>
            </a:r>
          </a:p>
        </p:txBody>
      </p:sp>
      <p:sp>
        <p:nvSpPr>
          <p:cNvPr id="19" name="Rectangle: Rounded Corners 4">
            <a:extLst>
              <a:ext uri="{FF2B5EF4-FFF2-40B4-BE49-F238E27FC236}">
                <a16:creationId xmlns:a16="http://schemas.microsoft.com/office/drawing/2014/main" id="{0F18D778-9C1D-B6D4-3823-A5946D998D2D}"/>
              </a:ext>
            </a:extLst>
          </p:cNvPr>
          <p:cNvSpPr/>
          <p:nvPr/>
        </p:nvSpPr>
        <p:spPr>
          <a:xfrm>
            <a:off x="5311873" y="3162798"/>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2015</a:t>
            </a:r>
          </a:p>
        </p:txBody>
      </p:sp>
      <p:sp>
        <p:nvSpPr>
          <p:cNvPr id="20" name="Rectangle: Rounded Corners 2">
            <a:extLst>
              <a:ext uri="{FF2B5EF4-FFF2-40B4-BE49-F238E27FC236}">
                <a16:creationId xmlns:a16="http://schemas.microsoft.com/office/drawing/2014/main" id="{37BA928C-0F50-BD41-CB0D-4D5112F7FC67}"/>
              </a:ext>
            </a:extLst>
          </p:cNvPr>
          <p:cNvSpPr/>
          <p:nvPr/>
        </p:nvSpPr>
        <p:spPr>
          <a:xfrm>
            <a:off x="5311872" y="262953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2006</a:t>
            </a:r>
          </a:p>
        </p:txBody>
      </p:sp>
      <p:sp>
        <p:nvSpPr>
          <p:cNvPr id="21" name="Rectangle: Rounded Corners 4">
            <a:extLst>
              <a:ext uri="{FF2B5EF4-FFF2-40B4-BE49-F238E27FC236}">
                <a16:creationId xmlns:a16="http://schemas.microsoft.com/office/drawing/2014/main" id="{B9F16AD2-CD91-4366-AA90-6516F4E02066}"/>
              </a:ext>
            </a:extLst>
          </p:cNvPr>
          <p:cNvSpPr/>
          <p:nvPr/>
        </p:nvSpPr>
        <p:spPr>
          <a:xfrm>
            <a:off x="5311872" y="3696066"/>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spc="-30">
                <a:solidFill>
                  <a:schemeClr val="accent3"/>
                </a:solidFill>
              </a:rPr>
              <a:t>2022</a:t>
            </a:r>
          </a:p>
        </p:txBody>
      </p:sp>
      <p:sp>
        <p:nvSpPr>
          <p:cNvPr id="5" name="Title 12">
            <a:extLst>
              <a:ext uri="{FF2B5EF4-FFF2-40B4-BE49-F238E27FC236}">
                <a16:creationId xmlns:a16="http://schemas.microsoft.com/office/drawing/2014/main" id="{A3F1BE6A-36EF-98D1-7C0A-CBC80F2176A3}"/>
              </a:ext>
            </a:extLst>
          </p:cNvPr>
          <p:cNvSpPr>
            <a:spLocks noGrp="1"/>
          </p:cNvSpPr>
          <p:nvPr>
            <p:ph type="title"/>
          </p:nvPr>
        </p:nvSpPr>
        <p:spPr>
          <a:xfrm>
            <a:off x="5311873" y="924020"/>
            <a:ext cx="3344446" cy="1091205"/>
          </a:xfrm>
        </p:spPr>
        <p:txBody>
          <a:bodyPr/>
          <a:lstStyle/>
          <a:p>
            <a:pPr>
              <a:lnSpc>
                <a:spcPct val="90000"/>
              </a:lnSpc>
            </a:pPr>
            <a:r>
              <a:rPr lang="en-GB" sz="2000"/>
              <a:t>W</a:t>
            </a:r>
            <a:r>
              <a:rPr lang="en-US" sz="2000"/>
              <a:t>hen was the first biosimilar medicine approved in Europe?</a:t>
            </a:r>
          </a:p>
        </p:txBody>
      </p:sp>
      <p:sp>
        <p:nvSpPr>
          <p:cNvPr id="2" name="Slide Number Placeholder 89">
            <a:extLst>
              <a:ext uri="{FF2B5EF4-FFF2-40B4-BE49-F238E27FC236}">
                <a16:creationId xmlns:a16="http://schemas.microsoft.com/office/drawing/2014/main" id="{0CC30A2C-06AA-EA30-D0D4-5263F1669CFD}"/>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52</a:t>
            </a:fld>
            <a:endParaRPr lang="en-GB"/>
          </a:p>
        </p:txBody>
      </p:sp>
    </p:spTree>
    <p:extLst>
      <p:ext uri="{BB962C8B-B14F-4D97-AF65-F5344CB8AC3E}">
        <p14:creationId xmlns:p14="http://schemas.microsoft.com/office/powerpoint/2010/main" val="739109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04D7BCBA-DEB0-5D26-BED0-2B5DF8080E55}"/>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6</a:t>
            </a:r>
          </a:p>
        </p:txBody>
      </p:sp>
      <p:cxnSp>
        <p:nvCxnSpPr>
          <p:cNvPr id="16" name="Straight Connector 15">
            <a:extLst>
              <a:ext uri="{FF2B5EF4-FFF2-40B4-BE49-F238E27FC236}">
                <a16:creationId xmlns:a16="http://schemas.microsoft.com/office/drawing/2014/main" id="{DC98E16D-DA26-8735-0E9D-E9A94E6B1101}"/>
              </a:ext>
            </a:extLst>
          </p:cNvPr>
          <p:cNvCxnSpPr>
            <a:cxnSpLocks/>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tangle: Rounded Corners 2">
            <a:extLst>
              <a:ext uri="{FF2B5EF4-FFF2-40B4-BE49-F238E27FC236}">
                <a16:creationId xmlns:a16="http://schemas.microsoft.com/office/drawing/2014/main" id="{9406DC1A-1A62-E2F3-8830-3FBF38429B82}"/>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1998</a:t>
            </a:r>
          </a:p>
        </p:txBody>
      </p:sp>
      <p:sp>
        <p:nvSpPr>
          <p:cNvPr id="19" name="Rectangle: Rounded Corners 2">
            <a:extLst>
              <a:ext uri="{FF2B5EF4-FFF2-40B4-BE49-F238E27FC236}">
                <a16:creationId xmlns:a16="http://schemas.microsoft.com/office/drawing/2014/main" id="{8AB27B48-EBD0-25EF-46D6-480EBD9A50A1}"/>
              </a:ext>
            </a:extLst>
          </p:cNvPr>
          <p:cNvSpPr/>
          <p:nvPr/>
        </p:nvSpPr>
        <p:spPr>
          <a:xfrm>
            <a:off x="5311872" y="2629531"/>
            <a:ext cx="3486681" cy="452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b="1">
                <a:solidFill>
                  <a:schemeClr val="bg2"/>
                </a:solidFill>
              </a:rPr>
              <a:t>2006</a:t>
            </a:r>
          </a:p>
        </p:txBody>
      </p:sp>
      <p:sp>
        <p:nvSpPr>
          <p:cNvPr id="20" name="Rectangle: Rounded Corners 4">
            <a:hlinkClick r:id="rId2" action="ppaction://hlinksldjump"/>
            <a:extLst>
              <a:ext uri="{FF2B5EF4-FFF2-40B4-BE49-F238E27FC236}">
                <a16:creationId xmlns:a16="http://schemas.microsoft.com/office/drawing/2014/main" id="{6A875FCB-BDC7-195E-84B6-A4D082BDDABA}"/>
              </a:ext>
            </a:extLst>
          </p:cNvPr>
          <p:cNvSpPr/>
          <p:nvPr/>
        </p:nvSpPr>
        <p:spPr>
          <a:xfrm>
            <a:off x="5311872" y="3696066"/>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spc="-30">
                <a:solidFill>
                  <a:schemeClr val="accent3"/>
                </a:solidFill>
              </a:rPr>
              <a:t>2022</a:t>
            </a:r>
          </a:p>
        </p:txBody>
      </p:sp>
      <p:sp>
        <p:nvSpPr>
          <p:cNvPr id="21" name="Oval 20">
            <a:extLst>
              <a:ext uri="{FF2B5EF4-FFF2-40B4-BE49-F238E27FC236}">
                <a16:creationId xmlns:a16="http://schemas.microsoft.com/office/drawing/2014/main" id="{E61B22AA-67B4-1C70-F97C-5F2261DFC87B}"/>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5" name="Rectangle 24">
            <a:hlinkClick r:id="rId3" action="ppaction://hlinksldjump"/>
            <a:extLst>
              <a:ext uri="{FF2B5EF4-FFF2-40B4-BE49-F238E27FC236}">
                <a16:creationId xmlns:a16="http://schemas.microsoft.com/office/drawing/2014/main" id="{EE39E337-CF45-1D4D-D043-C2C6838B85C2}"/>
              </a:ext>
            </a:extLst>
          </p:cNvPr>
          <p:cNvSpPr/>
          <p:nvPr/>
        </p:nvSpPr>
        <p:spPr>
          <a:xfrm>
            <a:off x="4821924" y="4163707"/>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2C21EC55-9EEE-073E-E808-AD3F6B3AEF42}"/>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4D38EDD4-3B5F-792B-C19C-6001537E84E9}"/>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27EB7EE9-B6B9-036B-67AF-1B3F5E2A17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971" y="3753538"/>
              <a:ext cx="438470" cy="438470"/>
            </a:xfrm>
            <a:prstGeom prst="rect">
              <a:avLst/>
            </a:prstGeom>
          </p:spPr>
        </p:pic>
      </p:grpSp>
      <p:sp>
        <p:nvSpPr>
          <p:cNvPr id="8" name="Title 12">
            <a:extLst>
              <a:ext uri="{FF2B5EF4-FFF2-40B4-BE49-F238E27FC236}">
                <a16:creationId xmlns:a16="http://schemas.microsoft.com/office/drawing/2014/main" id="{9EC83178-9BCC-0D77-E906-105CAD689F3B}"/>
              </a:ext>
            </a:extLst>
          </p:cNvPr>
          <p:cNvSpPr>
            <a:spLocks noGrp="1"/>
          </p:cNvSpPr>
          <p:nvPr>
            <p:ph type="title"/>
          </p:nvPr>
        </p:nvSpPr>
        <p:spPr>
          <a:xfrm>
            <a:off x="5311873" y="924020"/>
            <a:ext cx="3344446" cy="1091205"/>
          </a:xfrm>
        </p:spPr>
        <p:txBody>
          <a:bodyPr/>
          <a:lstStyle/>
          <a:p>
            <a:pPr>
              <a:lnSpc>
                <a:spcPct val="90000"/>
              </a:lnSpc>
            </a:pPr>
            <a:r>
              <a:rPr lang="en-GB" sz="2000"/>
              <a:t>W</a:t>
            </a:r>
            <a:r>
              <a:rPr lang="en-US" sz="2000"/>
              <a:t>hen was the first biosimilar medicine approved in Europe?</a:t>
            </a:r>
          </a:p>
        </p:txBody>
      </p:sp>
      <p:sp>
        <p:nvSpPr>
          <p:cNvPr id="5" name="Rectangle: Rounded Corners 4">
            <a:extLst>
              <a:ext uri="{FF2B5EF4-FFF2-40B4-BE49-F238E27FC236}">
                <a16:creationId xmlns:a16="http://schemas.microsoft.com/office/drawing/2014/main" id="{ADF8D4D4-F351-02F8-06D7-9F800663BD6F}"/>
              </a:ext>
            </a:extLst>
          </p:cNvPr>
          <p:cNvSpPr/>
          <p:nvPr/>
        </p:nvSpPr>
        <p:spPr>
          <a:xfrm>
            <a:off x="5311873" y="3162798"/>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2015</a:t>
            </a:r>
          </a:p>
        </p:txBody>
      </p:sp>
      <p:sp>
        <p:nvSpPr>
          <p:cNvPr id="6" name="Slide Number Placeholder 89">
            <a:extLst>
              <a:ext uri="{FF2B5EF4-FFF2-40B4-BE49-F238E27FC236}">
                <a16:creationId xmlns:a16="http://schemas.microsoft.com/office/drawing/2014/main" id="{3BB8994F-B696-B0B8-34A2-AAFE8E9137FE}"/>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53</a:t>
            </a:fld>
            <a:endParaRPr lang="en-GB"/>
          </a:p>
        </p:txBody>
      </p:sp>
    </p:spTree>
    <p:extLst>
      <p:ext uri="{BB962C8B-B14F-4D97-AF65-F5344CB8AC3E}">
        <p14:creationId xmlns:p14="http://schemas.microsoft.com/office/powerpoint/2010/main" val="3626963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60EC5DA2-8D35-79A5-F5C9-0B2C025DAFD7}"/>
              </a:ext>
            </a:extLst>
          </p:cNvPr>
          <p:cNvSpPr txBox="1"/>
          <p:nvPr/>
        </p:nvSpPr>
        <p:spPr>
          <a:xfrm>
            <a:off x="7451547" y="2970499"/>
            <a:ext cx="1468043" cy="157777"/>
          </a:xfrm>
          <a:prstGeom prst="rect">
            <a:avLst/>
          </a:prstGeom>
          <a:noFill/>
        </p:spPr>
        <p:txBody>
          <a:bodyPr wrap="none" lIns="0" tIns="0" rIns="0" bIns="0" rtlCol="0">
            <a:noAutofit/>
          </a:bodyPr>
          <a:lstStyle/>
          <a:p>
            <a:pPr algn="ctr"/>
            <a:r>
              <a:rPr lang="en-US" sz="700"/>
              <a:t>None of the above</a:t>
            </a:r>
            <a:endParaRPr lang="en-GB" sz="700"/>
          </a:p>
        </p:txBody>
      </p:sp>
      <p:sp>
        <p:nvSpPr>
          <p:cNvPr id="36" name="Slide Number Placeholder 35">
            <a:extLst>
              <a:ext uri="{FF2B5EF4-FFF2-40B4-BE49-F238E27FC236}">
                <a16:creationId xmlns:a16="http://schemas.microsoft.com/office/drawing/2014/main" id="{8480FBE9-2499-8324-9CE4-CD1A4DB03586}"/>
              </a:ext>
            </a:extLst>
          </p:cNvPr>
          <p:cNvSpPr>
            <a:spLocks noGrp="1"/>
          </p:cNvSpPr>
          <p:nvPr>
            <p:ph type="sldNum" sz="quarter" idx="4294967295"/>
          </p:nvPr>
        </p:nvSpPr>
        <p:spPr>
          <a:xfrm>
            <a:off x="0" y="4827588"/>
            <a:ext cx="149225" cy="134937"/>
          </a:xfrm>
        </p:spPr>
        <p:txBody>
          <a:bodyPr/>
          <a:lstStyle/>
          <a:p>
            <a:fld id="{A31C51CB-94C2-40E2-B070-08CEE3D6A386}" type="slidenum">
              <a:rPr lang="en-GB" smtClean="0"/>
              <a:t>54</a:t>
            </a:fld>
            <a:endParaRPr lang="en-GB"/>
          </a:p>
        </p:txBody>
      </p:sp>
      <p:sp>
        <p:nvSpPr>
          <p:cNvPr id="2" name="Rectangle: Rounded Corners 2">
            <a:extLst>
              <a:ext uri="{FF2B5EF4-FFF2-40B4-BE49-F238E27FC236}">
                <a16:creationId xmlns:a16="http://schemas.microsoft.com/office/drawing/2014/main" id="{F9D0E7D9-BDA8-275D-145B-CB4B16F2DEF1}"/>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Clinical, analytical, PK/PD, preclinical</a:t>
            </a:r>
          </a:p>
        </p:txBody>
      </p:sp>
      <p:sp>
        <p:nvSpPr>
          <p:cNvPr id="4" name="Rectangle: Rounded Corners 2">
            <a:extLst>
              <a:ext uri="{FF2B5EF4-FFF2-40B4-BE49-F238E27FC236}">
                <a16:creationId xmlns:a16="http://schemas.microsoft.com/office/drawing/2014/main" id="{10493D8A-FD4F-A578-7C62-C202BC8FB2E9}"/>
              </a:ext>
            </a:extLst>
          </p:cNvPr>
          <p:cNvSpPr/>
          <p:nvPr/>
        </p:nvSpPr>
        <p:spPr>
          <a:xfrm>
            <a:off x="5311872" y="262953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Analytical, preclinical, PK/PD, clinical</a:t>
            </a:r>
          </a:p>
        </p:txBody>
      </p:sp>
      <p:sp>
        <p:nvSpPr>
          <p:cNvPr id="16" name="Rectangle: Rounded Corners 4">
            <a:extLst>
              <a:ext uri="{FF2B5EF4-FFF2-40B4-BE49-F238E27FC236}">
                <a16:creationId xmlns:a16="http://schemas.microsoft.com/office/drawing/2014/main" id="{80382C59-AFA1-1301-225A-B83E61BB462C}"/>
              </a:ext>
            </a:extLst>
          </p:cNvPr>
          <p:cNvSpPr/>
          <p:nvPr/>
        </p:nvSpPr>
        <p:spPr>
          <a:xfrm>
            <a:off x="5311872" y="3696066"/>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spc="-30">
                <a:solidFill>
                  <a:schemeClr val="accent3"/>
                </a:solidFill>
              </a:rPr>
              <a:t>None of the above</a:t>
            </a:r>
          </a:p>
        </p:txBody>
      </p:sp>
      <p:sp>
        <p:nvSpPr>
          <p:cNvPr id="17" name="Rectangle: Rounded Corners 2">
            <a:extLst>
              <a:ext uri="{FF2B5EF4-FFF2-40B4-BE49-F238E27FC236}">
                <a16:creationId xmlns:a16="http://schemas.microsoft.com/office/drawing/2014/main" id="{90B6E59D-AF54-8DD2-CFDA-90771F1599A1}"/>
              </a:ext>
            </a:extLst>
          </p:cNvPr>
          <p:cNvSpPr/>
          <p:nvPr/>
        </p:nvSpPr>
        <p:spPr>
          <a:xfrm>
            <a:off x="5311871" y="316702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Preclinical, PK/PD, analytical, clinical</a:t>
            </a:r>
          </a:p>
        </p:txBody>
      </p:sp>
      <p:sp>
        <p:nvSpPr>
          <p:cNvPr id="6" name="Oval 5">
            <a:extLst>
              <a:ext uri="{FF2B5EF4-FFF2-40B4-BE49-F238E27FC236}">
                <a16:creationId xmlns:a16="http://schemas.microsoft.com/office/drawing/2014/main" id="{5E50CB1D-6A48-18ED-5AC7-016157FBFDFB}"/>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7</a:t>
            </a:r>
          </a:p>
        </p:txBody>
      </p:sp>
      <p:cxnSp>
        <p:nvCxnSpPr>
          <p:cNvPr id="7" name="Straight Connector 6">
            <a:extLst>
              <a:ext uri="{FF2B5EF4-FFF2-40B4-BE49-F238E27FC236}">
                <a16:creationId xmlns:a16="http://schemas.microsoft.com/office/drawing/2014/main" id="{86B65A74-D755-2FBC-704D-86D0E47A8ED8}"/>
              </a:ext>
            </a:extLst>
          </p:cNvPr>
          <p:cNvCxnSpPr>
            <a:cxnSpLocks/>
          </p:cNvCxnSpPr>
          <p:nvPr/>
        </p:nvCxnSpPr>
        <p:spPr>
          <a:xfrm>
            <a:off x="5090367" y="750179"/>
            <a:ext cx="0" cy="339811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12">
            <a:extLst>
              <a:ext uri="{FF2B5EF4-FFF2-40B4-BE49-F238E27FC236}">
                <a16:creationId xmlns:a16="http://schemas.microsoft.com/office/drawing/2014/main" id="{ADF09789-56F6-11CB-A3A2-F0AF0CD005A1}"/>
              </a:ext>
            </a:extLst>
          </p:cNvPr>
          <p:cNvSpPr>
            <a:spLocks noGrp="1"/>
          </p:cNvSpPr>
          <p:nvPr>
            <p:ph type="title"/>
          </p:nvPr>
        </p:nvSpPr>
        <p:spPr>
          <a:xfrm>
            <a:off x="5311873" y="924020"/>
            <a:ext cx="3344446" cy="1091205"/>
          </a:xfrm>
        </p:spPr>
        <p:txBody>
          <a:bodyPr/>
          <a:lstStyle/>
          <a:p>
            <a:pPr>
              <a:lnSpc>
                <a:spcPct val="90000"/>
              </a:lnSpc>
            </a:pPr>
            <a:r>
              <a:rPr lang="en-US" sz="2000" spc="0"/>
              <a:t>Choose the correct order for the development process of biosimilar medicines</a:t>
            </a:r>
          </a:p>
        </p:txBody>
      </p:sp>
      <p:sp>
        <p:nvSpPr>
          <p:cNvPr id="5" name="Rectangle 4">
            <a:extLst>
              <a:ext uri="{FF2B5EF4-FFF2-40B4-BE49-F238E27FC236}">
                <a16:creationId xmlns:a16="http://schemas.microsoft.com/office/drawing/2014/main" id="{E46A7C3E-72D2-2DB1-02D3-FC1D8B5C9398}"/>
              </a:ext>
            </a:extLst>
          </p:cNvPr>
          <p:cNvSpPr/>
          <p:nvPr/>
        </p:nvSpPr>
        <p:spPr>
          <a:xfrm>
            <a:off x="5351631" y="4870021"/>
            <a:ext cx="2654449" cy="92333"/>
          </a:xfrm>
          <a:prstGeom prst="rect">
            <a:avLst/>
          </a:prstGeom>
        </p:spPr>
        <p:txBody>
          <a:bodyPr vert="horz" lIns="0" tIns="0" rIns="0" bIns="45720" rtlCol="0" anchor="b" anchorCtr="0"/>
          <a:lstStyle/>
          <a:p>
            <a:r>
              <a:rPr lang="fr-FR" sz="600">
                <a:solidFill>
                  <a:srgbClr val="4D4D57"/>
                </a:solidFill>
                <a:latin typeface="Arial" panose="020B0604020202020204"/>
              </a:rPr>
              <a:t>PD, pharmacodynamic; PK, pharmacokinetic.</a:t>
            </a:r>
          </a:p>
        </p:txBody>
      </p:sp>
      <p:sp>
        <p:nvSpPr>
          <p:cNvPr id="8" name="Slide Number Placeholder 89">
            <a:extLst>
              <a:ext uri="{FF2B5EF4-FFF2-40B4-BE49-F238E27FC236}">
                <a16:creationId xmlns:a16="http://schemas.microsoft.com/office/drawing/2014/main" id="{FE738315-9AD1-6878-6221-BDE8A4401459}"/>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54</a:t>
            </a:fld>
            <a:endParaRPr lang="en-GB"/>
          </a:p>
        </p:txBody>
      </p:sp>
    </p:spTree>
    <p:extLst>
      <p:ext uri="{BB962C8B-B14F-4D97-AF65-F5344CB8AC3E}">
        <p14:creationId xmlns:p14="http://schemas.microsoft.com/office/powerpoint/2010/main" val="400044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60EC5DA2-8D35-79A5-F5C9-0B2C025DAFD7}"/>
              </a:ext>
            </a:extLst>
          </p:cNvPr>
          <p:cNvSpPr txBox="1"/>
          <p:nvPr/>
        </p:nvSpPr>
        <p:spPr>
          <a:xfrm>
            <a:off x="7451547" y="2970499"/>
            <a:ext cx="1468043" cy="157777"/>
          </a:xfrm>
          <a:prstGeom prst="rect">
            <a:avLst/>
          </a:prstGeom>
          <a:noFill/>
        </p:spPr>
        <p:txBody>
          <a:bodyPr wrap="none" lIns="0" tIns="0" rIns="0" bIns="0" rtlCol="0">
            <a:noAutofit/>
          </a:bodyPr>
          <a:lstStyle/>
          <a:p>
            <a:pPr algn="ctr"/>
            <a:r>
              <a:rPr lang="en-US" sz="700"/>
              <a:t>None of the above</a:t>
            </a:r>
            <a:endParaRPr lang="en-GB" sz="700"/>
          </a:p>
        </p:txBody>
      </p:sp>
      <p:sp>
        <p:nvSpPr>
          <p:cNvPr id="36" name="Slide Number Placeholder 35">
            <a:extLst>
              <a:ext uri="{FF2B5EF4-FFF2-40B4-BE49-F238E27FC236}">
                <a16:creationId xmlns:a16="http://schemas.microsoft.com/office/drawing/2014/main" id="{8480FBE9-2499-8324-9CE4-CD1A4DB03586}"/>
              </a:ext>
            </a:extLst>
          </p:cNvPr>
          <p:cNvSpPr>
            <a:spLocks noGrp="1"/>
          </p:cNvSpPr>
          <p:nvPr>
            <p:ph type="sldNum" sz="quarter" idx="4294967295"/>
          </p:nvPr>
        </p:nvSpPr>
        <p:spPr>
          <a:xfrm>
            <a:off x="0" y="4827588"/>
            <a:ext cx="149225" cy="134937"/>
          </a:xfrm>
        </p:spPr>
        <p:txBody>
          <a:bodyPr/>
          <a:lstStyle/>
          <a:p>
            <a:fld id="{A31C51CB-94C2-40E2-B070-08CEE3D6A386}" type="slidenum">
              <a:rPr lang="en-GB" smtClean="0"/>
              <a:t>55</a:t>
            </a:fld>
            <a:endParaRPr lang="en-GB"/>
          </a:p>
        </p:txBody>
      </p:sp>
      <p:sp>
        <p:nvSpPr>
          <p:cNvPr id="2" name="Rectangle: Rounded Corners 2">
            <a:extLst>
              <a:ext uri="{FF2B5EF4-FFF2-40B4-BE49-F238E27FC236}">
                <a16:creationId xmlns:a16="http://schemas.microsoft.com/office/drawing/2014/main" id="{F9D0E7D9-BDA8-275D-145B-CB4B16F2DEF1}"/>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Clinical, analytical, PK/PD, preclinical</a:t>
            </a:r>
          </a:p>
        </p:txBody>
      </p:sp>
      <p:sp>
        <p:nvSpPr>
          <p:cNvPr id="4" name="Rectangle: Rounded Corners 2">
            <a:extLst>
              <a:ext uri="{FF2B5EF4-FFF2-40B4-BE49-F238E27FC236}">
                <a16:creationId xmlns:a16="http://schemas.microsoft.com/office/drawing/2014/main" id="{10493D8A-FD4F-A578-7C62-C202BC8FB2E9}"/>
              </a:ext>
            </a:extLst>
          </p:cNvPr>
          <p:cNvSpPr/>
          <p:nvPr/>
        </p:nvSpPr>
        <p:spPr>
          <a:xfrm>
            <a:off x="5311872" y="2629531"/>
            <a:ext cx="3486681" cy="452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bg1"/>
                </a:solidFill>
              </a:rPr>
              <a:t>Analytical, preclinical, PK/PD, clinical</a:t>
            </a:r>
          </a:p>
        </p:txBody>
      </p:sp>
      <p:sp>
        <p:nvSpPr>
          <p:cNvPr id="16" name="Rectangle: Rounded Corners 4">
            <a:extLst>
              <a:ext uri="{FF2B5EF4-FFF2-40B4-BE49-F238E27FC236}">
                <a16:creationId xmlns:a16="http://schemas.microsoft.com/office/drawing/2014/main" id="{80382C59-AFA1-1301-225A-B83E61BB462C}"/>
              </a:ext>
            </a:extLst>
          </p:cNvPr>
          <p:cNvSpPr/>
          <p:nvPr/>
        </p:nvSpPr>
        <p:spPr>
          <a:xfrm>
            <a:off x="5311872" y="3696066"/>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spc="-30">
                <a:solidFill>
                  <a:schemeClr val="accent3"/>
                </a:solidFill>
              </a:rPr>
              <a:t>None of the above</a:t>
            </a:r>
          </a:p>
        </p:txBody>
      </p:sp>
      <p:sp>
        <p:nvSpPr>
          <p:cNvPr id="17" name="Rectangle: Rounded Corners 2">
            <a:extLst>
              <a:ext uri="{FF2B5EF4-FFF2-40B4-BE49-F238E27FC236}">
                <a16:creationId xmlns:a16="http://schemas.microsoft.com/office/drawing/2014/main" id="{90B6E59D-AF54-8DD2-CFDA-90771F1599A1}"/>
              </a:ext>
            </a:extLst>
          </p:cNvPr>
          <p:cNvSpPr/>
          <p:nvPr/>
        </p:nvSpPr>
        <p:spPr>
          <a:xfrm>
            <a:off x="5311871" y="316702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Preclinical, PK/PD, analytical, clinical</a:t>
            </a:r>
          </a:p>
        </p:txBody>
      </p:sp>
      <p:sp>
        <p:nvSpPr>
          <p:cNvPr id="6" name="Oval 5">
            <a:extLst>
              <a:ext uri="{FF2B5EF4-FFF2-40B4-BE49-F238E27FC236}">
                <a16:creationId xmlns:a16="http://schemas.microsoft.com/office/drawing/2014/main" id="{5E50CB1D-6A48-18ED-5AC7-016157FBFDFB}"/>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7</a:t>
            </a:r>
          </a:p>
        </p:txBody>
      </p:sp>
      <p:cxnSp>
        <p:nvCxnSpPr>
          <p:cNvPr id="7" name="Straight Connector 6">
            <a:extLst>
              <a:ext uri="{FF2B5EF4-FFF2-40B4-BE49-F238E27FC236}">
                <a16:creationId xmlns:a16="http://schemas.microsoft.com/office/drawing/2014/main" id="{86B65A74-D755-2FBC-704D-86D0E47A8ED8}"/>
              </a:ext>
            </a:extLst>
          </p:cNvPr>
          <p:cNvCxnSpPr>
            <a:cxnSpLocks/>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555D4B3F-707E-9B28-4929-2B4CAD103646}"/>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11" name="Rectangle 10">
            <a:hlinkClick r:id="rId2" action="ppaction://hlinksldjump"/>
            <a:extLst>
              <a:ext uri="{FF2B5EF4-FFF2-40B4-BE49-F238E27FC236}">
                <a16:creationId xmlns:a16="http://schemas.microsoft.com/office/drawing/2014/main" id="{4DEF90D4-F522-F036-E099-37359384F64C}"/>
              </a:ext>
            </a:extLst>
          </p:cNvPr>
          <p:cNvSpPr/>
          <p:nvPr/>
        </p:nvSpPr>
        <p:spPr>
          <a:xfrm>
            <a:off x="4873406" y="4127588"/>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12" name="Group 11">
            <a:extLst>
              <a:ext uri="{FF2B5EF4-FFF2-40B4-BE49-F238E27FC236}">
                <a16:creationId xmlns:a16="http://schemas.microsoft.com/office/drawing/2014/main" id="{12D07326-F72A-1E0E-AFCD-BE0ED0344233}"/>
              </a:ext>
            </a:extLst>
          </p:cNvPr>
          <p:cNvGrpSpPr/>
          <p:nvPr/>
        </p:nvGrpSpPr>
        <p:grpSpPr>
          <a:xfrm>
            <a:off x="4873406" y="4270307"/>
            <a:ext cx="3911809" cy="438470"/>
            <a:chOff x="138971" y="3753538"/>
            <a:chExt cx="3911809" cy="438470"/>
          </a:xfrm>
        </p:grpSpPr>
        <p:sp>
          <p:nvSpPr>
            <p:cNvPr id="13" name="Rectangle 12">
              <a:extLst>
                <a:ext uri="{FF2B5EF4-FFF2-40B4-BE49-F238E27FC236}">
                  <a16:creationId xmlns:a16="http://schemas.microsoft.com/office/drawing/2014/main" id="{FC666129-9C61-5BEB-3B2F-B048A4B2634E}"/>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14" name="Graphic 13" descr="Cursor outline">
              <a:extLst>
                <a:ext uri="{FF2B5EF4-FFF2-40B4-BE49-F238E27FC236}">
                  <a16:creationId xmlns:a16="http://schemas.microsoft.com/office/drawing/2014/main" id="{0A14B386-8970-8E1C-134A-BD22CB087B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15" name="Title 12">
            <a:extLst>
              <a:ext uri="{FF2B5EF4-FFF2-40B4-BE49-F238E27FC236}">
                <a16:creationId xmlns:a16="http://schemas.microsoft.com/office/drawing/2014/main" id="{73A791E5-728A-2C46-997D-B40FDE9F4CFD}"/>
              </a:ext>
            </a:extLst>
          </p:cNvPr>
          <p:cNvSpPr>
            <a:spLocks noGrp="1"/>
          </p:cNvSpPr>
          <p:nvPr>
            <p:ph type="title"/>
          </p:nvPr>
        </p:nvSpPr>
        <p:spPr>
          <a:xfrm>
            <a:off x="5311873" y="924020"/>
            <a:ext cx="3344446" cy="1091205"/>
          </a:xfrm>
        </p:spPr>
        <p:txBody>
          <a:bodyPr/>
          <a:lstStyle/>
          <a:p>
            <a:pPr>
              <a:lnSpc>
                <a:spcPct val="90000"/>
              </a:lnSpc>
            </a:pPr>
            <a:r>
              <a:rPr lang="en-US" sz="2000" spc="0"/>
              <a:t>Choose the correct order for the development process of biosimilar medicines</a:t>
            </a:r>
          </a:p>
        </p:txBody>
      </p:sp>
      <p:sp>
        <p:nvSpPr>
          <p:cNvPr id="8" name="Rectangle 7">
            <a:extLst>
              <a:ext uri="{FF2B5EF4-FFF2-40B4-BE49-F238E27FC236}">
                <a16:creationId xmlns:a16="http://schemas.microsoft.com/office/drawing/2014/main" id="{C78BF270-7C1F-EC62-636E-0AD6AE80239A}"/>
              </a:ext>
            </a:extLst>
          </p:cNvPr>
          <p:cNvSpPr/>
          <p:nvPr/>
        </p:nvSpPr>
        <p:spPr>
          <a:xfrm>
            <a:off x="5351631" y="4870021"/>
            <a:ext cx="2654449" cy="92333"/>
          </a:xfrm>
          <a:prstGeom prst="rect">
            <a:avLst/>
          </a:prstGeom>
        </p:spPr>
        <p:txBody>
          <a:bodyPr vert="horz" lIns="0" tIns="0" rIns="0" bIns="45720" rtlCol="0" anchor="b" anchorCtr="0"/>
          <a:lstStyle/>
          <a:p>
            <a:r>
              <a:rPr lang="fr-FR" sz="600">
                <a:solidFill>
                  <a:srgbClr val="4D4D57"/>
                </a:solidFill>
                <a:latin typeface="Arial" panose="020B0604020202020204"/>
              </a:rPr>
              <a:t>PD, pharmacodynamic; PK, pharmacokinetic.</a:t>
            </a:r>
          </a:p>
        </p:txBody>
      </p:sp>
      <p:sp>
        <p:nvSpPr>
          <p:cNvPr id="9" name="Slide Number Placeholder 89">
            <a:extLst>
              <a:ext uri="{FF2B5EF4-FFF2-40B4-BE49-F238E27FC236}">
                <a16:creationId xmlns:a16="http://schemas.microsoft.com/office/drawing/2014/main" id="{7314287B-9ECA-14D9-2900-12FA80E0B2E6}"/>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55</a:t>
            </a:fld>
            <a:endParaRPr lang="en-GB"/>
          </a:p>
        </p:txBody>
      </p:sp>
    </p:spTree>
    <p:extLst>
      <p:ext uri="{BB962C8B-B14F-4D97-AF65-F5344CB8AC3E}">
        <p14:creationId xmlns:p14="http://schemas.microsoft.com/office/powerpoint/2010/main" val="368028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1A3F4E06-9D9E-5A54-2F65-D4C63F5DC867}"/>
              </a:ext>
            </a:extLst>
          </p:cNvPr>
          <p:cNvSpPr/>
          <p:nvPr/>
        </p:nvSpPr>
        <p:spPr>
          <a:xfrm>
            <a:off x="5311873" y="1308543"/>
            <a:ext cx="3486681" cy="802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The scientific process of granting clinical indication to a biosimilar medicine on the basis of a clinical safety and efficacy study to support that indication</a:t>
            </a:r>
          </a:p>
        </p:txBody>
      </p:sp>
      <p:sp>
        <p:nvSpPr>
          <p:cNvPr id="9" name="Oval 8">
            <a:extLst>
              <a:ext uri="{FF2B5EF4-FFF2-40B4-BE49-F238E27FC236}">
                <a16:creationId xmlns:a16="http://schemas.microsoft.com/office/drawing/2014/main" id="{95338CC4-B271-F026-77C5-BB2E8C379586}"/>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8</a:t>
            </a:r>
          </a:p>
        </p:txBody>
      </p:sp>
      <p:cxnSp>
        <p:nvCxnSpPr>
          <p:cNvPr id="10" name="Straight Connector 9">
            <a:extLst>
              <a:ext uri="{FF2B5EF4-FFF2-40B4-BE49-F238E27FC236}">
                <a16:creationId xmlns:a16="http://schemas.microsoft.com/office/drawing/2014/main" id="{E5269DE9-4EB3-839B-D9EB-A9CEBFF6251B}"/>
              </a:ext>
            </a:extLst>
          </p:cNvPr>
          <p:cNvCxnSpPr>
            <a:cxnSpLocks/>
          </p:cNvCxnSpPr>
          <p:nvPr/>
        </p:nvCxnSpPr>
        <p:spPr>
          <a:xfrm>
            <a:off x="5090367" y="750179"/>
            <a:ext cx="0" cy="339811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Rounded Corners 2">
            <a:extLst>
              <a:ext uri="{FF2B5EF4-FFF2-40B4-BE49-F238E27FC236}">
                <a16:creationId xmlns:a16="http://schemas.microsoft.com/office/drawing/2014/main" id="{3C0E71EC-A7AB-FC91-C91D-254FE87D6E06}"/>
              </a:ext>
            </a:extLst>
          </p:cNvPr>
          <p:cNvSpPr/>
          <p:nvPr/>
        </p:nvSpPr>
        <p:spPr>
          <a:xfrm>
            <a:off x="5311873" y="2189066"/>
            <a:ext cx="3486681" cy="636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The process where a prescriber decides to </a:t>
            </a:r>
            <a:br>
              <a:rPr lang="en-US" sz="1200">
                <a:solidFill>
                  <a:schemeClr val="accent3"/>
                </a:solidFill>
              </a:rPr>
            </a:br>
            <a:r>
              <a:rPr lang="en-US" sz="1200">
                <a:solidFill>
                  <a:schemeClr val="accent3"/>
                </a:solidFill>
              </a:rPr>
              <a:t>change their patient’s therapy from one treatment </a:t>
            </a:r>
            <a:br>
              <a:rPr lang="en-US" sz="1200">
                <a:solidFill>
                  <a:schemeClr val="accent3"/>
                </a:solidFill>
              </a:rPr>
            </a:br>
            <a:r>
              <a:rPr lang="en-US" sz="1200">
                <a:solidFill>
                  <a:schemeClr val="accent3"/>
                </a:solidFill>
              </a:rPr>
              <a:t>to another that has the same therapeutic intent</a:t>
            </a:r>
          </a:p>
        </p:txBody>
      </p:sp>
      <p:sp>
        <p:nvSpPr>
          <p:cNvPr id="17" name="Rectangle: Rounded Corners 2">
            <a:extLst>
              <a:ext uri="{FF2B5EF4-FFF2-40B4-BE49-F238E27FC236}">
                <a16:creationId xmlns:a16="http://schemas.microsoft.com/office/drawing/2014/main" id="{A7F958F9-D53B-7B9E-6E5A-9D371C809922}"/>
              </a:ext>
            </a:extLst>
          </p:cNvPr>
          <p:cNvSpPr/>
          <p:nvPr/>
        </p:nvSpPr>
        <p:spPr>
          <a:xfrm>
            <a:off x="5311873" y="2903537"/>
            <a:ext cx="3486681" cy="855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The scientific and regulatory process of </a:t>
            </a:r>
            <a:br>
              <a:rPr lang="en-US" sz="1200">
                <a:solidFill>
                  <a:schemeClr val="accent3"/>
                </a:solidFill>
              </a:rPr>
            </a:br>
            <a:r>
              <a:rPr lang="en-US" sz="1200">
                <a:solidFill>
                  <a:schemeClr val="accent3"/>
                </a:solidFill>
              </a:rPr>
              <a:t>granting clinical indication to a biosimilar </a:t>
            </a:r>
            <a:br>
              <a:rPr lang="en-US" sz="1200">
                <a:solidFill>
                  <a:schemeClr val="accent3"/>
                </a:solidFill>
              </a:rPr>
            </a:br>
            <a:r>
              <a:rPr lang="en-US" sz="1200">
                <a:solidFill>
                  <a:schemeClr val="accent3"/>
                </a:solidFill>
              </a:rPr>
              <a:t>medicine without conducting a clinical safety </a:t>
            </a:r>
            <a:br>
              <a:rPr lang="en-US" sz="1200">
                <a:solidFill>
                  <a:schemeClr val="accent3"/>
                </a:solidFill>
              </a:rPr>
            </a:br>
            <a:r>
              <a:rPr lang="en-US" sz="1200">
                <a:solidFill>
                  <a:schemeClr val="accent3"/>
                </a:solidFill>
              </a:rPr>
              <a:t>and efficacy study to support that indication</a:t>
            </a:r>
          </a:p>
        </p:txBody>
      </p:sp>
      <p:sp>
        <p:nvSpPr>
          <p:cNvPr id="18" name="Rectangle: Rounded Corners 2">
            <a:extLst>
              <a:ext uri="{FF2B5EF4-FFF2-40B4-BE49-F238E27FC236}">
                <a16:creationId xmlns:a16="http://schemas.microsoft.com/office/drawing/2014/main" id="{A60652F1-2A02-31BD-8B40-B4F39B575481}"/>
              </a:ext>
            </a:extLst>
          </p:cNvPr>
          <p:cNvSpPr/>
          <p:nvPr/>
        </p:nvSpPr>
        <p:spPr>
          <a:xfrm>
            <a:off x="5311873" y="3836791"/>
            <a:ext cx="3486681" cy="34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spc="-30">
                <a:solidFill>
                  <a:schemeClr val="accent3"/>
                </a:solidFill>
              </a:rPr>
              <a:t>None of the above</a:t>
            </a:r>
            <a:endParaRPr lang="en-US" sz="1200">
              <a:solidFill>
                <a:schemeClr val="accent3"/>
              </a:solidFill>
            </a:endParaRPr>
          </a:p>
        </p:txBody>
      </p:sp>
      <p:sp>
        <p:nvSpPr>
          <p:cNvPr id="6" name="Title 12">
            <a:extLst>
              <a:ext uri="{FF2B5EF4-FFF2-40B4-BE49-F238E27FC236}">
                <a16:creationId xmlns:a16="http://schemas.microsoft.com/office/drawing/2014/main" id="{0199153C-9C3D-9223-03B3-8F5F3F21F5A1}"/>
              </a:ext>
            </a:extLst>
          </p:cNvPr>
          <p:cNvSpPr>
            <a:spLocks noGrp="1"/>
          </p:cNvSpPr>
          <p:nvPr>
            <p:ph type="title"/>
          </p:nvPr>
        </p:nvSpPr>
        <p:spPr>
          <a:xfrm>
            <a:off x="5311873" y="924020"/>
            <a:ext cx="3344446" cy="384523"/>
          </a:xfrm>
        </p:spPr>
        <p:txBody>
          <a:bodyPr/>
          <a:lstStyle/>
          <a:p>
            <a:pPr>
              <a:lnSpc>
                <a:spcPct val="90000"/>
              </a:lnSpc>
            </a:pPr>
            <a:r>
              <a:rPr lang="en-US" sz="2000" spc="0">
                <a:solidFill>
                  <a:schemeClr val="accent2"/>
                </a:solidFill>
              </a:rPr>
              <a:t>What is extrapolation?</a:t>
            </a:r>
            <a:endParaRPr lang="en-US" sz="2000" spc="0"/>
          </a:p>
        </p:txBody>
      </p:sp>
      <p:sp>
        <p:nvSpPr>
          <p:cNvPr id="2" name="Slide Number Placeholder 89">
            <a:extLst>
              <a:ext uri="{FF2B5EF4-FFF2-40B4-BE49-F238E27FC236}">
                <a16:creationId xmlns:a16="http://schemas.microsoft.com/office/drawing/2014/main" id="{91616FF2-7AFB-36DA-4797-5B8133E8435F}"/>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56</a:t>
            </a:fld>
            <a:endParaRPr lang="en-GB"/>
          </a:p>
        </p:txBody>
      </p:sp>
    </p:spTree>
    <p:extLst>
      <p:ext uri="{BB962C8B-B14F-4D97-AF65-F5344CB8AC3E}">
        <p14:creationId xmlns:p14="http://schemas.microsoft.com/office/powerpoint/2010/main" val="39513896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5338CC4-B271-F026-77C5-BB2E8C379586}"/>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8</a:t>
            </a:r>
          </a:p>
        </p:txBody>
      </p:sp>
      <p:cxnSp>
        <p:nvCxnSpPr>
          <p:cNvPr id="10" name="Straight Connector 9">
            <a:extLst>
              <a:ext uri="{FF2B5EF4-FFF2-40B4-BE49-F238E27FC236}">
                <a16:creationId xmlns:a16="http://schemas.microsoft.com/office/drawing/2014/main" id="{E5269DE9-4EB3-839B-D9EB-A9CEBFF6251B}"/>
              </a:ext>
            </a:extLst>
          </p:cNvPr>
          <p:cNvCxnSpPr>
            <a:cxnSpLocks/>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4B72D5F-4710-AFA7-3E08-2FCC175490DF}"/>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15" name="Rectangle 14">
            <a:hlinkClick r:id="rId2" action="ppaction://hlinksldjump"/>
            <a:extLst>
              <a:ext uri="{FF2B5EF4-FFF2-40B4-BE49-F238E27FC236}">
                <a16:creationId xmlns:a16="http://schemas.microsoft.com/office/drawing/2014/main" id="{5B23171A-CDBE-153A-9786-71AD8CCF66C1}"/>
              </a:ext>
            </a:extLst>
          </p:cNvPr>
          <p:cNvSpPr/>
          <p:nvPr/>
        </p:nvSpPr>
        <p:spPr>
          <a:xfrm>
            <a:off x="4852470" y="4167453"/>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19" name="Rectangle: Rounded Corners 2">
            <a:extLst>
              <a:ext uri="{FF2B5EF4-FFF2-40B4-BE49-F238E27FC236}">
                <a16:creationId xmlns:a16="http://schemas.microsoft.com/office/drawing/2014/main" id="{C091406C-94C8-7535-010F-1450FED3B9C5}"/>
              </a:ext>
            </a:extLst>
          </p:cNvPr>
          <p:cNvSpPr/>
          <p:nvPr/>
        </p:nvSpPr>
        <p:spPr>
          <a:xfrm>
            <a:off x="5311873" y="1308543"/>
            <a:ext cx="3486681" cy="802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The scientific process of granting clinical indication to a biosimilar medicine on the basis of a clinical safety and efficacy study to support that indication</a:t>
            </a:r>
          </a:p>
        </p:txBody>
      </p:sp>
      <p:sp>
        <p:nvSpPr>
          <p:cNvPr id="20" name="Rectangle: Rounded Corners 2">
            <a:extLst>
              <a:ext uri="{FF2B5EF4-FFF2-40B4-BE49-F238E27FC236}">
                <a16:creationId xmlns:a16="http://schemas.microsoft.com/office/drawing/2014/main" id="{52772276-69F2-D061-102B-8E94BFC1B0AC}"/>
              </a:ext>
            </a:extLst>
          </p:cNvPr>
          <p:cNvSpPr/>
          <p:nvPr/>
        </p:nvSpPr>
        <p:spPr>
          <a:xfrm>
            <a:off x="5311873" y="2189066"/>
            <a:ext cx="3486681" cy="636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The process where a prescriber decides to </a:t>
            </a:r>
            <a:br>
              <a:rPr lang="en-US" sz="1200">
                <a:solidFill>
                  <a:schemeClr val="accent3"/>
                </a:solidFill>
              </a:rPr>
            </a:br>
            <a:r>
              <a:rPr lang="en-US" sz="1200">
                <a:solidFill>
                  <a:schemeClr val="accent3"/>
                </a:solidFill>
              </a:rPr>
              <a:t>change their patient’s therapy from one treatment </a:t>
            </a:r>
            <a:br>
              <a:rPr lang="en-US" sz="1200">
                <a:solidFill>
                  <a:schemeClr val="accent3"/>
                </a:solidFill>
              </a:rPr>
            </a:br>
            <a:r>
              <a:rPr lang="en-US" sz="1200">
                <a:solidFill>
                  <a:schemeClr val="accent3"/>
                </a:solidFill>
              </a:rPr>
              <a:t>to another that has the same therapeutic intent</a:t>
            </a:r>
          </a:p>
        </p:txBody>
      </p:sp>
      <p:sp>
        <p:nvSpPr>
          <p:cNvPr id="21" name="Rectangle: Rounded Corners 2">
            <a:extLst>
              <a:ext uri="{FF2B5EF4-FFF2-40B4-BE49-F238E27FC236}">
                <a16:creationId xmlns:a16="http://schemas.microsoft.com/office/drawing/2014/main" id="{8D211F72-E46D-8406-970F-74512A7C8D82}"/>
              </a:ext>
            </a:extLst>
          </p:cNvPr>
          <p:cNvSpPr/>
          <p:nvPr/>
        </p:nvSpPr>
        <p:spPr>
          <a:xfrm>
            <a:off x="5311873" y="2903537"/>
            <a:ext cx="3486681" cy="8550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b="1">
                <a:solidFill>
                  <a:schemeClr val="bg2"/>
                </a:solidFill>
              </a:rPr>
              <a:t>The scientific and regulatory process of granting clinical indication to a biosimilar medicine without conducting a clinical safety and efficacy study to support that indication</a:t>
            </a:r>
          </a:p>
        </p:txBody>
      </p:sp>
      <p:sp>
        <p:nvSpPr>
          <p:cNvPr id="22" name="Rectangle: Rounded Corners 2">
            <a:extLst>
              <a:ext uri="{FF2B5EF4-FFF2-40B4-BE49-F238E27FC236}">
                <a16:creationId xmlns:a16="http://schemas.microsoft.com/office/drawing/2014/main" id="{CF5D02F6-D1EA-AFDF-3FE5-C4ACC7822500}"/>
              </a:ext>
            </a:extLst>
          </p:cNvPr>
          <p:cNvSpPr/>
          <p:nvPr/>
        </p:nvSpPr>
        <p:spPr>
          <a:xfrm>
            <a:off x="5311873" y="3836791"/>
            <a:ext cx="3486681" cy="34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spc="-30">
                <a:solidFill>
                  <a:schemeClr val="accent3"/>
                </a:solidFill>
              </a:rPr>
              <a:t>None of the above</a:t>
            </a:r>
            <a:endParaRPr lang="en-US" sz="1200">
              <a:solidFill>
                <a:schemeClr val="accent3"/>
              </a:solidFill>
            </a:endParaRPr>
          </a:p>
        </p:txBody>
      </p:sp>
      <p:grpSp>
        <p:nvGrpSpPr>
          <p:cNvPr id="2" name="Group 1">
            <a:extLst>
              <a:ext uri="{FF2B5EF4-FFF2-40B4-BE49-F238E27FC236}">
                <a16:creationId xmlns:a16="http://schemas.microsoft.com/office/drawing/2014/main" id="{B2701B97-DD35-B000-B398-2B2F4DA36CCC}"/>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EFB95CB3-071D-8CB4-ACF1-5985807C717D}"/>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50B53E70-1C26-55B8-5971-841471D12B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12" name="Title 12">
            <a:extLst>
              <a:ext uri="{FF2B5EF4-FFF2-40B4-BE49-F238E27FC236}">
                <a16:creationId xmlns:a16="http://schemas.microsoft.com/office/drawing/2014/main" id="{3663DB4A-EF4D-22CF-3A4F-CC9960CAC387}"/>
              </a:ext>
            </a:extLst>
          </p:cNvPr>
          <p:cNvSpPr>
            <a:spLocks noGrp="1"/>
          </p:cNvSpPr>
          <p:nvPr>
            <p:ph type="title"/>
          </p:nvPr>
        </p:nvSpPr>
        <p:spPr>
          <a:xfrm>
            <a:off x="5311873" y="924020"/>
            <a:ext cx="3344446" cy="384523"/>
          </a:xfrm>
        </p:spPr>
        <p:txBody>
          <a:bodyPr/>
          <a:lstStyle/>
          <a:p>
            <a:pPr>
              <a:lnSpc>
                <a:spcPct val="90000"/>
              </a:lnSpc>
            </a:pPr>
            <a:r>
              <a:rPr lang="en-US" sz="2000" spc="0">
                <a:solidFill>
                  <a:schemeClr val="accent2"/>
                </a:solidFill>
              </a:rPr>
              <a:t>What is extrapolation?</a:t>
            </a:r>
            <a:endParaRPr lang="en-US" sz="2000" spc="0"/>
          </a:p>
        </p:txBody>
      </p:sp>
      <p:sp>
        <p:nvSpPr>
          <p:cNvPr id="5" name="Slide Number Placeholder 89">
            <a:extLst>
              <a:ext uri="{FF2B5EF4-FFF2-40B4-BE49-F238E27FC236}">
                <a16:creationId xmlns:a16="http://schemas.microsoft.com/office/drawing/2014/main" id="{8FA40B81-59A9-D52F-27C8-AA078668B91A}"/>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57</a:t>
            </a:fld>
            <a:endParaRPr lang="en-GB"/>
          </a:p>
        </p:txBody>
      </p:sp>
    </p:spTree>
    <p:extLst>
      <p:ext uri="{BB962C8B-B14F-4D97-AF65-F5344CB8AC3E}">
        <p14:creationId xmlns:p14="http://schemas.microsoft.com/office/powerpoint/2010/main" val="1906833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632D241A-3012-5DEB-7743-C0A094D3DA0C}"/>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58</a:t>
            </a:fld>
            <a:endParaRPr lang="en-GB" sz="600" b="1">
              <a:solidFill>
                <a:schemeClr val="accent2"/>
              </a:solidFill>
            </a:endParaRPr>
          </a:p>
        </p:txBody>
      </p:sp>
      <p:sp>
        <p:nvSpPr>
          <p:cNvPr id="6" name="Oval 5">
            <a:extLst>
              <a:ext uri="{FF2B5EF4-FFF2-40B4-BE49-F238E27FC236}">
                <a16:creationId xmlns:a16="http://schemas.microsoft.com/office/drawing/2014/main" id="{16C4A72E-D2A7-728E-B7EA-7B8466DC038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9</a:t>
            </a:r>
          </a:p>
        </p:txBody>
      </p:sp>
      <p:cxnSp>
        <p:nvCxnSpPr>
          <p:cNvPr id="7" name="Straight Connector 6">
            <a:extLst>
              <a:ext uri="{FF2B5EF4-FFF2-40B4-BE49-F238E27FC236}">
                <a16:creationId xmlns:a16="http://schemas.microsoft.com/office/drawing/2014/main" id="{C3CF8029-798A-69B0-6606-C27BB3236BB4}"/>
              </a:ext>
            </a:extLst>
          </p:cNvPr>
          <p:cNvCxnSpPr>
            <a:cxnSpLocks/>
            <a:stCxn id="6"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Rounded Corners 2">
            <a:extLst>
              <a:ext uri="{FF2B5EF4-FFF2-40B4-BE49-F238E27FC236}">
                <a16:creationId xmlns:a16="http://schemas.microsoft.com/office/drawing/2014/main" id="{B71C8F7B-D9A1-F508-1110-AE65FA8187E7}"/>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3" name="Rectangle: Rounded Corners 4">
            <a:extLst>
              <a:ext uri="{FF2B5EF4-FFF2-40B4-BE49-F238E27FC236}">
                <a16:creationId xmlns:a16="http://schemas.microsoft.com/office/drawing/2014/main" id="{AFA85841-4925-04B2-8E2D-CB397E31F57E}"/>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2" name="Slide Number Placeholder 89">
            <a:extLst>
              <a:ext uri="{FF2B5EF4-FFF2-40B4-BE49-F238E27FC236}">
                <a16:creationId xmlns:a16="http://schemas.microsoft.com/office/drawing/2014/main" id="{713C751D-F433-605F-8236-3D38DF569D58}"/>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58</a:t>
            </a:fld>
            <a:endParaRPr lang="en-GB"/>
          </a:p>
        </p:txBody>
      </p:sp>
      <p:sp>
        <p:nvSpPr>
          <p:cNvPr id="8" name="Title 17">
            <a:extLst>
              <a:ext uri="{FF2B5EF4-FFF2-40B4-BE49-F238E27FC236}">
                <a16:creationId xmlns:a16="http://schemas.microsoft.com/office/drawing/2014/main" id="{0FE00A85-057E-64CB-7990-0625AC8DED2E}"/>
              </a:ext>
            </a:extLst>
          </p:cNvPr>
          <p:cNvSpPr>
            <a:spLocks noGrp="1"/>
          </p:cNvSpPr>
          <p:nvPr>
            <p:ph type="title"/>
          </p:nvPr>
        </p:nvSpPr>
        <p:spPr>
          <a:xfrm>
            <a:off x="5311875" y="894362"/>
            <a:ext cx="3454190" cy="346302"/>
          </a:xfrm>
        </p:spPr>
        <p:txBody>
          <a:bodyPr/>
          <a:lstStyle/>
          <a:p>
            <a:pPr>
              <a:lnSpc>
                <a:spcPct val="90000"/>
              </a:lnSpc>
              <a:tabLst>
                <a:tab pos="403225" algn="l"/>
              </a:tabLst>
            </a:pPr>
            <a:r>
              <a:rPr lang="en-US" sz="2000"/>
              <a:t>Switching from a reference to biosimilar medicine is expected to impact treatment efficacy and safety</a:t>
            </a:r>
          </a:p>
        </p:txBody>
      </p:sp>
    </p:spTree>
    <p:extLst>
      <p:ext uri="{BB962C8B-B14F-4D97-AF65-F5344CB8AC3E}">
        <p14:creationId xmlns:p14="http://schemas.microsoft.com/office/powerpoint/2010/main" val="27412212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0">
            <a:extLst>
              <a:ext uri="{FF2B5EF4-FFF2-40B4-BE49-F238E27FC236}">
                <a16:creationId xmlns:a16="http://schemas.microsoft.com/office/drawing/2014/main" id="{6067E575-0C5F-0FD6-3E4C-B9B1E8A8B0F1}"/>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59</a:t>
            </a:fld>
            <a:endParaRPr lang="en-GB" sz="600" b="1">
              <a:solidFill>
                <a:schemeClr val="accent2"/>
              </a:solidFill>
            </a:endParaRPr>
          </a:p>
        </p:txBody>
      </p:sp>
      <p:sp>
        <p:nvSpPr>
          <p:cNvPr id="6" name="Oval 5">
            <a:extLst>
              <a:ext uri="{FF2B5EF4-FFF2-40B4-BE49-F238E27FC236}">
                <a16:creationId xmlns:a16="http://schemas.microsoft.com/office/drawing/2014/main" id="{A87BCE0A-17AA-8E49-E3B1-7FF0E3C92752}"/>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9</a:t>
            </a:r>
          </a:p>
        </p:txBody>
      </p:sp>
      <p:cxnSp>
        <p:nvCxnSpPr>
          <p:cNvPr id="7" name="Straight Connector 6">
            <a:extLst>
              <a:ext uri="{FF2B5EF4-FFF2-40B4-BE49-F238E27FC236}">
                <a16:creationId xmlns:a16="http://schemas.microsoft.com/office/drawing/2014/main" id="{BFA14323-125C-DB7B-912A-3C5E57F2A5D5}"/>
              </a:ext>
            </a:extLst>
          </p:cNvPr>
          <p:cNvCxnSpPr>
            <a:cxnSpLocks/>
            <a:stCxn id="6" idx="4"/>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Rounded Corners 2">
            <a:extLst>
              <a:ext uri="{FF2B5EF4-FFF2-40B4-BE49-F238E27FC236}">
                <a16:creationId xmlns:a16="http://schemas.microsoft.com/office/drawing/2014/main" id="{7C76ACE6-0D4B-C35B-028F-874943C431B0}"/>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9" name="Rectangle: Rounded Corners 4">
            <a:extLst>
              <a:ext uri="{FF2B5EF4-FFF2-40B4-BE49-F238E27FC236}">
                <a16:creationId xmlns:a16="http://schemas.microsoft.com/office/drawing/2014/main" id="{2C68CCF5-6057-0F2E-DCB2-0783F7BA14AC}"/>
              </a:ext>
            </a:extLst>
          </p:cNvPr>
          <p:cNvSpPr/>
          <p:nvPr/>
        </p:nvSpPr>
        <p:spPr>
          <a:xfrm>
            <a:off x="5311875" y="3371198"/>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False</a:t>
            </a:r>
            <a:endParaRPr lang="en-GB" sz="2000" b="1" spc="150">
              <a:solidFill>
                <a:schemeClr val="bg2"/>
              </a:solidFill>
            </a:endParaRPr>
          </a:p>
        </p:txBody>
      </p:sp>
      <p:sp>
        <p:nvSpPr>
          <p:cNvPr id="11" name="Oval 10">
            <a:extLst>
              <a:ext uri="{FF2B5EF4-FFF2-40B4-BE49-F238E27FC236}">
                <a16:creationId xmlns:a16="http://schemas.microsoft.com/office/drawing/2014/main" id="{EEE231B9-7565-4237-3D5A-9474B28F4D6A}"/>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5" name="Rectangle 24">
            <a:hlinkClick r:id="rId2" action="ppaction://hlinksldjump"/>
            <a:extLst>
              <a:ext uri="{FF2B5EF4-FFF2-40B4-BE49-F238E27FC236}">
                <a16:creationId xmlns:a16="http://schemas.microsoft.com/office/drawing/2014/main" id="{D288BA68-53B5-BAF8-B700-B09B33CD2EF6}"/>
              </a:ext>
            </a:extLst>
          </p:cNvPr>
          <p:cNvSpPr/>
          <p:nvPr/>
        </p:nvSpPr>
        <p:spPr>
          <a:xfrm>
            <a:off x="4821924" y="4133325"/>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DE8593E5-AD6E-3A98-7C72-F34B162598D4}"/>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3F14E98E-13AA-AD10-3B0D-6EE106476637}"/>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23DB8DA0-6123-149B-FE33-24D20E9176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5" name="Slide Number Placeholder 89">
            <a:extLst>
              <a:ext uri="{FF2B5EF4-FFF2-40B4-BE49-F238E27FC236}">
                <a16:creationId xmlns:a16="http://schemas.microsoft.com/office/drawing/2014/main" id="{3CD70F9E-0F1F-4100-3B2C-B8DC9013C77A}"/>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59</a:t>
            </a:fld>
            <a:endParaRPr lang="en-GB"/>
          </a:p>
        </p:txBody>
      </p:sp>
      <p:sp>
        <p:nvSpPr>
          <p:cNvPr id="15" name="Title 17">
            <a:extLst>
              <a:ext uri="{FF2B5EF4-FFF2-40B4-BE49-F238E27FC236}">
                <a16:creationId xmlns:a16="http://schemas.microsoft.com/office/drawing/2014/main" id="{2AC77358-CCD6-76CB-5F55-0D49DBA71774}"/>
              </a:ext>
            </a:extLst>
          </p:cNvPr>
          <p:cNvSpPr>
            <a:spLocks noGrp="1"/>
          </p:cNvSpPr>
          <p:nvPr>
            <p:ph type="title"/>
          </p:nvPr>
        </p:nvSpPr>
        <p:spPr>
          <a:xfrm>
            <a:off x="5311875" y="894362"/>
            <a:ext cx="3454190" cy="346302"/>
          </a:xfrm>
        </p:spPr>
        <p:txBody>
          <a:bodyPr/>
          <a:lstStyle/>
          <a:p>
            <a:pPr>
              <a:lnSpc>
                <a:spcPct val="90000"/>
              </a:lnSpc>
              <a:tabLst>
                <a:tab pos="403225" algn="l"/>
              </a:tabLst>
            </a:pPr>
            <a:r>
              <a:rPr lang="en-US" sz="2000"/>
              <a:t>Switching from a reference to biosimilar medicine is expected to impact treatment efficacy and safety</a:t>
            </a:r>
          </a:p>
        </p:txBody>
      </p:sp>
    </p:spTree>
    <p:extLst>
      <p:ext uri="{BB962C8B-B14F-4D97-AF65-F5344CB8AC3E}">
        <p14:creationId xmlns:p14="http://schemas.microsoft.com/office/powerpoint/2010/main" val="152084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Rectangle 58" hidden="1"/>
          <p:cNvGraphicFramePr>
            <a:graphicFrameLocks/>
          </p:cNvGraphicFramePr>
          <p:nvPr>
            <p:custDataLst>
              <p:tags r:id="rId1"/>
            </p:custDataLst>
          </p:nvPr>
        </p:nvGraphicFramePr>
        <p:xfrm>
          <a:off x="1143001" y="1"/>
          <a:ext cx="119063" cy="119063"/>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7170" name="Rectangle 58"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43001" y="1"/>
                        <a:ext cx="119063"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7">
            <a:extLst>
              <a:ext uri="{FF2B5EF4-FFF2-40B4-BE49-F238E27FC236}">
                <a16:creationId xmlns:a16="http://schemas.microsoft.com/office/drawing/2014/main" id="{278F0946-8821-E566-9D33-4AF05EC08FEB}"/>
              </a:ext>
            </a:extLst>
          </p:cNvPr>
          <p:cNvSpPr>
            <a:spLocks noGrp="1"/>
          </p:cNvSpPr>
          <p:nvPr>
            <p:ph type="title"/>
          </p:nvPr>
        </p:nvSpPr>
        <p:spPr/>
        <p:txBody>
          <a:bodyPr/>
          <a:lstStyle/>
          <a:p>
            <a:r>
              <a:rPr lang="en-US" dirty="0"/>
              <a:t>Biologic medicines are one of three distinct  pharmaceutical medicine groups used to treat MS </a:t>
            </a:r>
            <a:br>
              <a:rPr lang="en-AR" baseline="30000" dirty="0"/>
            </a:br>
            <a:endParaRPr lang="en-AR" dirty="0"/>
          </a:p>
        </p:txBody>
      </p:sp>
      <p:sp>
        <p:nvSpPr>
          <p:cNvPr id="40" name="Slide Number Placeholder 39">
            <a:extLst>
              <a:ext uri="{FF2B5EF4-FFF2-40B4-BE49-F238E27FC236}">
                <a16:creationId xmlns:a16="http://schemas.microsoft.com/office/drawing/2014/main" id="{A7C90172-17A3-0D62-3E99-48D62E3CC0DF}"/>
              </a:ext>
            </a:extLst>
          </p:cNvPr>
          <p:cNvSpPr>
            <a:spLocks noGrp="1"/>
          </p:cNvSpPr>
          <p:nvPr>
            <p:ph type="sldNum" sz="quarter" idx="12"/>
          </p:nvPr>
        </p:nvSpPr>
        <p:spPr/>
        <p:txBody>
          <a:bodyPr/>
          <a:lstStyle/>
          <a:p>
            <a:fld id="{A31C51CB-94C2-40E2-B070-08CEE3D6A386}" type="slidenum">
              <a:rPr lang="en-GB" smtClean="0"/>
              <a:t>6</a:t>
            </a:fld>
            <a:endParaRPr lang="en-GB"/>
          </a:p>
        </p:txBody>
      </p:sp>
      <p:sp>
        <p:nvSpPr>
          <p:cNvPr id="9" name="Title 17">
            <a:extLst>
              <a:ext uri="{FF2B5EF4-FFF2-40B4-BE49-F238E27FC236}">
                <a16:creationId xmlns:a16="http://schemas.microsoft.com/office/drawing/2014/main" id="{99F175C8-A02E-C594-91D2-A783D156A061}"/>
              </a:ext>
            </a:extLst>
          </p:cNvPr>
          <p:cNvSpPr txBox="1">
            <a:spLocks/>
          </p:cNvSpPr>
          <p:nvPr/>
        </p:nvSpPr>
        <p:spPr>
          <a:xfrm>
            <a:off x="457200" y="342901"/>
            <a:ext cx="8229600" cy="594359"/>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400" b="1" kern="1200" spc="-8" baseline="0">
                <a:solidFill>
                  <a:schemeClr val="accent2"/>
                </a:solidFill>
                <a:latin typeface="+mj-lt"/>
                <a:ea typeface="+mj-ea"/>
                <a:cs typeface="+mj-cs"/>
              </a:defRPr>
            </a:lvl1pPr>
          </a:lstStyle>
          <a:p>
            <a:endParaRPr lang="en-AR" baseline="30000"/>
          </a:p>
        </p:txBody>
      </p:sp>
      <p:grpSp>
        <p:nvGrpSpPr>
          <p:cNvPr id="19" name="Group 18">
            <a:extLst>
              <a:ext uri="{FF2B5EF4-FFF2-40B4-BE49-F238E27FC236}">
                <a16:creationId xmlns:a16="http://schemas.microsoft.com/office/drawing/2014/main" id="{69A29A4C-02E9-D709-15D5-D12F5184F4B5}"/>
              </a:ext>
            </a:extLst>
          </p:cNvPr>
          <p:cNvGrpSpPr/>
          <p:nvPr/>
        </p:nvGrpSpPr>
        <p:grpSpPr>
          <a:xfrm>
            <a:off x="273939" y="1001599"/>
            <a:ext cx="8608714" cy="3369233"/>
            <a:chOff x="2783455" y="2127403"/>
            <a:chExt cx="11347658" cy="4146541"/>
          </a:xfrm>
        </p:grpSpPr>
        <p:sp>
          <p:nvSpPr>
            <p:cNvPr id="21" name="Freeform: Shape 8">
              <a:extLst>
                <a:ext uri="{FF2B5EF4-FFF2-40B4-BE49-F238E27FC236}">
                  <a16:creationId xmlns:a16="http://schemas.microsoft.com/office/drawing/2014/main" id="{E8CA1C85-3A85-4D88-6ACF-37DF824BF48F}"/>
                </a:ext>
              </a:extLst>
            </p:cNvPr>
            <p:cNvSpPr>
              <a:spLocks/>
            </p:cNvSpPr>
            <p:nvPr/>
          </p:nvSpPr>
          <p:spPr>
            <a:xfrm>
              <a:off x="2783455" y="2127403"/>
              <a:ext cx="11331058" cy="4146541"/>
            </a:xfrm>
            <a:prstGeom prst="rect">
              <a:avLst/>
            </a:prstGeom>
            <a:solidFill>
              <a:schemeClr val="bg1"/>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580" tIns="205740" rIns="68580" bIns="100488" numCol="1" spcCol="1270" anchor="t" anchorCtr="0">
              <a:noAutofit/>
            </a:bodyPr>
            <a:lstStyle/>
            <a:p>
              <a:pPr algn="ctr" defTabSz="800100">
                <a:lnSpc>
                  <a:spcPct val="90000"/>
                </a:lnSpc>
                <a:spcBef>
                  <a:spcPts val="675"/>
                </a:spcBef>
                <a:spcAft>
                  <a:spcPct val="35000"/>
                </a:spcAft>
              </a:pPr>
              <a:endParaRPr lang="de-DE" sz="825">
                <a:solidFill>
                  <a:srgbClr val="4D4D4D"/>
                </a:solidFill>
                <a:latin typeface="Arial" panose="020B0604020202020204"/>
              </a:endParaRPr>
            </a:p>
          </p:txBody>
        </p:sp>
        <p:cxnSp>
          <p:nvCxnSpPr>
            <p:cNvPr id="22" name="Straight Connector 21">
              <a:extLst>
                <a:ext uri="{FF2B5EF4-FFF2-40B4-BE49-F238E27FC236}">
                  <a16:creationId xmlns:a16="http://schemas.microsoft.com/office/drawing/2014/main" id="{322EBFDC-BC69-E4E9-4B7F-0ACC07E71037}"/>
                </a:ext>
              </a:extLst>
            </p:cNvPr>
            <p:cNvCxnSpPr>
              <a:cxnSpLocks/>
            </p:cNvCxnSpPr>
            <p:nvPr/>
          </p:nvCxnSpPr>
          <p:spPr>
            <a:xfrm flipH="1">
              <a:off x="2783455" y="6273944"/>
              <a:ext cx="11347658"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176B1F4-678D-1EFB-858E-A825D00D2865}"/>
              </a:ext>
            </a:extLst>
          </p:cNvPr>
          <p:cNvGrpSpPr/>
          <p:nvPr/>
        </p:nvGrpSpPr>
        <p:grpSpPr>
          <a:xfrm>
            <a:off x="3138970" y="1762600"/>
            <a:ext cx="2862521" cy="2425147"/>
            <a:chOff x="4610796" y="2346385"/>
            <a:chExt cx="3378524" cy="2744626"/>
          </a:xfrm>
        </p:grpSpPr>
        <p:cxnSp>
          <p:nvCxnSpPr>
            <p:cNvPr id="24" name="Straight Connector 23">
              <a:extLst>
                <a:ext uri="{FF2B5EF4-FFF2-40B4-BE49-F238E27FC236}">
                  <a16:creationId xmlns:a16="http://schemas.microsoft.com/office/drawing/2014/main" id="{C39CDA0C-DA8C-5321-5C20-79260B8FCD32}"/>
                </a:ext>
              </a:extLst>
            </p:cNvPr>
            <p:cNvCxnSpPr>
              <a:cxnSpLocks/>
            </p:cNvCxnSpPr>
            <p:nvPr/>
          </p:nvCxnSpPr>
          <p:spPr>
            <a:xfrm flipV="1">
              <a:off x="4610796" y="2400376"/>
              <a:ext cx="0" cy="269063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8F84A3E-1663-CB8F-3ABD-76694F677836}"/>
                </a:ext>
              </a:extLst>
            </p:cNvPr>
            <p:cNvCxnSpPr>
              <a:cxnSpLocks/>
            </p:cNvCxnSpPr>
            <p:nvPr/>
          </p:nvCxnSpPr>
          <p:spPr>
            <a:xfrm flipV="1">
              <a:off x="7989320" y="2346385"/>
              <a:ext cx="0" cy="269063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6" name="Pentagon 25">
            <a:extLst>
              <a:ext uri="{FF2B5EF4-FFF2-40B4-BE49-F238E27FC236}">
                <a16:creationId xmlns:a16="http://schemas.microsoft.com/office/drawing/2014/main" id="{02E0B2D2-BDC6-A07C-2935-9D074A6CA25C}"/>
              </a:ext>
            </a:extLst>
          </p:cNvPr>
          <p:cNvSpPr>
            <a:spLocks/>
          </p:cNvSpPr>
          <p:nvPr/>
        </p:nvSpPr>
        <p:spPr>
          <a:xfrm>
            <a:off x="261346" y="997778"/>
            <a:ext cx="3009590" cy="45262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0" rtlCol="0" anchor="ctr"/>
          <a:lstStyle/>
          <a:p>
            <a:pPr algn="ctr" defTabSz="685800"/>
            <a:r>
              <a:rPr lang="en-US" sz="1200" b="1" noProof="1">
                <a:solidFill>
                  <a:srgbClr val="FFFFFF"/>
                </a:solidFill>
                <a:latin typeface="Arial" panose="020B0604020202020204"/>
                <a:cs typeface="Arial" pitchFamily="34" charset="0"/>
              </a:rPr>
              <a:t>Small molecule medicine</a:t>
            </a:r>
            <a:r>
              <a:rPr lang="en-US" sz="1200" b="1" baseline="30000" noProof="1">
                <a:solidFill>
                  <a:srgbClr val="FFFFFF"/>
                </a:solidFill>
                <a:latin typeface="Arial" panose="020B0604020202020204"/>
                <a:cs typeface="Arial" pitchFamily="34" charset="0"/>
              </a:rPr>
              <a:t>1–4</a:t>
            </a:r>
          </a:p>
        </p:txBody>
      </p:sp>
      <p:sp>
        <p:nvSpPr>
          <p:cNvPr id="27" name="Chevron 60">
            <a:extLst>
              <a:ext uri="{FF2B5EF4-FFF2-40B4-BE49-F238E27FC236}">
                <a16:creationId xmlns:a16="http://schemas.microsoft.com/office/drawing/2014/main" id="{9C3DDF46-91E8-4069-687F-91227EA628CB}"/>
              </a:ext>
            </a:extLst>
          </p:cNvPr>
          <p:cNvSpPr>
            <a:spLocks/>
          </p:cNvSpPr>
          <p:nvPr/>
        </p:nvSpPr>
        <p:spPr>
          <a:xfrm>
            <a:off x="3132918" y="997778"/>
            <a:ext cx="3009569" cy="45262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0" rtlCol="0" anchor="ctr"/>
          <a:lstStyle/>
          <a:p>
            <a:pPr algn="ctr" defTabSz="685800"/>
            <a:r>
              <a:rPr lang="en-US" altLang="en-US" sz="1200" b="1" noProof="1">
                <a:solidFill>
                  <a:srgbClr val="FFFFFF"/>
                </a:solidFill>
                <a:latin typeface="Arial" panose="020B0604020202020204"/>
                <a:cs typeface="Arial" pitchFamily="34" charset="0"/>
              </a:rPr>
              <a:t>Non-biological</a:t>
            </a:r>
            <a:br>
              <a:rPr lang="en-US" altLang="en-US" sz="1200" b="1" noProof="1">
                <a:solidFill>
                  <a:srgbClr val="FFFFFF"/>
                </a:solidFill>
                <a:latin typeface="Arial" panose="020B0604020202020204"/>
                <a:cs typeface="Arial" pitchFamily="34" charset="0"/>
              </a:rPr>
            </a:br>
            <a:r>
              <a:rPr lang="en-US" altLang="en-US" sz="1200" b="1" noProof="1">
                <a:solidFill>
                  <a:srgbClr val="FFFFFF"/>
                </a:solidFill>
                <a:latin typeface="Arial" panose="020B0604020202020204"/>
                <a:cs typeface="Arial" pitchFamily="34" charset="0"/>
              </a:rPr>
              <a:t>complex drug (NBCD)</a:t>
            </a:r>
            <a:r>
              <a:rPr lang="en-US" sz="1200" b="1" baseline="30000" noProof="1">
                <a:solidFill>
                  <a:srgbClr val="FFFFFF"/>
                </a:solidFill>
                <a:latin typeface="Arial" panose="020B0604020202020204"/>
                <a:cs typeface="Arial" pitchFamily="34" charset="0"/>
              </a:rPr>
              <a:t>1–4</a:t>
            </a:r>
            <a:endParaRPr lang="en-US" altLang="en-US" sz="1200" b="1" noProof="1">
              <a:solidFill>
                <a:srgbClr val="FFFFFF"/>
              </a:solidFill>
              <a:latin typeface="Arial" panose="020B0604020202020204"/>
              <a:cs typeface="Arial" pitchFamily="34" charset="0"/>
            </a:endParaRPr>
          </a:p>
        </p:txBody>
      </p:sp>
      <p:sp>
        <p:nvSpPr>
          <p:cNvPr id="29" name="TextBox 28">
            <a:extLst>
              <a:ext uri="{FF2B5EF4-FFF2-40B4-BE49-F238E27FC236}">
                <a16:creationId xmlns:a16="http://schemas.microsoft.com/office/drawing/2014/main" id="{FB5A2326-88B6-2887-D4AC-C052EE6B7E19}"/>
              </a:ext>
            </a:extLst>
          </p:cNvPr>
          <p:cNvSpPr txBox="1"/>
          <p:nvPr/>
        </p:nvSpPr>
        <p:spPr>
          <a:xfrm>
            <a:off x="574782" y="1509585"/>
            <a:ext cx="2266646" cy="153888"/>
          </a:xfrm>
          <a:prstGeom prst="rect">
            <a:avLst/>
          </a:prstGeom>
          <a:noFill/>
        </p:spPr>
        <p:txBody>
          <a:bodyPr wrap="none" lIns="0" tIns="0" rIns="0" bIns="0" rtlCol="0">
            <a:spAutoFit/>
          </a:bodyPr>
          <a:lstStyle/>
          <a:p>
            <a:pPr algn="ctr" defTabSz="685800"/>
            <a:r>
              <a:rPr lang="en-GB" sz="1000" b="1">
                <a:solidFill>
                  <a:srgbClr val="1C59B5"/>
                </a:solidFill>
                <a:latin typeface="Arial" panose="020B0604020202020204"/>
              </a:rPr>
              <a:t>Example: Teriflunomide (Aubagio</a:t>
            </a:r>
            <a:r>
              <a:rPr lang="en-GB" sz="1000" b="1" baseline="30000">
                <a:solidFill>
                  <a:srgbClr val="1C59B5"/>
                </a:solidFill>
                <a:latin typeface="Arial" panose="020B0604020202020204"/>
              </a:rPr>
              <a:t>®</a:t>
            </a:r>
            <a:r>
              <a:rPr lang="en-GB" sz="1000" b="1">
                <a:solidFill>
                  <a:srgbClr val="1C59B5"/>
                </a:solidFill>
                <a:latin typeface="Arial" panose="020B0604020202020204"/>
              </a:rPr>
              <a:t>)</a:t>
            </a:r>
            <a:r>
              <a:rPr lang="en-GB" sz="1000" b="1" baseline="30000">
                <a:solidFill>
                  <a:srgbClr val="1C59B5"/>
                </a:solidFill>
                <a:latin typeface="Arial" panose="020B0604020202020204"/>
              </a:rPr>
              <a:t>5,6</a:t>
            </a:r>
            <a:endParaRPr lang="en-US" sz="1000" b="1" baseline="30000">
              <a:solidFill>
                <a:srgbClr val="1C59B5"/>
              </a:solidFill>
              <a:latin typeface="Arial" panose="020B0604020202020204"/>
            </a:endParaRPr>
          </a:p>
        </p:txBody>
      </p:sp>
      <p:sp>
        <p:nvSpPr>
          <p:cNvPr id="30" name="TextBox 29">
            <a:extLst>
              <a:ext uri="{FF2B5EF4-FFF2-40B4-BE49-F238E27FC236}">
                <a16:creationId xmlns:a16="http://schemas.microsoft.com/office/drawing/2014/main" id="{BF4229B7-E738-0791-8B93-33A946F1499F}"/>
              </a:ext>
            </a:extLst>
          </p:cNvPr>
          <p:cNvSpPr txBox="1"/>
          <p:nvPr/>
        </p:nvSpPr>
        <p:spPr>
          <a:xfrm>
            <a:off x="3204642" y="1509585"/>
            <a:ext cx="2734724" cy="153888"/>
          </a:xfrm>
          <a:prstGeom prst="rect">
            <a:avLst/>
          </a:prstGeom>
          <a:noFill/>
        </p:spPr>
        <p:txBody>
          <a:bodyPr wrap="none" lIns="0" tIns="0" rIns="0" bIns="0" rtlCol="0">
            <a:spAutoFit/>
          </a:bodyPr>
          <a:lstStyle/>
          <a:p>
            <a:pPr algn="ctr" defTabSz="685800"/>
            <a:r>
              <a:rPr lang="en-GB" sz="1000" b="1">
                <a:solidFill>
                  <a:srgbClr val="1C59B5"/>
                </a:solidFill>
                <a:latin typeface="Arial" panose="020B0604020202020204"/>
              </a:rPr>
              <a:t>Example: Glatiramer acetate (Copaxone</a:t>
            </a:r>
            <a:r>
              <a:rPr lang="en-GB" sz="1000" b="1" baseline="30000">
                <a:solidFill>
                  <a:srgbClr val="1C59B5"/>
                </a:solidFill>
                <a:latin typeface="Arial" panose="020B0604020202020204"/>
              </a:rPr>
              <a:t>®</a:t>
            </a:r>
            <a:r>
              <a:rPr lang="en-GB" sz="1000" b="1">
                <a:solidFill>
                  <a:srgbClr val="1C59B5"/>
                </a:solidFill>
                <a:latin typeface="Arial" panose="020B0604020202020204"/>
              </a:rPr>
              <a:t>)</a:t>
            </a:r>
            <a:r>
              <a:rPr lang="en-GB" sz="1000" b="1" baseline="30000">
                <a:solidFill>
                  <a:srgbClr val="1C59B5"/>
                </a:solidFill>
                <a:latin typeface="Arial" panose="020B0604020202020204"/>
              </a:rPr>
              <a:t>10,11</a:t>
            </a:r>
            <a:endParaRPr lang="en-US" sz="1000" b="1" baseline="30000">
              <a:solidFill>
                <a:srgbClr val="1C59B5"/>
              </a:solidFill>
              <a:latin typeface="Arial" panose="020B0604020202020204"/>
            </a:endParaRPr>
          </a:p>
        </p:txBody>
      </p:sp>
      <p:sp>
        <p:nvSpPr>
          <p:cNvPr id="31" name="TextBox 30">
            <a:extLst>
              <a:ext uri="{FF2B5EF4-FFF2-40B4-BE49-F238E27FC236}">
                <a16:creationId xmlns:a16="http://schemas.microsoft.com/office/drawing/2014/main" id="{34C0941F-1E29-5940-8F3B-AFA4181D4DEB}"/>
              </a:ext>
            </a:extLst>
          </p:cNvPr>
          <p:cNvSpPr txBox="1"/>
          <p:nvPr/>
        </p:nvSpPr>
        <p:spPr>
          <a:xfrm>
            <a:off x="6291412" y="1514716"/>
            <a:ext cx="2288726" cy="153888"/>
          </a:xfrm>
          <a:prstGeom prst="rect">
            <a:avLst/>
          </a:prstGeom>
          <a:noFill/>
        </p:spPr>
        <p:txBody>
          <a:bodyPr wrap="square" lIns="0" tIns="0" rIns="0" bIns="0" rtlCol="0">
            <a:spAutoFit/>
          </a:bodyPr>
          <a:lstStyle/>
          <a:p>
            <a:pPr algn="ctr" defTabSz="685800"/>
            <a:r>
              <a:rPr lang="en-GB" sz="1000" b="1">
                <a:solidFill>
                  <a:srgbClr val="1C59B5"/>
                </a:solidFill>
                <a:latin typeface="Arial" panose="020B0604020202020204"/>
              </a:rPr>
              <a:t>Example: Natalizumab (Tysabri</a:t>
            </a:r>
            <a:r>
              <a:rPr lang="en-GB" sz="1000" b="1" baseline="30000">
                <a:solidFill>
                  <a:srgbClr val="1C59B5"/>
                </a:solidFill>
                <a:latin typeface="Arial" panose="020B0604020202020204"/>
              </a:rPr>
              <a:t>®</a:t>
            </a:r>
            <a:r>
              <a:rPr lang="en-GB" sz="1000" b="1">
                <a:solidFill>
                  <a:srgbClr val="1C59B5"/>
                </a:solidFill>
                <a:latin typeface="Arial" panose="020B0604020202020204"/>
              </a:rPr>
              <a:t>)</a:t>
            </a:r>
            <a:r>
              <a:rPr lang="en-GB" sz="1000" b="1" baseline="30000">
                <a:solidFill>
                  <a:srgbClr val="1C59B5"/>
                </a:solidFill>
                <a:latin typeface="Arial" panose="020B0604020202020204"/>
              </a:rPr>
              <a:t>13,14</a:t>
            </a:r>
            <a:endParaRPr lang="en-US" sz="1000" b="1" baseline="30000">
              <a:solidFill>
                <a:srgbClr val="1C59B5"/>
              </a:solidFill>
              <a:latin typeface="Arial" panose="020B0604020202020204"/>
            </a:endParaRPr>
          </a:p>
        </p:txBody>
      </p:sp>
      <p:pic>
        <p:nvPicPr>
          <p:cNvPr id="32" name="Content Placeholder 7218">
            <a:extLst>
              <a:ext uri="{FF2B5EF4-FFF2-40B4-BE49-F238E27FC236}">
                <a16:creationId xmlns:a16="http://schemas.microsoft.com/office/drawing/2014/main" id="{C9BD7430-D4A4-EACD-4E5D-2FEE43C7139E}"/>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791" y="1762863"/>
            <a:ext cx="900629" cy="552457"/>
          </a:xfrm>
          <a:prstGeom prst="rect">
            <a:avLst/>
          </a:prstGeom>
        </p:spPr>
      </p:pic>
      <p:pic>
        <p:nvPicPr>
          <p:cNvPr id="33" name="Content Placeholder 7218">
            <a:extLst>
              <a:ext uri="{FF2B5EF4-FFF2-40B4-BE49-F238E27FC236}">
                <a16:creationId xmlns:a16="http://schemas.microsoft.com/office/drawing/2014/main" id="{445239FE-270F-5A0C-0AD9-41647268880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059974" y="1762863"/>
            <a:ext cx="1024061" cy="530762"/>
          </a:xfrm>
          <a:prstGeom prst="rect">
            <a:avLst/>
          </a:prstGeom>
        </p:spPr>
      </p:pic>
      <p:pic>
        <p:nvPicPr>
          <p:cNvPr id="34" name="Content Placeholder 7218">
            <a:extLst>
              <a:ext uri="{FF2B5EF4-FFF2-40B4-BE49-F238E27FC236}">
                <a16:creationId xmlns:a16="http://schemas.microsoft.com/office/drawing/2014/main" id="{CD129B9B-CE5D-0FD0-815A-C8A54F195DFE}"/>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001796" y="1762863"/>
            <a:ext cx="867959" cy="650969"/>
          </a:xfrm>
          <a:prstGeom prst="rect">
            <a:avLst/>
          </a:prstGeom>
        </p:spPr>
      </p:pic>
      <p:sp>
        <p:nvSpPr>
          <p:cNvPr id="35" name="Text Box 44">
            <a:extLst>
              <a:ext uri="{FF2B5EF4-FFF2-40B4-BE49-F238E27FC236}">
                <a16:creationId xmlns:a16="http://schemas.microsoft.com/office/drawing/2014/main" id="{0D49B4F5-6E68-0C65-681A-5826840C7E02}"/>
              </a:ext>
            </a:extLst>
          </p:cNvPr>
          <p:cNvSpPr txBox="1">
            <a:spLocks noChangeArrowheads="1"/>
          </p:cNvSpPr>
          <p:nvPr/>
        </p:nvSpPr>
        <p:spPr bwMode="auto">
          <a:xfrm>
            <a:off x="6072690" y="2444695"/>
            <a:ext cx="2791319" cy="877247"/>
          </a:xfrm>
          <a:prstGeom prst="rect">
            <a:avLst/>
          </a:prstGeom>
        </p:spPr>
        <p:txBody>
          <a:bodyPr wrap="square" lIns="67500" tIns="35100" rIns="67500" bIns="35100" anchor="t" anchorCtr="0">
            <a:no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dirty="0">
                <a:latin typeface="Arial" panose="020B0604020202020204"/>
              </a:rPr>
              <a:t>Production:</a:t>
            </a:r>
            <a:r>
              <a:rPr lang="en-US" altLang="en-US" sz="900" dirty="0">
                <a:latin typeface="Arial" panose="020B0604020202020204"/>
              </a:rPr>
              <a:t> Living cells or organisms, mammalian cells</a:t>
            </a:r>
          </a:p>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dirty="0">
                <a:latin typeface="Arial" panose="020B0604020202020204"/>
              </a:rPr>
              <a:t>Molecular composition:</a:t>
            </a:r>
            <a:r>
              <a:rPr lang="en-US" altLang="en-US" sz="900" dirty="0">
                <a:latin typeface="Arial" panose="020B0604020202020204"/>
              </a:rPr>
              <a:t> Complex and large composition made of single/multiple active substance(s)</a:t>
            </a:r>
          </a:p>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sz="900" b="1" dirty="0">
                <a:latin typeface="Arial" panose="020B0604020202020204"/>
              </a:rPr>
              <a:t>Successor:</a:t>
            </a:r>
            <a:r>
              <a:rPr lang="en-US" sz="900" dirty="0">
                <a:latin typeface="Arial" panose="020B0604020202020204"/>
              </a:rPr>
              <a:t> Biosimilar medicine</a:t>
            </a: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sz="800" dirty="0">
                <a:solidFill>
                  <a:schemeClr val="accent1"/>
                </a:solidFill>
                <a:latin typeface="Arial" panose="020B0604020202020204"/>
              </a:rPr>
              <a:t>Because of the inherent variability of all biologics, it is not possible to create an identical version of a biologic medicine, even between reference medicine batches. Successors to a reference biologic medicines are called 'biosimilars’ that match their reference medicine in terms of safety and efficacy</a:t>
            </a:r>
            <a:r>
              <a:rPr lang="en-US" sz="800" baseline="30000" dirty="0">
                <a:solidFill>
                  <a:schemeClr val="accent1"/>
                </a:solidFill>
                <a:latin typeface="Arial" panose="020B0604020202020204"/>
              </a:rPr>
              <a:t>7</a:t>
            </a: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sz="800" dirty="0">
                <a:latin typeface="Arial" panose="020B0604020202020204"/>
              </a:rPr>
              <a:t>Example: Biosimilar natalizumab (</a:t>
            </a:r>
            <a:r>
              <a:rPr lang="en-US" sz="800" dirty="0" err="1">
                <a:latin typeface="Arial" panose="020B0604020202020204"/>
              </a:rPr>
              <a:t>Tyruko</a:t>
            </a:r>
            <a:r>
              <a:rPr lang="en-US" sz="800" baseline="30000" dirty="0">
                <a:latin typeface="Arial" panose="020B0604020202020204"/>
              </a:rPr>
              <a:t>®</a:t>
            </a:r>
            <a:r>
              <a:rPr lang="en-US" sz="800" dirty="0">
                <a:latin typeface="Arial" panose="020B0604020202020204"/>
              </a:rPr>
              <a:t>)</a:t>
            </a:r>
            <a:r>
              <a:rPr lang="en-US" sz="800" baseline="30000" dirty="0">
                <a:latin typeface="Arial" panose="020B0604020202020204"/>
              </a:rPr>
              <a:t>15,16</a:t>
            </a:r>
          </a:p>
        </p:txBody>
      </p:sp>
      <p:sp>
        <p:nvSpPr>
          <p:cNvPr id="36" name="Text Box 44">
            <a:extLst>
              <a:ext uri="{FF2B5EF4-FFF2-40B4-BE49-F238E27FC236}">
                <a16:creationId xmlns:a16="http://schemas.microsoft.com/office/drawing/2014/main" id="{942110BD-EEFE-1A3E-9AE9-CCE78F71E5A7}"/>
              </a:ext>
            </a:extLst>
          </p:cNvPr>
          <p:cNvSpPr txBox="1">
            <a:spLocks noChangeArrowheads="1"/>
          </p:cNvSpPr>
          <p:nvPr/>
        </p:nvSpPr>
        <p:spPr bwMode="auto">
          <a:xfrm>
            <a:off x="356637" y="2444695"/>
            <a:ext cx="2702932" cy="209385"/>
          </a:xfrm>
          <a:prstGeom prst="rect">
            <a:avLst/>
          </a:prstGeom>
        </p:spPr>
        <p:txBody>
          <a:bodyPr wrap="square" lIns="67500" tIns="35100" rIns="67500" bIns="35100" anchor="t"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a:latin typeface="Arial" panose="020B0604020202020204"/>
              </a:rPr>
              <a:t>Production:</a:t>
            </a:r>
            <a:r>
              <a:rPr lang="en-US" altLang="en-US" sz="900">
                <a:latin typeface="Arial" panose="020B0604020202020204"/>
              </a:rPr>
              <a:t> Chemical synthesis</a:t>
            </a:r>
          </a:p>
        </p:txBody>
      </p:sp>
      <p:sp>
        <p:nvSpPr>
          <p:cNvPr id="37" name="Text Box 44">
            <a:extLst>
              <a:ext uri="{FF2B5EF4-FFF2-40B4-BE49-F238E27FC236}">
                <a16:creationId xmlns:a16="http://schemas.microsoft.com/office/drawing/2014/main" id="{C604DC85-56F8-E84A-5793-8809856C698C}"/>
              </a:ext>
            </a:extLst>
          </p:cNvPr>
          <p:cNvSpPr txBox="1">
            <a:spLocks noChangeArrowheads="1"/>
          </p:cNvSpPr>
          <p:nvPr/>
        </p:nvSpPr>
        <p:spPr bwMode="auto">
          <a:xfrm>
            <a:off x="3239727" y="2444695"/>
            <a:ext cx="2638542" cy="209385"/>
          </a:xfrm>
          <a:prstGeom prst="rect">
            <a:avLst/>
          </a:prstGeom>
        </p:spPr>
        <p:txBody>
          <a:bodyPr wrap="square" lIns="67500" tIns="35100" rIns="67500" bIns="35100" anchor="t"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a:latin typeface="Arial" panose="020B0604020202020204"/>
              </a:rPr>
              <a:t>Production:</a:t>
            </a:r>
            <a:r>
              <a:rPr lang="en-US" altLang="en-US" sz="900">
                <a:latin typeface="Arial" panose="020B0604020202020204"/>
              </a:rPr>
              <a:t> Chemical synthesis</a:t>
            </a:r>
          </a:p>
        </p:txBody>
      </p:sp>
      <p:sp>
        <p:nvSpPr>
          <p:cNvPr id="45" name="Chevron 60">
            <a:extLst>
              <a:ext uri="{FF2B5EF4-FFF2-40B4-BE49-F238E27FC236}">
                <a16:creationId xmlns:a16="http://schemas.microsoft.com/office/drawing/2014/main" id="{F42ED74F-346E-C5AD-E9F2-FF0F949BF8F4}"/>
              </a:ext>
            </a:extLst>
          </p:cNvPr>
          <p:cNvSpPr>
            <a:spLocks/>
          </p:cNvSpPr>
          <p:nvPr/>
        </p:nvSpPr>
        <p:spPr>
          <a:xfrm>
            <a:off x="6004490" y="997778"/>
            <a:ext cx="3108960" cy="45262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0" rtlCol="0" anchor="ctr"/>
          <a:lstStyle/>
          <a:p>
            <a:pPr algn="ctr" defTabSz="685800"/>
            <a:r>
              <a:rPr lang="en-US" altLang="en-US" sz="1200" b="1" noProof="1">
                <a:solidFill>
                  <a:srgbClr val="FFFFFF"/>
                </a:solidFill>
                <a:latin typeface="Arial" panose="020B0604020202020204"/>
                <a:cs typeface="Arial" pitchFamily="34" charset="0"/>
              </a:rPr>
              <a:t> Biologic medicine</a:t>
            </a:r>
            <a:r>
              <a:rPr lang="en-US" sz="1200" b="1" baseline="30000" noProof="1">
                <a:solidFill>
                  <a:srgbClr val="FFFFFF"/>
                </a:solidFill>
                <a:latin typeface="Arial" panose="020B0604020202020204"/>
                <a:cs typeface="Arial" pitchFamily="34" charset="0"/>
              </a:rPr>
              <a:t>1–4</a:t>
            </a:r>
            <a:endParaRPr lang="en-US" altLang="en-US" sz="1200" b="1" strike="sngStrike" noProof="1">
              <a:solidFill>
                <a:srgbClr val="FF0000"/>
              </a:solidFill>
              <a:latin typeface="Arial" panose="020B0604020202020204"/>
              <a:cs typeface="Arial" pitchFamily="34" charset="0"/>
            </a:endParaRPr>
          </a:p>
        </p:txBody>
      </p:sp>
      <p:sp>
        <p:nvSpPr>
          <p:cNvPr id="46" name="Rectangle 45">
            <a:extLst>
              <a:ext uri="{FF2B5EF4-FFF2-40B4-BE49-F238E27FC236}">
                <a16:creationId xmlns:a16="http://schemas.microsoft.com/office/drawing/2014/main" id="{FA586D8E-C4D9-882A-9CB9-82EC52E716C2}"/>
              </a:ext>
            </a:extLst>
          </p:cNvPr>
          <p:cNvSpPr/>
          <p:nvPr/>
        </p:nvSpPr>
        <p:spPr>
          <a:xfrm>
            <a:off x="8882653" y="921810"/>
            <a:ext cx="261347" cy="9144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 name="Text Box 44">
            <a:extLst>
              <a:ext uri="{FF2B5EF4-FFF2-40B4-BE49-F238E27FC236}">
                <a16:creationId xmlns:a16="http://schemas.microsoft.com/office/drawing/2014/main" id="{3C4302CD-1338-D558-844C-7CFECAA23BF6}"/>
              </a:ext>
            </a:extLst>
          </p:cNvPr>
          <p:cNvSpPr txBox="1">
            <a:spLocks noChangeArrowheads="1"/>
          </p:cNvSpPr>
          <p:nvPr/>
        </p:nvSpPr>
        <p:spPr bwMode="auto">
          <a:xfrm>
            <a:off x="3239727" y="2750789"/>
            <a:ext cx="2638542" cy="347884"/>
          </a:xfrm>
          <a:prstGeom prst="rect">
            <a:avLst/>
          </a:prstGeom>
        </p:spPr>
        <p:txBody>
          <a:bodyPr wrap="square" lIns="67500" tIns="35100" rIns="67500" bIns="35100" anchor="t"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a:latin typeface="Arial" panose="020B0604020202020204"/>
              </a:rPr>
              <a:t>Molecular composition:</a:t>
            </a:r>
            <a:r>
              <a:rPr lang="en-US" altLang="en-US" sz="900">
                <a:latin typeface="Arial" panose="020B0604020202020204"/>
              </a:rPr>
              <a:t> Multiple molecules </a:t>
            </a:r>
            <a:br>
              <a:rPr lang="en-US" altLang="en-US" sz="900">
                <a:latin typeface="Arial" panose="020B0604020202020204"/>
              </a:rPr>
            </a:br>
            <a:r>
              <a:rPr lang="en-US" altLang="en-US" sz="900">
                <a:latin typeface="Arial" panose="020B0604020202020204"/>
              </a:rPr>
              <a:t>of different sizes</a:t>
            </a:r>
            <a:endParaRPr lang="en-US" sz="800" baseline="30000">
              <a:latin typeface="Arial" panose="020B0604020202020204"/>
            </a:endParaRPr>
          </a:p>
        </p:txBody>
      </p:sp>
      <p:sp>
        <p:nvSpPr>
          <p:cNvPr id="4" name="Text Box 44">
            <a:extLst>
              <a:ext uri="{FF2B5EF4-FFF2-40B4-BE49-F238E27FC236}">
                <a16:creationId xmlns:a16="http://schemas.microsoft.com/office/drawing/2014/main" id="{DDC78C75-4E85-51B0-449F-21B42A81FE02}"/>
              </a:ext>
            </a:extLst>
          </p:cNvPr>
          <p:cNvSpPr txBox="1">
            <a:spLocks noChangeArrowheads="1"/>
          </p:cNvSpPr>
          <p:nvPr/>
        </p:nvSpPr>
        <p:spPr bwMode="auto">
          <a:xfrm>
            <a:off x="3239727" y="3206100"/>
            <a:ext cx="2638542" cy="1024993"/>
          </a:xfrm>
          <a:prstGeom prst="rect">
            <a:avLst/>
          </a:prstGeom>
        </p:spPr>
        <p:txBody>
          <a:bodyPr wrap="square" lIns="67500" tIns="35100" rIns="67500" bIns="35100" anchor="t"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sz="900" b="1" dirty="0">
                <a:latin typeface="Arial" panose="020B0604020202020204"/>
              </a:rPr>
              <a:t>Successor:</a:t>
            </a:r>
            <a:r>
              <a:rPr lang="en-US" sz="900" dirty="0">
                <a:latin typeface="Arial" panose="020B0604020202020204"/>
              </a:rPr>
              <a:t> Generic NBCD</a:t>
            </a: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altLang="en-US" sz="800" dirty="0">
                <a:latin typeface="Arial" panose="020B0604020202020204"/>
              </a:rPr>
              <a:t>A generic NBCD is a successor to a reference NBCD for which the patent has run out. Generic NBCDs will not be identical to their reference NBCD due to their complex chemical composition</a:t>
            </a:r>
            <a:r>
              <a:rPr lang="en-US" altLang="en-US" sz="800" baseline="30000" dirty="0">
                <a:latin typeface="Arial" panose="020B0604020202020204"/>
              </a:rPr>
              <a:t>7</a:t>
            </a:r>
            <a:r>
              <a:rPr lang="en-US" altLang="en-US" sz="800" dirty="0">
                <a:latin typeface="Arial" panose="020B0604020202020204"/>
              </a:rPr>
              <a:t> </a:t>
            </a: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sz="800" dirty="0">
                <a:latin typeface="Arial" panose="020B0604020202020204"/>
              </a:rPr>
              <a:t>Example: Generic glatiramer acetate (</a:t>
            </a:r>
            <a:r>
              <a:rPr lang="en-US" sz="800" dirty="0" err="1">
                <a:latin typeface="Arial" panose="020B0604020202020204"/>
              </a:rPr>
              <a:t>Glatopa</a:t>
            </a:r>
            <a:r>
              <a:rPr lang="en-US" sz="800" baseline="30000" dirty="0">
                <a:latin typeface="Arial" panose="020B0604020202020204"/>
              </a:rPr>
              <a:t>®</a:t>
            </a:r>
            <a:r>
              <a:rPr lang="en-US" sz="800" dirty="0">
                <a:latin typeface="Arial" panose="020B0604020202020204"/>
              </a:rPr>
              <a:t>)</a:t>
            </a:r>
            <a:r>
              <a:rPr lang="en-US" sz="800" baseline="30000" dirty="0">
                <a:latin typeface="Arial" panose="020B0604020202020204"/>
              </a:rPr>
              <a:t>12</a:t>
            </a:r>
          </a:p>
        </p:txBody>
      </p:sp>
      <p:sp>
        <p:nvSpPr>
          <p:cNvPr id="5" name="Text Box 44">
            <a:extLst>
              <a:ext uri="{FF2B5EF4-FFF2-40B4-BE49-F238E27FC236}">
                <a16:creationId xmlns:a16="http://schemas.microsoft.com/office/drawing/2014/main" id="{CC1F66B7-D18D-39D2-36AA-73A9D7A59C7B}"/>
              </a:ext>
            </a:extLst>
          </p:cNvPr>
          <p:cNvSpPr txBox="1">
            <a:spLocks noChangeArrowheads="1"/>
          </p:cNvSpPr>
          <p:nvPr/>
        </p:nvSpPr>
        <p:spPr bwMode="auto">
          <a:xfrm>
            <a:off x="356637" y="2755232"/>
            <a:ext cx="2702932" cy="317868"/>
          </a:xfrm>
          <a:prstGeom prst="rect">
            <a:avLst/>
          </a:prstGeom>
        </p:spPr>
        <p:txBody>
          <a:bodyPr wrap="square" lIns="67500" tIns="35100" rIns="67500" bIns="35100" anchor="t" anchorCtr="0">
            <a:no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a:latin typeface="Arial" panose="020B0604020202020204"/>
              </a:rPr>
              <a:t>Molecular composition:</a:t>
            </a:r>
            <a:r>
              <a:rPr lang="en-US" altLang="en-US" sz="900">
                <a:latin typeface="Arial" panose="020B0604020202020204"/>
              </a:rPr>
              <a:t> Single well-defined molecule</a:t>
            </a:r>
          </a:p>
        </p:txBody>
      </p:sp>
      <p:sp>
        <p:nvSpPr>
          <p:cNvPr id="6" name="Text Box 44">
            <a:extLst>
              <a:ext uri="{FF2B5EF4-FFF2-40B4-BE49-F238E27FC236}">
                <a16:creationId xmlns:a16="http://schemas.microsoft.com/office/drawing/2014/main" id="{79DB895B-AB41-E95C-79F4-FD07E2077D1D}"/>
              </a:ext>
            </a:extLst>
          </p:cNvPr>
          <p:cNvSpPr txBox="1">
            <a:spLocks noChangeArrowheads="1"/>
          </p:cNvSpPr>
          <p:nvPr/>
        </p:nvSpPr>
        <p:spPr bwMode="auto">
          <a:xfrm>
            <a:off x="361957" y="3200200"/>
            <a:ext cx="2754547" cy="1242317"/>
          </a:xfrm>
          <a:prstGeom prst="rect">
            <a:avLst/>
          </a:prstGeom>
        </p:spPr>
        <p:txBody>
          <a:bodyPr wrap="square" lIns="67500" tIns="35100" rIns="67500" bIns="35100" anchor="t" anchorCtr="0">
            <a:no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sz="900" b="1" dirty="0"/>
              <a:t>Successor:</a:t>
            </a:r>
            <a:r>
              <a:rPr lang="en-US" sz="900" dirty="0"/>
              <a:t> Generic small molecule medicine</a:t>
            </a: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altLang="en-US" sz="800" dirty="0">
                <a:latin typeface="Arial" panose="020B0604020202020204"/>
              </a:rPr>
              <a:t>A generic small molecule medicine </a:t>
            </a:r>
            <a:r>
              <a:rPr lang="en-US" altLang="en-US" sz="800" dirty="0">
                <a:solidFill>
                  <a:schemeClr val="accent1"/>
                </a:solidFill>
                <a:latin typeface="Arial" panose="020B0604020202020204"/>
              </a:rPr>
              <a:t>is a copy of a reference small molecule medicine for which the patent has run out. Identical copies can </a:t>
            </a:r>
            <a:r>
              <a:rPr lang="en-US" altLang="en-US" sz="800" dirty="0">
                <a:latin typeface="Arial" panose="020B0604020202020204"/>
              </a:rPr>
              <a:t>be made due to the simple chemical composition of small molecule medicines</a:t>
            </a:r>
            <a:r>
              <a:rPr lang="en-US" altLang="en-US" sz="800" baseline="30000" dirty="0">
                <a:latin typeface="Arial" panose="020B0604020202020204"/>
              </a:rPr>
              <a:t>7</a:t>
            </a:r>
            <a:endParaRPr lang="en-US" altLang="en-US" sz="800" dirty="0">
              <a:latin typeface="Arial" panose="020B0604020202020204"/>
            </a:endParaRP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sz="800" dirty="0">
                <a:latin typeface="Arial" panose="020B0604020202020204"/>
              </a:rPr>
              <a:t>Example: Generic teriflunomide</a:t>
            </a:r>
            <a:br>
              <a:rPr lang="en-US" sz="800" dirty="0">
                <a:latin typeface="Arial" panose="020B0604020202020204"/>
              </a:rPr>
            </a:br>
            <a:r>
              <a:rPr lang="en-US" sz="800" dirty="0">
                <a:latin typeface="Arial" panose="020B0604020202020204"/>
              </a:rPr>
              <a:t>(Teriflunomide Mylan</a:t>
            </a:r>
            <a:r>
              <a:rPr lang="en-US" sz="800" baseline="30000" dirty="0">
                <a:solidFill>
                  <a:schemeClr val="accent1"/>
                </a:solidFill>
                <a:latin typeface="Arial" panose="020B0604020202020204"/>
              </a:rPr>
              <a:t>®</a:t>
            </a:r>
            <a:r>
              <a:rPr lang="en-US" sz="800" dirty="0">
                <a:solidFill>
                  <a:schemeClr val="accent1"/>
                </a:solidFill>
                <a:latin typeface="Arial" panose="020B0604020202020204"/>
              </a:rPr>
              <a:t>)</a:t>
            </a:r>
            <a:r>
              <a:rPr lang="en-US" sz="800" baseline="30000" dirty="0">
                <a:latin typeface="Arial" panose="020B0604020202020204"/>
              </a:rPr>
              <a:t>8,9</a:t>
            </a:r>
          </a:p>
        </p:txBody>
      </p:sp>
      <p:sp>
        <p:nvSpPr>
          <p:cNvPr id="10" name="Footer Placeholder 9">
            <a:extLst>
              <a:ext uri="{FF2B5EF4-FFF2-40B4-BE49-F238E27FC236}">
                <a16:creationId xmlns:a16="http://schemas.microsoft.com/office/drawing/2014/main" id="{51CDBA92-50A0-0880-74B5-A1C85631FD85}"/>
              </a:ext>
            </a:extLst>
          </p:cNvPr>
          <p:cNvSpPr>
            <a:spLocks noGrp="1"/>
          </p:cNvSpPr>
          <p:nvPr>
            <p:ph type="ftr" sz="quarter" idx="11"/>
          </p:nvPr>
        </p:nvSpPr>
        <p:spPr/>
        <p:txBody>
          <a:bodyPr/>
          <a:lstStyle/>
          <a:p>
            <a:r>
              <a:rPr lang="en-US" altLang="en-US" sz="400" noProof="1">
                <a:latin typeface="Arial" pitchFamily="34" charset="0"/>
                <a:cs typeface="Arial" pitchFamily="34" charset="0"/>
              </a:rPr>
              <a:t>Note: Illustrations not to scale. MS, multiple sclerosis; NBCD, non-biological complex drug.</a:t>
            </a:r>
          </a:p>
          <a:p>
            <a:r>
              <a:rPr lang="en-US" altLang="en-US" sz="400" noProof="1">
                <a:latin typeface="Arial" pitchFamily="34" charset="0"/>
                <a:cs typeface="Arial" pitchFamily="34" charset="0"/>
              </a:rPr>
              <a:t>1. </a:t>
            </a:r>
            <a:r>
              <a:rPr lang="es-ES" altLang="en-US" sz="400" noProof="1">
                <a:latin typeface="Arial" pitchFamily="34" charset="0"/>
                <a:cs typeface="Arial" pitchFamily="34" charset="0"/>
              </a:rPr>
              <a:t>Zhao L, et al. Acta Pharmacol Sin 2012;33:1339–47; 2. European Commission 2013. Available at: https://ec.europa.eu/docsroom/documents/8242/ attachments/1/translations/en/renditions/pdf. Last accessed May 22, 2023; 3. Crommelin DJA, et al. Eur J Pharm Sci 2015; 76:10–7; 4. Declerck PJ. GaBI Journal 2012;1(1):13–6;</a:t>
            </a:r>
            <a:r>
              <a:rPr lang="en-US" altLang="en-US" sz="400" noProof="1">
                <a:latin typeface="Arial" pitchFamily="34" charset="0"/>
                <a:cs typeface="Arial" pitchFamily="34" charset="0"/>
              </a:rPr>
              <a:t> 5. Aubagio®. SmPC, 2023. Available at: </a:t>
            </a:r>
            <a:r>
              <a:rPr lang="en-US" altLang="en-US" sz="400" noProof="1">
                <a:latin typeface="Arial" pitchFamily="34" charset="0"/>
                <a:cs typeface="Arial" pitchFamily="34" charset="0"/>
                <a:hlinkClick r:id="rId8"/>
              </a:rPr>
              <a:t>https://www.ema.europa.eu/en/documents/product-information/aubagio-epar-product-information_en.pdf</a:t>
            </a:r>
            <a:r>
              <a:rPr lang="en-US" altLang="en-US" sz="400" noProof="1">
                <a:latin typeface="Arial" pitchFamily="34" charset="0"/>
                <a:cs typeface="Arial" pitchFamily="34" charset="0"/>
              </a:rPr>
              <a:t>. Accessed January2024; 6. Aubagio</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PI. 2022. Available at: </a:t>
            </a:r>
            <a:r>
              <a:rPr lang="en-US" altLang="en-US" sz="400" noProof="1">
                <a:latin typeface="Arial" pitchFamily="34" charset="0"/>
                <a:cs typeface="Arial" pitchFamily="34" charset="0"/>
                <a:hlinkClick r:id="rId9"/>
              </a:rPr>
              <a:t>https://products.sanofi.us/aubagio/aubagio.pdf</a:t>
            </a:r>
            <a:r>
              <a:rPr lang="en-US" altLang="en-US" sz="400" noProof="1">
                <a:latin typeface="Arial" pitchFamily="34" charset="0"/>
                <a:cs typeface="Arial" pitchFamily="34" charset="0"/>
              </a:rPr>
              <a:t>. Accessed January 2024; 7. </a:t>
            </a:r>
            <a:r>
              <a:rPr lang="it-IT" altLang="en-US" sz="400" noProof="1">
                <a:latin typeface="Arial" pitchFamily="34" charset="0"/>
                <a:cs typeface="Arial" pitchFamily="34" charset="0"/>
              </a:rPr>
              <a:t>Greenberg G, Giovannoni G. Mult Scler Relat Disord 2023;77:104841; 8</a:t>
            </a:r>
            <a:r>
              <a:rPr lang="en-US" altLang="en-US" sz="400" noProof="1">
                <a:latin typeface="Arial" pitchFamily="34" charset="0"/>
                <a:cs typeface="Arial" pitchFamily="34" charset="0"/>
              </a:rPr>
              <a:t>. Teriflunomide Mylan. SmPC. 2023. Available at: </a:t>
            </a:r>
            <a:r>
              <a:rPr lang="en-US" altLang="en-US" sz="400" noProof="1">
                <a:latin typeface="Arial" pitchFamily="34" charset="0"/>
                <a:cs typeface="Arial" pitchFamily="34" charset="0"/>
                <a:hlinkClick r:id="rId10"/>
              </a:rPr>
              <a:t>https://www.ema.europa.eu/en/documents/product-information/teriflunomide-mylan-epar-product-information_en.pdf</a:t>
            </a:r>
            <a:r>
              <a:rPr lang="en-US" altLang="en-US" sz="400" noProof="1">
                <a:latin typeface="Arial" pitchFamily="34" charset="0"/>
                <a:cs typeface="Arial" pitchFamily="34" charset="0"/>
              </a:rPr>
              <a:t>. Accessed December 2023</a:t>
            </a:r>
            <a:r>
              <a:rPr lang="it-IT" altLang="en-US" sz="400" noProof="1">
                <a:latin typeface="Arial" pitchFamily="34" charset="0"/>
                <a:cs typeface="Arial" pitchFamily="34" charset="0"/>
              </a:rPr>
              <a:t>; 9. Teriflunomide Mylan. PI. 2022. Available at: </a:t>
            </a:r>
            <a:r>
              <a:rPr lang="it-IT" altLang="en-US" sz="400" noProof="1">
                <a:latin typeface="Arial" pitchFamily="34" charset="0"/>
                <a:cs typeface="Arial" pitchFamily="34" charset="0"/>
                <a:hlinkClick r:id="rId11"/>
              </a:rPr>
              <a:t>https://dailymed.nlm.nih.gov/dailymed/getFile.cfm?setid=1824aae5-58af-43da-8231-435c8f118bc0&amp;type=pdf</a:t>
            </a:r>
            <a:r>
              <a:rPr lang="it-IT" altLang="en-US" sz="400" noProof="1">
                <a:latin typeface="Arial" pitchFamily="34" charset="0"/>
                <a:cs typeface="Arial" pitchFamily="34" charset="0"/>
              </a:rPr>
              <a:t>. Accessed January 2024; 10</a:t>
            </a:r>
            <a:r>
              <a:rPr lang="en-US" altLang="en-US" sz="400" noProof="1">
                <a:latin typeface="Arial" pitchFamily="34" charset="0"/>
                <a:cs typeface="Arial" pitchFamily="34" charset="0"/>
              </a:rPr>
              <a:t>. Copaxone</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PI. 2023. Available at: https://www.copaxone.com/globalassets/copaxone/prescribing-information.pdf. Accessed December 2023; 11. Copaxone</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SmPC. 2022. Available at: https://www.medicines.org.uk/emc/product/183/smpc/. Accessed December 2023; 12. Glatopa</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PI. 2023. Available at: https://dailymed.nlm.nih.gov/dailymed/drugInfo.cfm?setid=5f01e40a-b6f6-40fb-b37c-3d06f1428e86. Accessed December 2023; </a:t>
            </a:r>
            <a:r>
              <a:rPr lang="es-ES" altLang="en-US" sz="400" noProof="1">
                <a:latin typeface="Arial" pitchFamily="34" charset="0"/>
                <a:cs typeface="Arial" pitchFamily="34" charset="0"/>
              </a:rPr>
              <a:t>13. </a:t>
            </a:r>
            <a:r>
              <a:rPr lang="en-US" altLang="en-US" sz="400" noProof="1">
                <a:latin typeface="Arial" pitchFamily="34" charset="0"/>
                <a:cs typeface="Arial" pitchFamily="34" charset="0"/>
              </a:rPr>
              <a:t>Tysabri</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PI. 2021. Available at: https://www.accessdata.fda.gov/drugsatfda_docs/label/2012/125104s0576lbl.pdf. Accessed December 2022; 14. Tysabri</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SmPC. 2022. Available at: https://www.medicines.org.uk/emc/product/12443/smpc. Accessed December 2023; 15. Tyruko</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PI. 2023. Available at: https://www.accessdata.fda.gov/drugsatfda_docs/label/2023/761322s000lbl.pdf. Accessed December 2023; 16. Tyruko</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SmPC. 2023. Available at: https://www.ema.europa.eu/en/documents/product-information/tyruko-epar-product-information_en.pdf. Accessed December 2023.</a:t>
            </a:r>
          </a:p>
        </p:txBody>
      </p:sp>
    </p:spTree>
    <p:extLst>
      <p:ext uri="{BB962C8B-B14F-4D97-AF65-F5344CB8AC3E}">
        <p14:creationId xmlns:p14="http://schemas.microsoft.com/office/powerpoint/2010/main" val="37777105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2CE277E-6082-008C-03FF-526D77BB10A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6800" rIns="0" rtlCol="0" anchor="ctr"/>
          <a:lstStyle/>
          <a:p>
            <a:pPr algn="ctr"/>
            <a:r>
              <a:rPr lang="en-AR" b="1">
                <a:solidFill>
                  <a:schemeClr val="bg2"/>
                </a:solidFill>
              </a:rPr>
              <a:t>10</a:t>
            </a:r>
          </a:p>
        </p:txBody>
      </p:sp>
      <p:cxnSp>
        <p:nvCxnSpPr>
          <p:cNvPr id="7" name="Straight Connector 6">
            <a:extLst>
              <a:ext uri="{FF2B5EF4-FFF2-40B4-BE49-F238E27FC236}">
                <a16:creationId xmlns:a16="http://schemas.microsoft.com/office/drawing/2014/main" id="{5D1886B6-742E-7586-ABF8-597790AEE630}"/>
              </a:ext>
            </a:extLst>
          </p:cNvPr>
          <p:cNvCxnSpPr>
            <a:cxnSpLocks/>
          </p:cNvCxnSpPr>
          <p:nvPr/>
        </p:nvCxnSpPr>
        <p:spPr>
          <a:xfrm>
            <a:off x="5090367" y="750179"/>
            <a:ext cx="0" cy="357058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Rounded Corners 2">
            <a:extLst>
              <a:ext uri="{FF2B5EF4-FFF2-40B4-BE49-F238E27FC236}">
                <a16:creationId xmlns:a16="http://schemas.microsoft.com/office/drawing/2014/main" id="{1540A4C3-7BBC-2806-3835-356B2C4C59F5}"/>
              </a:ext>
            </a:extLst>
          </p:cNvPr>
          <p:cNvSpPr/>
          <p:nvPr/>
        </p:nvSpPr>
        <p:spPr>
          <a:xfrm>
            <a:off x="5311873" y="1308542"/>
            <a:ext cx="3618479" cy="78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It is an effect where a patient’s positive expectations, beliefs, or mindset about a new treatment can lead to improvement in side effects </a:t>
            </a:r>
            <a:br>
              <a:rPr lang="en-US" sz="1200">
                <a:solidFill>
                  <a:schemeClr val="accent3"/>
                </a:solidFill>
              </a:rPr>
            </a:br>
            <a:r>
              <a:rPr lang="en-US" sz="1200">
                <a:solidFill>
                  <a:schemeClr val="accent3"/>
                </a:solidFill>
              </a:rPr>
              <a:t>or symptoms</a:t>
            </a:r>
          </a:p>
        </p:txBody>
      </p:sp>
      <p:sp>
        <p:nvSpPr>
          <p:cNvPr id="4" name="Rectangle: Rounded Corners 2">
            <a:extLst>
              <a:ext uri="{FF2B5EF4-FFF2-40B4-BE49-F238E27FC236}">
                <a16:creationId xmlns:a16="http://schemas.microsoft.com/office/drawing/2014/main" id="{457B975B-04B5-9514-D5E6-F96FC430524F}"/>
              </a:ext>
            </a:extLst>
          </p:cNvPr>
          <p:cNvSpPr/>
          <p:nvPr/>
        </p:nvSpPr>
        <p:spPr>
          <a:xfrm>
            <a:off x="5311872" y="2155395"/>
            <a:ext cx="3618480" cy="78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It is an effect where a patient’s negative expectations, beliefs, stress, or anxiety about a new treatment will not have an impact on side effects or symptoms</a:t>
            </a:r>
          </a:p>
        </p:txBody>
      </p:sp>
      <p:sp>
        <p:nvSpPr>
          <p:cNvPr id="12" name="Rectangle: Rounded Corners 2">
            <a:extLst>
              <a:ext uri="{FF2B5EF4-FFF2-40B4-BE49-F238E27FC236}">
                <a16:creationId xmlns:a16="http://schemas.microsoft.com/office/drawing/2014/main" id="{B362173C-236B-CDDF-7722-999B62F86894}"/>
              </a:ext>
            </a:extLst>
          </p:cNvPr>
          <p:cNvSpPr/>
          <p:nvPr/>
        </p:nvSpPr>
        <p:spPr>
          <a:xfrm>
            <a:off x="5311873" y="3002248"/>
            <a:ext cx="3618481" cy="89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It is an effect where a patient’s negative expectations, beliefs, stress, or anxiety about a </a:t>
            </a:r>
            <a:br>
              <a:rPr lang="en-US" sz="1200">
                <a:solidFill>
                  <a:schemeClr val="accent3"/>
                </a:solidFill>
              </a:rPr>
            </a:br>
            <a:r>
              <a:rPr lang="en-US" sz="1200">
                <a:solidFill>
                  <a:schemeClr val="accent3"/>
                </a:solidFill>
              </a:rPr>
              <a:t>new treatment can lead to side effects, worsened symptoms or loss of treatment efficacy</a:t>
            </a:r>
          </a:p>
        </p:txBody>
      </p:sp>
      <p:sp>
        <p:nvSpPr>
          <p:cNvPr id="13" name="Rectangle: Rounded Corners 2">
            <a:extLst>
              <a:ext uri="{FF2B5EF4-FFF2-40B4-BE49-F238E27FC236}">
                <a16:creationId xmlns:a16="http://schemas.microsoft.com/office/drawing/2014/main" id="{71C05908-E31B-59EC-24BC-EC8BE63B34FB}"/>
              </a:ext>
            </a:extLst>
          </p:cNvPr>
          <p:cNvSpPr/>
          <p:nvPr/>
        </p:nvSpPr>
        <p:spPr>
          <a:xfrm>
            <a:off x="5303330" y="3957364"/>
            <a:ext cx="3627021" cy="34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spc="-30">
                <a:solidFill>
                  <a:schemeClr val="accent3"/>
                </a:solidFill>
              </a:rPr>
              <a:t>None of the above</a:t>
            </a:r>
            <a:endParaRPr lang="en-US" sz="1200">
              <a:solidFill>
                <a:schemeClr val="accent3"/>
              </a:solidFill>
            </a:endParaRPr>
          </a:p>
        </p:txBody>
      </p:sp>
      <p:sp>
        <p:nvSpPr>
          <p:cNvPr id="11" name="Title 12">
            <a:extLst>
              <a:ext uri="{FF2B5EF4-FFF2-40B4-BE49-F238E27FC236}">
                <a16:creationId xmlns:a16="http://schemas.microsoft.com/office/drawing/2014/main" id="{22BC3173-C2F6-699A-5A23-45B463956895}"/>
              </a:ext>
            </a:extLst>
          </p:cNvPr>
          <p:cNvSpPr>
            <a:spLocks noGrp="1"/>
          </p:cNvSpPr>
          <p:nvPr>
            <p:ph type="title"/>
          </p:nvPr>
        </p:nvSpPr>
        <p:spPr>
          <a:xfrm>
            <a:off x="5311873" y="924020"/>
            <a:ext cx="3344446" cy="384523"/>
          </a:xfrm>
        </p:spPr>
        <p:txBody>
          <a:bodyPr/>
          <a:lstStyle/>
          <a:p>
            <a:pPr>
              <a:lnSpc>
                <a:spcPct val="90000"/>
              </a:lnSpc>
            </a:pPr>
            <a:r>
              <a:rPr lang="en-US" sz="2000" spc="0">
                <a:solidFill>
                  <a:schemeClr val="accent2"/>
                </a:solidFill>
              </a:rPr>
              <a:t>What is the nocebo effect?</a:t>
            </a:r>
            <a:endParaRPr lang="en-US" sz="2000" spc="0"/>
          </a:p>
        </p:txBody>
      </p:sp>
      <p:sp>
        <p:nvSpPr>
          <p:cNvPr id="8" name="Slide Number Placeholder 89">
            <a:extLst>
              <a:ext uri="{FF2B5EF4-FFF2-40B4-BE49-F238E27FC236}">
                <a16:creationId xmlns:a16="http://schemas.microsoft.com/office/drawing/2014/main" id="{49CF6C5A-E8DA-CC46-334A-0A31C6D1C969}"/>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60</a:t>
            </a:fld>
            <a:endParaRPr lang="en-GB"/>
          </a:p>
        </p:txBody>
      </p:sp>
    </p:spTree>
    <p:extLst>
      <p:ext uri="{BB962C8B-B14F-4D97-AF65-F5344CB8AC3E}">
        <p14:creationId xmlns:p14="http://schemas.microsoft.com/office/powerpoint/2010/main" val="23354474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7FC98369-CE56-5319-04C2-57616B60234F}"/>
              </a:ext>
            </a:extLst>
          </p:cNvPr>
          <p:cNvSpPr/>
          <p:nvPr/>
        </p:nvSpPr>
        <p:spPr>
          <a:xfrm>
            <a:off x="5311873" y="1308542"/>
            <a:ext cx="3618479" cy="78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It is an effect where a patient’s positive expectations, beliefs, or mindset about a new treatment can lead to improvement in side effects </a:t>
            </a:r>
            <a:br>
              <a:rPr lang="en-US" sz="1200">
                <a:solidFill>
                  <a:schemeClr val="accent3"/>
                </a:solidFill>
              </a:rPr>
            </a:br>
            <a:r>
              <a:rPr lang="en-US" sz="1200">
                <a:solidFill>
                  <a:schemeClr val="accent3"/>
                </a:solidFill>
              </a:rPr>
              <a:t>or symptoms</a:t>
            </a:r>
          </a:p>
        </p:txBody>
      </p:sp>
      <p:sp>
        <p:nvSpPr>
          <p:cNvPr id="6" name="Oval 5">
            <a:extLst>
              <a:ext uri="{FF2B5EF4-FFF2-40B4-BE49-F238E27FC236}">
                <a16:creationId xmlns:a16="http://schemas.microsoft.com/office/drawing/2014/main" id="{32CE277E-6082-008C-03FF-526D77BB10A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6800" rIns="0" rtlCol="0" anchor="ctr"/>
          <a:lstStyle/>
          <a:p>
            <a:pPr algn="ctr"/>
            <a:r>
              <a:rPr lang="en-AR" b="1">
                <a:solidFill>
                  <a:schemeClr val="bg2"/>
                </a:solidFill>
              </a:rPr>
              <a:t>10</a:t>
            </a:r>
          </a:p>
        </p:txBody>
      </p:sp>
      <p:cxnSp>
        <p:nvCxnSpPr>
          <p:cNvPr id="7" name="Straight Connector 6">
            <a:extLst>
              <a:ext uri="{FF2B5EF4-FFF2-40B4-BE49-F238E27FC236}">
                <a16:creationId xmlns:a16="http://schemas.microsoft.com/office/drawing/2014/main" id="{5D1886B6-742E-7586-ABF8-597790AEE630}"/>
              </a:ext>
            </a:extLst>
          </p:cNvPr>
          <p:cNvCxnSpPr>
            <a:cxnSpLocks/>
          </p:cNvCxnSpPr>
          <p:nvPr/>
        </p:nvCxnSpPr>
        <p:spPr>
          <a:xfrm>
            <a:off x="5090367" y="750179"/>
            <a:ext cx="0" cy="357058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Rounded Corners 2">
            <a:extLst>
              <a:ext uri="{FF2B5EF4-FFF2-40B4-BE49-F238E27FC236}">
                <a16:creationId xmlns:a16="http://schemas.microsoft.com/office/drawing/2014/main" id="{697EAAF3-F5AF-082A-C6E2-B5C701BCD65C}"/>
              </a:ext>
            </a:extLst>
          </p:cNvPr>
          <p:cNvSpPr/>
          <p:nvPr/>
        </p:nvSpPr>
        <p:spPr>
          <a:xfrm>
            <a:off x="5311872" y="2155395"/>
            <a:ext cx="3618480" cy="78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It is an effect where a patient’s negative expectations, beliefs, stress, or anxiety about a new treatment will not have an impact on side effects or symptoms</a:t>
            </a:r>
          </a:p>
        </p:txBody>
      </p:sp>
      <p:sp>
        <p:nvSpPr>
          <p:cNvPr id="10" name="Rectangle: Rounded Corners 2">
            <a:extLst>
              <a:ext uri="{FF2B5EF4-FFF2-40B4-BE49-F238E27FC236}">
                <a16:creationId xmlns:a16="http://schemas.microsoft.com/office/drawing/2014/main" id="{EDA9E74F-A8FF-B200-4D59-A5B9A3FC6D03}"/>
              </a:ext>
            </a:extLst>
          </p:cNvPr>
          <p:cNvSpPr/>
          <p:nvPr/>
        </p:nvSpPr>
        <p:spPr>
          <a:xfrm>
            <a:off x="5311873" y="3002248"/>
            <a:ext cx="3618481" cy="894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b="1">
                <a:solidFill>
                  <a:schemeClr val="bg2"/>
                </a:solidFill>
              </a:rPr>
              <a:t>It is an effect where a patient’s negative expectations, beliefs, stress, or anxiety about a new treatment can lead to side effects, worsened symptoms or loss of treatment efficacy</a:t>
            </a:r>
          </a:p>
        </p:txBody>
      </p:sp>
      <p:sp>
        <p:nvSpPr>
          <p:cNvPr id="11" name="Rectangle: Rounded Corners 2">
            <a:extLst>
              <a:ext uri="{FF2B5EF4-FFF2-40B4-BE49-F238E27FC236}">
                <a16:creationId xmlns:a16="http://schemas.microsoft.com/office/drawing/2014/main" id="{512EFD6A-6FC2-C8DA-B265-F8080F4CD0DB}"/>
              </a:ext>
            </a:extLst>
          </p:cNvPr>
          <p:cNvSpPr/>
          <p:nvPr/>
        </p:nvSpPr>
        <p:spPr>
          <a:xfrm>
            <a:off x="5303330" y="3957364"/>
            <a:ext cx="3627021" cy="34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spc="-30">
                <a:solidFill>
                  <a:schemeClr val="accent3"/>
                </a:solidFill>
              </a:rPr>
              <a:t>None of the above</a:t>
            </a:r>
            <a:endParaRPr lang="en-US" sz="1200">
              <a:solidFill>
                <a:schemeClr val="accent3"/>
              </a:solidFill>
            </a:endParaRPr>
          </a:p>
        </p:txBody>
      </p:sp>
      <p:sp>
        <p:nvSpPr>
          <p:cNvPr id="2" name="Oval 1">
            <a:extLst>
              <a:ext uri="{FF2B5EF4-FFF2-40B4-BE49-F238E27FC236}">
                <a16:creationId xmlns:a16="http://schemas.microsoft.com/office/drawing/2014/main" id="{684481D8-FB2B-0B01-B8FF-CC2D4652615A}"/>
              </a:ext>
            </a:extLst>
          </p:cNvPr>
          <p:cNvSpPr/>
          <p:nvPr/>
        </p:nvSpPr>
        <p:spPr>
          <a:xfrm>
            <a:off x="4821924" y="4325814"/>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14" name="Rectangle 13">
            <a:hlinkClick r:id="rId3" action="ppaction://hlinksldjump"/>
            <a:extLst>
              <a:ext uri="{FF2B5EF4-FFF2-40B4-BE49-F238E27FC236}">
                <a16:creationId xmlns:a16="http://schemas.microsoft.com/office/drawing/2014/main" id="{9AD1DCD1-6288-5282-9798-3349887A874D}"/>
              </a:ext>
            </a:extLst>
          </p:cNvPr>
          <p:cNvSpPr/>
          <p:nvPr/>
        </p:nvSpPr>
        <p:spPr>
          <a:xfrm>
            <a:off x="4848366" y="4247699"/>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15" name="Group 14">
            <a:extLst>
              <a:ext uri="{FF2B5EF4-FFF2-40B4-BE49-F238E27FC236}">
                <a16:creationId xmlns:a16="http://schemas.microsoft.com/office/drawing/2014/main" id="{67FF00AE-A639-912E-DF62-3B56633C1A2B}"/>
              </a:ext>
            </a:extLst>
          </p:cNvPr>
          <p:cNvGrpSpPr/>
          <p:nvPr/>
        </p:nvGrpSpPr>
        <p:grpSpPr>
          <a:xfrm>
            <a:off x="4864860" y="4372859"/>
            <a:ext cx="3911809" cy="438470"/>
            <a:chOff x="138971" y="3753538"/>
            <a:chExt cx="3911809" cy="438470"/>
          </a:xfrm>
        </p:grpSpPr>
        <p:sp>
          <p:nvSpPr>
            <p:cNvPr id="16" name="Rectangle 15">
              <a:extLst>
                <a:ext uri="{FF2B5EF4-FFF2-40B4-BE49-F238E27FC236}">
                  <a16:creationId xmlns:a16="http://schemas.microsoft.com/office/drawing/2014/main" id="{0CE7E0E6-7712-DB13-FDBD-EEAE225900F4}"/>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17" name="Graphic 16" descr="Cursor outline">
              <a:extLst>
                <a:ext uri="{FF2B5EF4-FFF2-40B4-BE49-F238E27FC236}">
                  <a16:creationId xmlns:a16="http://schemas.microsoft.com/office/drawing/2014/main" id="{B383B147-0094-D9E1-11C1-FA762058EF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971" y="3753538"/>
              <a:ext cx="438470" cy="438470"/>
            </a:xfrm>
            <a:prstGeom prst="rect">
              <a:avLst/>
            </a:prstGeom>
          </p:spPr>
        </p:pic>
      </p:grpSp>
      <p:sp>
        <p:nvSpPr>
          <p:cNvPr id="18" name="Title 12">
            <a:extLst>
              <a:ext uri="{FF2B5EF4-FFF2-40B4-BE49-F238E27FC236}">
                <a16:creationId xmlns:a16="http://schemas.microsoft.com/office/drawing/2014/main" id="{665FA9EC-03A6-EDE7-1D64-6A8F9B442748}"/>
              </a:ext>
            </a:extLst>
          </p:cNvPr>
          <p:cNvSpPr>
            <a:spLocks noGrp="1"/>
          </p:cNvSpPr>
          <p:nvPr>
            <p:ph type="title"/>
          </p:nvPr>
        </p:nvSpPr>
        <p:spPr>
          <a:xfrm>
            <a:off x="5311873" y="924020"/>
            <a:ext cx="3344446" cy="384523"/>
          </a:xfrm>
        </p:spPr>
        <p:txBody>
          <a:bodyPr/>
          <a:lstStyle/>
          <a:p>
            <a:pPr>
              <a:lnSpc>
                <a:spcPct val="90000"/>
              </a:lnSpc>
            </a:pPr>
            <a:r>
              <a:rPr lang="en-US" sz="2000" spc="0">
                <a:solidFill>
                  <a:schemeClr val="accent2"/>
                </a:solidFill>
              </a:rPr>
              <a:t>What is the nocebo effect?</a:t>
            </a:r>
            <a:endParaRPr lang="en-US" sz="2000" spc="0"/>
          </a:p>
        </p:txBody>
      </p:sp>
      <p:sp>
        <p:nvSpPr>
          <p:cNvPr id="8" name="Slide Number Placeholder 89">
            <a:extLst>
              <a:ext uri="{FF2B5EF4-FFF2-40B4-BE49-F238E27FC236}">
                <a16:creationId xmlns:a16="http://schemas.microsoft.com/office/drawing/2014/main" id="{BB0F564E-D034-F692-7CEB-484E291DE637}"/>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61</a:t>
            </a:fld>
            <a:endParaRPr lang="en-GB"/>
          </a:p>
        </p:txBody>
      </p:sp>
    </p:spTree>
    <p:extLst>
      <p:ext uri="{BB962C8B-B14F-4D97-AF65-F5344CB8AC3E}">
        <p14:creationId xmlns:p14="http://schemas.microsoft.com/office/powerpoint/2010/main" val="2022871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6C4A72E-D2A7-728E-B7EA-7B8466DC038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b="1">
                <a:solidFill>
                  <a:schemeClr val="bg2"/>
                </a:solidFill>
              </a:rPr>
              <a:t>11</a:t>
            </a:r>
            <a:endParaRPr lang="en-AR" b="1">
              <a:solidFill>
                <a:schemeClr val="bg2"/>
              </a:solidFill>
            </a:endParaRPr>
          </a:p>
        </p:txBody>
      </p:sp>
      <p:cxnSp>
        <p:nvCxnSpPr>
          <p:cNvPr id="7" name="Straight Connector 6">
            <a:extLst>
              <a:ext uri="{FF2B5EF4-FFF2-40B4-BE49-F238E27FC236}">
                <a16:creationId xmlns:a16="http://schemas.microsoft.com/office/drawing/2014/main" id="{C3CF8029-798A-69B0-6606-C27BB3236BB4}"/>
              </a:ext>
            </a:extLst>
          </p:cNvPr>
          <p:cNvCxnSpPr>
            <a:cxnSpLocks/>
            <a:stCxn id="6"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Rounded Corners 2">
            <a:extLst>
              <a:ext uri="{FF2B5EF4-FFF2-40B4-BE49-F238E27FC236}">
                <a16:creationId xmlns:a16="http://schemas.microsoft.com/office/drawing/2014/main" id="{B71C8F7B-D9A1-F508-1110-AE65FA8187E7}"/>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3" name="Rectangle: Rounded Corners 4">
            <a:extLst>
              <a:ext uri="{FF2B5EF4-FFF2-40B4-BE49-F238E27FC236}">
                <a16:creationId xmlns:a16="http://schemas.microsoft.com/office/drawing/2014/main" id="{AFA85841-4925-04B2-8E2D-CB397E31F57E}"/>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8" name="Title 17">
            <a:extLst>
              <a:ext uri="{FF2B5EF4-FFF2-40B4-BE49-F238E27FC236}">
                <a16:creationId xmlns:a16="http://schemas.microsoft.com/office/drawing/2014/main" id="{5882A452-B817-C5E3-C8E9-D3C2067EEF33}"/>
              </a:ext>
            </a:extLst>
          </p:cNvPr>
          <p:cNvSpPr>
            <a:spLocks noGrp="1"/>
          </p:cNvSpPr>
          <p:nvPr>
            <p:ph type="title"/>
          </p:nvPr>
        </p:nvSpPr>
        <p:spPr>
          <a:xfrm>
            <a:off x="5311875" y="894362"/>
            <a:ext cx="3454190" cy="346302"/>
          </a:xfrm>
        </p:spPr>
        <p:txBody>
          <a:bodyPr/>
          <a:lstStyle/>
          <a:p>
            <a:pPr>
              <a:lnSpc>
                <a:spcPct val="90000"/>
              </a:lnSpc>
              <a:tabLst>
                <a:tab pos="403225" algn="l"/>
              </a:tabLst>
            </a:pPr>
            <a:r>
              <a:rPr lang="en-US" sz="2000"/>
              <a:t>The same treatment effect can be expected both when a patient is treated with a reference biologic or with its biosimilar medicine</a:t>
            </a:r>
          </a:p>
        </p:txBody>
      </p:sp>
      <p:sp>
        <p:nvSpPr>
          <p:cNvPr id="2" name="Slide Number Placeholder 89">
            <a:extLst>
              <a:ext uri="{FF2B5EF4-FFF2-40B4-BE49-F238E27FC236}">
                <a16:creationId xmlns:a16="http://schemas.microsoft.com/office/drawing/2014/main" id="{699ED29F-F2E7-E405-43AD-E686C5BBCA56}"/>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62</a:t>
            </a:fld>
            <a:endParaRPr lang="en-GB"/>
          </a:p>
        </p:txBody>
      </p:sp>
    </p:spTree>
    <p:extLst>
      <p:ext uri="{BB962C8B-B14F-4D97-AF65-F5344CB8AC3E}">
        <p14:creationId xmlns:p14="http://schemas.microsoft.com/office/powerpoint/2010/main" val="25615408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87BCE0A-17AA-8E49-E3B1-7FF0E3C92752}"/>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b="1">
                <a:solidFill>
                  <a:schemeClr val="bg2"/>
                </a:solidFill>
              </a:rPr>
              <a:t>11</a:t>
            </a:r>
            <a:endParaRPr lang="en-AR" b="1">
              <a:solidFill>
                <a:schemeClr val="bg2"/>
              </a:solidFill>
            </a:endParaRPr>
          </a:p>
        </p:txBody>
      </p:sp>
      <p:cxnSp>
        <p:nvCxnSpPr>
          <p:cNvPr id="7" name="Straight Connector 6">
            <a:extLst>
              <a:ext uri="{FF2B5EF4-FFF2-40B4-BE49-F238E27FC236}">
                <a16:creationId xmlns:a16="http://schemas.microsoft.com/office/drawing/2014/main" id="{BFA14323-125C-DB7B-912A-3C5E57F2A5D5}"/>
              </a:ext>
            </a:extLst>
          </p:cNvPr>
          <p:cNvCxnSpPr>
            <a:cxnSpLocks/>
            <a:stCxn id="6" idx="4"/>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EE231B9-7565-4237-3D5A-9474B28F4D6A}"/>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5" name="Rectangle 24">
            <a:hlinkClick r:id="rId2" action="ppaction://hlinksldjump"/>
            <a:extLst>
              <a:ext uri="{FF2B5EF4-FFF2-40B4-BE49-F238E27FC236}">
                <a16:creationId xmlns:a16="http://schemas.microsoft.com/office/drawing/2014/main" id="{D288BA68-53B5-BAF8-B700-B09B33CD2EF6}"/>
              </a:ext>
            </a:extLst>
          </p:cNvPr>
          <p:cNvSpPr/>
          <p:nvPr/>
        </p:nvSpPr>
        <p:spPr>
          <a:xfrm>
            <a:off x="4821924" y="4133325"/>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DE8593E5-AD6E-3A98-7C72-F34B162598D4}"/>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3F14E98E-13AA-AD10-3B0D-6EE106476637}"/>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23DB8DA0-6123-149B-FE33-24D20E9176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15" name="Rectangle: Rounded Corners 2">
            <a:extLst>
              <a:ext uri="{FF2B5EF4-FFF2-40B4-BE49-F238E27FC236}">
                <a16:creationId xmlns:a16="http://schemas.microsoft.com/office/drawing/2014/main" id="{203169A3-538B-75B4-EA4C-AE71DDE08EE4}"/>
              </a:ext>
            </a:extLst>
          </p:cNvPr>
          <p:cNvSpPr/>
          <p:nvPr/>
        </p:nvSpPr>
        <p:spPr>
          <a:xfrm>
            <a:off x="5311875" y="2587835"/>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True</a:t>
            </a:r>
            <a:endParaRPr lang="en-GB" sz="2000" b="1" spc="150">
              <a:solidFill>
                <a:schemeClr val="bg2"/>
              </a:solidFill>
            </a:endParaRPr>
          </a:p>
        </p:txBody>
      </p:sp>
      <p:sp>
        <p:nvSpPr>
          <p:cNvPr id="16" name="Rectangle: Rounded Corners 4">
            <a:extLst>
              <a:ext uri="{FF2B5EF4-FFF2-40B4-BE49-F238E27FC236}">
                <a16:creationId xmlns:a16="http://schemas.microsoft.com/office/drawing/2014/main" id="{24464D41-8B37-CA48-6285-0FE2F7CFBFD7}"/>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10" name="Title 17">
            <a:extLst>
              <a:ext uri="{FF2B5EF4-FFF2-40B4-BE49-F238E27FC236}">
                <a16:creationId xmlns:a16="http://schemas.microsoft.com/office/drawing/2014/main" id="{854E5734-517C-F7E1-B8DA-5BB79F55FECB}"/>
              </a:ext>
            </a:extLst>
          </p:cNvPr>
          <p:cNvSpPr>
            <a:spLocks noGrp="1"/>
          </p:cNvSpPr>
          <p:nvPr>
            <p:ph type="title"/>
          </p:nvPr>
        </p:nvSpPr>
        <p:spPr>
          <a:xfrm>
            <a:off x="5311875" y="894362"/>
            <a:ext cx="3454190" cy="346302"/>
          </a:xfrm>
        </p:spPr>
        <p:txBody>
          <a:bodyPr/>
          <a:lstStyle/>
          <a:p>
            <a:pPr>
              <a:lnSpc>
                <a:spcPct val="90000"/>
              </a:lnSpc>
              <a:tabLst>
                <a:tab pos="403225" algn="l"/>
              </a:tabLst>
            </a:pPr>
            <a:r>
              <a:rPr lang="en-US" sz="2000"/>
              <a:t>The same treatment effect can be expected both when a patient is treated with a reference biologic or with its biosimilar medicine</a:t>
            </a:r>
          </a:p>
        </p:txBody>
      </p:sp>
      <p:sp>
        <p:nvSpPr>
          <p:cNvPr id="5" name="Slide Number Placeholder 89">
            <a:extLst>
              <a:ext uri="{FF2B5EF4-FFF2-40B4-BE49-F238E27FC236}">
                <a16:creationId xmlns:a16="http://schemas.microsoft.com/office/drawing/2014/main" id="{C9B5B456-8325-D142-7C5C-1CEBD6B9F5B8}"/>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63</a:t>
            </a:fld>
            <a:endParaRPr lang="en-GB"/>
          </a:p>
        </p:txBody>
      </p:sp>
    </p:spTree>
    <p:extLst>
      <p:ext uri="{BB962C8B-B14F-4D97-AF65-F5344CB8AC3E}">
        <p14:creationId xmlns:p14="http://schemas.microsoft.com/office/powerpoint/2010/main" val="33994249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6C4A72E-D2A7-728E-B7EA-7B8466DC038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b="1">
                <a:solidFill>
                  <a:schemeClr val="bg2"/>
                </a:solidFill>
              </a:rPr>
              <a:t>12</a:t>
            </a:r>
            <a:endParaRPr lang="en-AR" b="1">
              <a:solidFill>
                <a:schemeClr val="bg2"/>
              </a:solidFill>
            </a:endParaRPr>
          </a:p>
        </p:txBody>
      </p:sp>
      <p:cxnSp>
        <p:nvCxnSpPr>
          <p:cNvPr id="7" name="Straight Connector 6">
            <a:extLst>
              <a:ext uri="{FF2B5EF4-FFF2-40B4-BE49-F238E27FC236}">
                <a16:creationId xmlns:a16="http://schemas.microsoft.com/office/drawing/2014/main" id="{C3CF8029-798A-69B0-6606-C27BB3236BB4}"/>
              </a:ext>
            </a:extLst>
          </p:cNvPr>
          <p:cNvCxnSpPr>
            <a:cxnSpLocks/>
            <a:stCxn id="6"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Rounded Corners 2">
            <a:extLst>
              <a:ext uri="{FF2B5EF4-FFF2-40B4-BE49-F238E27FC236}">
                <a16:creationId xmlns:a16="http://schemas.microsoft.com/office/drawing/2014/main" id="{B71C8F7B-D9A1-F508-1110-AE65FA8187E7}"/>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3" name="Rectangle: Rounded Corners 4">
            <a:extLst>
              <a:ext uri="{FF2B5EF4-FFF2-40B4-BE49-F238E27FC236}">
                <a16:creationId xmlns:a16="http://schemas.microsoft.com/office/drawing/2014/main" id="{AFA85841-4925-04B2-8E2D-CB397E31F57E}"/>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5" name="Title 17">
            <a:extLst>
              <a:ext uri="{FF2B5EF4-FFF2-40B4-BE49-F238E27FC236}">
                <a16:creationId xmlns:a16="http://schemas.microsoft.com/office/drawing/2014/main" id="{4834B0D1-ED1A-0A13-9B49-E4437703816F}"/>
              </a:ext>
            </a:extLst>
          </p:cNvPr>
          <p:cNvSpPr txBox="1">
            <a:spLocks/>
          </p:cNvSpPr>
          <p:nvPr/>
        </p:nvSpPr>
        <p:spPr>
          <a:xfrm>
            <a:off x="5311874" y="894362"/>
            <a:ext cx="3570867" cy="346302"/>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100" b="1" kern="1200" spc="-8" baseline="0">
                <a:solidFill>
                  <a:schemeClr val="accent2"/>
                </a:solidFill>
                <a:latin typeface="+mj-lt"/>
                <a:ea typeface="+mj-ea"/>
                <a:cs typeface="+mj-cs"/>
              </a:defRPr>
            </a:lvl1pPr>
          </a:lstStyle>
          <a:p>
            <a:pPr>
              <a:lnSpc>
                <a:spcPct val="90000"/>
              </a:lnSpc>
              <a:tabLst>
                <a:tab pos="403225" algn="l"/>
              </a:tabLst>
            </a:pPr>
            <a:r>
              <a:rPr lang="en-US" sz="2000" dirty="0"/>
              <a:t>Biosimilar natalizumab is an approved biosimilar, so can be expected to have the same safety and clinical outcomes as reference natalizumab </a:t>
            </a:r>
          </a:p>
        </p:txBody>
      </p:sp>
      <p:sp>
        <p:nvSpPr>
          <p:cNvPr id="2" name="Slide Number Placeholder 89">
            <a:extLst>
              <a:ext uri="{FF2B5EF4-FFF2-40B4-BE49-F238E27FC236}">
                <a16:creationId xmlns:a16="http://schemas.microsoft.com/office/drawing/2014/main" id="{121C5475-D662-BB67-4871-FC0ED4C911F6}"/>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64</a:t>
            </a:fld>
            <a:endParaRPr lang="en-GB"/>
          </a:p>
        </p:txBody>
      </p:sp>
    </p:spTree>
    <p:extLst>
      <p:ext uri="{BB962C8B-B14F-4D97-AF65-F5344CB8AC3E}">
        <p14:creationId xmlns:p14="http://schemas.microsoft.com/office/powerpoint/2010/main" val="24072523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87BCE0A-17AA-8E49-E3B1-7FF0E3C92752}"/>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b="1">
                <a:solidFill>
                  <a:schemeClr val="bg2"/>
                </a:solidFill>
              </a:rPr>
              <a:t>12</a:t>
            </a:r>
            <a:endParaRPr lang="en-AR" b="1">
              <a:solidFill>
                <a:schemeClr val="bg2"/>
              </a:solidFill>
            </a:endParaRPr>
          </a:p>
        </p:txBody>
      </p:sp>
      <p:cxnSp>
        <p:nvCxnSpPr>
          <p:cNvPr id="7" name="Straight Connector 6">
            <a:extLst>
              <a:ext uri="{FF2B5EF4-FFF2-40B4-BE49-F238E27FC236}">
                <a16:creationId xmlns:a16="http://schemas.microsoft.com/office/drawing/2014/main" id="{BFA14323-125C-DB7B-912A-3C5E57F2A5D5}"/>
              </a:ext>
            </a:extLst>
          </p:cNvPr>
          <p:cNvCxnSpPr>
            <a:cxnSpLocks/>
            <a:stCxn id="6" idx="4"/>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EE231B9-7565-4237-3D5A-9474B28F4D6A}"/>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5" name="Rectangle 24">
            <a:hlinkClick r:id="rId2" action="ppaction://hlinksldjump"/>
            <a:extLst>
              <a:ext uri="{FF2B5EF4-FFF2-40B4-BE49-F238E27FC236}">
                <a16:creationId xmlns:a16="http://schemas.microsoft.com/office/drawing/2014/main" id="{D288BA68-53B5-BAF8-B700-B09B33CD2EF6}"/>
              </a:ext>
            </a:extLst>
          </p:cNvPr>
          <p:cNvSpPr/>
          <p:nvPr/>
        </p:nvSpPr>
        <p:spPr>
          <a:xfrm>
            <a:off x="4821924" y="4133325"/>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DE8593E5-AD6E-3A98-7C72-F34B162598D4}"/>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3F14E98E-13AA-AD10-3B0D-6EE106476637}"/>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23DB8DA0-6123-149B-FE33-24D20E9176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15" name="Rectangle: Rounded Corners 2">
            <a:extLst>
              <a:ext uri="{FF2B5EF4-FFF2-40B4-BE49-F238E27FC236}">
                <a16:creationId xmlns:a16="http://schemas.microsoft.com/office/drawing/2014/main" id="{203169A3-538B-75B4-EA4C-AE71DDE08EE4}"/>
              </a:ext>
            </a:extLst>
          </p:cNvPr>
          <p:cNvSpPr/>
          <p:nvPr/>
        </p:nvSpPr>
        <p:spPr>
          <a:xfrm>
            <a:off x="5311875" y="2587835"/>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True</a:t>
            </a:r>
            <a:endParaRPr lang="en-GB" sz="2000" b="1" spc="150">
              <a:solidFill>
                <a:schemeClr val="bg2"/>
              </a:solidFill>
            </a:endParaRPr>
          </a:p>
        </p:txBody>
      </p:sp>
      <p:sp>
        <p:nvSpPr>
          <p:cNvPr id="16" name="Rectangle: Rounded Corners 4">
            <a:extLst>
              <a:ext uri="{FF2B5EF4-FFF2-40B4-BE49-F238E27FC236}">
                <a16:creationId xmlns:a16="http://schemas.microsoft.com/office/drawing/2014/main" id="{24464D41-8B37-CA48-6285-0FE2F7CFBFD7}"/>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8" name="Slide Number Placeholder 89">
            <a:extLst>
              <a:ext uri="{FF2B5EF4-FFF2-40B4-BE49-F238E27FC236}">
                <a16:creationId xmlns:a16="http://schemas.microsoft.com/office/drawing/2014/main" id="{354E354D-8431-6A4D-DC24-2216195A24B2}"/>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65</a:t>
            </a:fld>
            <a:endParaRPr lang="en-GB"/>
          </a:p>
        </p:txBody>
      </p:sp>
      <p:sp>
        <p:nvSpPr>
          <p:cNvPr id="9" name="Title 17">
            <a:extLst>
              <a:ext uri="{FF2B5EF4-FFF2-40B4-BE49-F238E27FC236}">
                <a16:creationId xmlns:a16="http://schemas.microsoft.com/office/drawing/2014/main" id="{B5D5D2D7-A732-6E2E-6710-CE8793DB8204}"/>
              </a:ext>
            </a:extLst>
          </p:cNvPr>
          <p:cNvSpPr txBox="1">
            <a:spLocks/>
          </p:cNvSpPr>
          <p:nvPr/>
        </p:nvSpPr>
        <p:spPr>
          <a:xfrm>
            <a:off x="5311874" y="894362"/>
            <a:ext cx="3570867" cy="346302"/>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100" b="1" kern="1200" spc="-8" baseline="0">
                <a:solidFill>
                  <a:schemeClr val="accent2"/>
                </a:solidFill>
                <a:latin typeface="+mj-lt"/>
                <a:ea typeface="+mj-ea"/>
                <a:cs typeface="+mj-cs"/>
              </a:defRPr>
            </a:lvl1pPr>
          </a:lstStyle>
          <a:p>
            <a:pPr>
              <a:lnSpc>
                <a:spcPct val="90000"/>
              </a:lnSpc>
              <a:tabLst>
                <a:tab pos="403225" algn="l"/>
              </a:tabLst>
            </a:pPr>
            <a:r>
              <a:rPr lang="en-US" sz="2000" dirty="0"/>
              <a:t>Biosimilar natalizumab is an approved biosimilar, so can be expected to have the same safety and clinical outcomes as reference natalizumab </a:t>
            </a:r>
          </a:p>
        </p:txBody>
      </p:sp>
    </p:spTree>
    <p:extLst>
      <p:ext uri="{BB962C8B-B14F-4D97-AF65-F5344CB8AC3E}">
        <p14:creationId xmlns:p14="http://schemas.microsoft.com/office/powerpoint/2010/main" val="5789439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EF7B-2F98-AF76-D516-D28FFA4448FB}"/>
              </a:ext>
            </a:extLst>
          </p:cNvPr>
          <p:cNvSpPr>
            <a:spLocks noGrp="1"/>
          </p:cNvSpPr>
          <p:nvPr>
            <p:ph type="ctrTitle"/>
          </p:nvPr>
        </p:nvSpPr>
        <p:spPr/>
        <p:txBody>
          <a:bodyPr/>
          <a:lstStyle/>
          <a:p>
            <a:r>
              <a:rPr lang="en-GB"/>
              <a:t>Bibliography</a:t>
            </a:r>
            <a:endParaRPr lang="en-US"/>
          </a:p>
        </p:txBody>
      </p:sp>
    </p:spTree>
    <p:extLst>
      <p:ext uri="{BB962C8B-B14F-4D97-AF65-F5344CB8AC3E}">
        <p14:creationId xmlns:p14="http://schemas.microsoft.com/office/powerpoint/2010/main" val="6992815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200" y="866693"/>
            <a:ext cx="8450826" cy="3460758"/>
          </a:xfrm>
        </p:spPr>
        <p:txBody>
          <a:bodyPr numCol="2" spcCol="457200">
            <a:noAutofit/>
          </a:bodyPr>
          <a:lstStyle/>
          <a:p>
            <a:pPr>
              <a:lnSpc>
                <a:spcPct val="100000"/>
              </a:lnSpc>
              <a:spcBef>
                <a:spcPts val="0"/>
              </a:spcBef>
              <a:spcAft>
                <a:spcPts val="600"/>
              </a:spcAft>
            </a:pPr>
            <a:r>
              <a:rPr lang="en-US" sz="900"/>
              <a:t>Ansah JP, Chiu CT. Projecting the chronic disease burden among the adult population in the United States using a multi-state population model. Front Public Health 2023;13;10:1082183 </a:t>
            </a:r>
          </a:p>
          <a:p>
            <a:pPr>
              <a:lnSpc>
                <a:spcPct val="100000"/>
              </a:lnSpc>
              <a:spcBef>
                <a:spcPts val="0"/>
              </a:spcBef>
              <a:spcAft>
                <a:spcPts val="600"/>
              </a:spcAft>
            </a:pPr>
            <a:r>
              <a:rPr lang="en-GB" sz="900"/>
              <a:t>Bhat S, Altajar S, Shankar D, et al. </a:t>
            </a:r>
            <a:r>
              <a:rPr lang="en-US" sz="900"/>
              <a:t>Process and Clinical Outcomes of a Biosimilar Adoption Program with Infliximab-Dyyb. </a:t>
            </a:r>
            <a:r>
              <a:rPr lang="en-GB" sz="900"/>
              <a:t>J Manag Care Spec Pharm 2020;26(4):410–416</a:t>
            </a:r>
          </a:p>
          <a:p>
            <a:pPr>
              <a:lnSpc>
                <a:spcPct val="100000"/>
              </a:lnSpc>
              <a:spcBef>
                <a:spcPts val="0"/>
              </a:spcBef>
              <a:spcAft>
                <a:spcPts val="600"/>
              </a:spcAft>
            </a:pPr>
            <a:r>
              <a:rPr lang="en-GB" sz="900"/>
              <a:t>Biogen Inc. Tysabri</a:t>
            </a:r>
            <a:r>
              <a:rPr lang="en-GB" sz="900" baseline="30000"/>
              <a:t>®</a:t>
            </a:r>
            <a:r>
              <a:rPr lang="en-GB" sz="900"/>
              <a:t>. Prescribing Information. 2021. Available at: https://www.accessdata.fda.gov/drugsatfda_docs/label/2012/125104s0576lbl.pdf. Accessed December 2022</a:t>
            </a:r>
          </a:p>
          <a:p>
            <a:pPr>
              <a:lnSpc>
                <a:spcPct val="100000"/>
              </a:lnSpc>
              <a:spcBef>
                <a:spcPts val="0"/>
              </a:spcBef>
              <a:spcAft>
                <a:spcPts val="600"/>
              </a:spcAft>
            </a:pPr>
            <a:r>
              <a:rPr lang="en-GB" sz="900"/>
              <a:t>Biogen Netherlands B.V. Tysabri</a:t>
            </a:r>
            <a:r>
              <a:rPr lang="en-GB" sz="900" baseline="30000"/>
              <a:t>®</a:t>
            </a:r>
            <a:r>
              <a:rPr lang="en-GB" sz="900"/>
              <a:t>. Summary of Product Characteristics. 2022. Available at: https://www.medicines.org.uk/emc/product/12443/smpc. Accessed December 2023 </a:t>
            </a:r>
          </a:p>
          <a:p>
            <a:pPr>
              <a:lnSpc>
                <a:spcPct val="100000"/>
              </a:lnSpc>
              <a:spcBef>
                <a:spcPts val="0"/>
              </a:spcBef>
              <a:spcAft>
                <a:spcPts val="600"/>
              </a:spcAft>
            </a:pPr>
            <a:r>
              <a:rPr lang="nb-NO" sz="900"/>
              <a:t>Blackwell K, Semiglazov V, Krasnozhon D, et al. </a:t>
            </a:r>
            <a:r>
              <a:rPr lang="en-US" sz="900"/>
              <a:t>Comparison of EP2006, a filgrastim biosimilar, to the reference: a phase III, randomized, double-blind clinical study in the prevention of severe neutropenia in patients with breast cancer receiving myelosuppressive chemotherapy. </a:t>
            </a:r>
            <a:r>
              <a:rPr lang="nb-NO" sz="900"/>
              <a:t>Ann Oncol 2015;26(9):1948–1953</a:t>
            </a:r>
            <a:endParaRPr lang="en-GB" sz="900"/>
          </a:p>
          <a:p>
            <a:pPr>
              <a:lnSpc>
                <a:spcPct val="100000"/>
              </a:lnSpc>
              <a:spcBef>
                <a:spcPts val="0"/>
              </a:spcBef>
              <a:spcAft>
                <a:spcPts val="600"/>
              </a:spcAft>
            </a:pPr>
            <a:r>
              <a:rPr lang="en-GB" sz="900"/>
              <a:t>Cohen HP, Blauvelt A, Rifkin RM, et al. </a:t>
            </a:r>
            <a:r>
              <a:rPr lang="en-US" sz="900"/>
              <a:t>Switching Reference Medicines to Biosimilars: A Systematic Literature Review of Clinical Outcomes. </a:t>
            </a:r>
            <a:r>
              <a:rPr lang="en-GB" sz="900"/>
              <a:t>Drugs 2018;78(4):463–478</a:t>
            </a:r>
          </a:p>
          <a:p>
            <a:pPr>
              <a:lnSpc>
                <a:spcPct val="100000"/>
              </a:lnSpc>
              <a:spcBef>
                <a:spcPts val="0"/>
              </a:spcBef>
              <a:spcAft>
                <a:spcPts val="600"/>
              </a:spcAft>
            </a:pPr>
            <a:r>
              <a:rPr lang="en-GB" sz="900"/>
              <a:t>Colloca L, Panaccione R, Murphy TK. </a:t>
            </a:r>
            <a:r>
              <a:rPr lang="en-US" sz="900"/>
              <a:t>The Clinical Implications of Nocebo Effects for Biosimilar Therapy. </a:t>
            </a:r>
            <a:r>
              <a:rPr lang="en-GB" sz="900"/>
              <a:t>Front Pharmacol 2019;10:1372</a:t>
            </a:r>
          </a:p>
          <a:p>
            <a:pPr>
              <a:lnSpc>
                <a:spcPct val="100000"/>
              </a:lnSpc>
              <a:spcBef>
                <a:spcPts val="0"/>
              </a:spcBef>
              <a:spcAft>
                <a:spcPts val="600"/>
              </a:spcAft>
            </a:pPr>
            <a:br>
              <a:rPr lang="en-GB" sz="900"/>
            </a:br>
            <a:br>
              <a:rPr lang="en-GB" sz="900"/>
            </a:br>
            <a:br>
              <a:rPr lang="en-GB" sz="900"/>
            </a:br>
            <a:r>
              <a:rPr lang="en-GB" sz="900"/>
              <a:t>Cornes P, Gascon P, Vulto AG, et al. </a:t>
            </a:r>
            <a:r>
              <a:rPr lang="en-US" sz="900"/>
              <a:t>Biosimilar Pegfilgrastim: Improving Access and Optimising Practice to Supportive Care that Enables Cure. </a:t>
            </a:r>
            <a:r>
              <a:rPr lang="en-GB" sz="900"/>
              <a:t>BioDrugs 2020;34:255–263</a:t>
            </a:r>
          </a:p>
          <a:p>
            <a:pPr>
              <a:lnSpc>
                <a:spcPct val="100000"/>
              </a:lnSpc>
              <a:spcBef>
                <a:spcPts val="0"/>
              </a:spcBef>
              <a:spcAft>
                <a:spcPts val="600"/>
              </a:spcAft>
            </a:pPr>
            <a:r>
              <a:rPr lang="en-GB" sz="900"/>
              <a:t>Crommelin DJA, Shah VP, Klebovich SE, et al. The similarity question for biologicals and non-biological complex drugs. Eur J Pharm Sci 2015;76:10–17</a:t>
            </a:r>
          </a:p>
          <a:p>
            <a:pPr>
              <a:lnSpc>
                <a:spcPct val="100000"/>
              </a:lnSpc>
              <a:spcBef>
                <a:spcPts val="0"/>
              </a:spcBef>
              <a:spcAft>
                <a:spcPts val="600"/>
              </a:spcAft>
            </a:pPr>
            <a:r>
              <a:rPr lang="en-GB" sz="900"/>
              <a:t>D'Amico F, Pouillon L, Argollo M, et al. </a:t>
            </a:r>
            <a:r>
              <a:rPr lang="en-US" sz="900"/>
              <a:t>Multidisciplinary management of the nocebo effect in biosimilar-treated IBD patients: Results of a workshop from the NOCE-BIO consensus group. </a:t>
            </a:r>
            <a:r>
              <a:rPr lang="en-GB" sz="900"/>
              <a:t>Dig Liver Dis 2020;52:138–142</a:t>
            </a:r>
          </a:p>
          <a:p>
            <a:pPr>
              <a:lnSpc>
                <a:spcPct val="100000"/>
              </a:lnSpc>
              <a:spcBef>
                <a:spcPts val="0"/>
              </a:spcBef>
              <a:spcAft>
                <a:spcPts val="600"/>
              </a:spcAft>
            </a:pPr>
            <a:r>
              <a:rPr lang="en-GB" sz="900"/>
              <a:t>Declerck PJ.</a:t>
            </a:r>
            <a:r>
              <a:rPr lang="en-US" sz="900"/>
              <a:t> Multidisciplinary management of the nocebo effect in biosimilar-treated IBD patients: Results of a workshop from the NOCE-BIO consensus group</a:t>
            </a:r>
            <a:r>
              <a:rPr lang="en-GB" sz="900"/>
              <a:t> GaBI Journal 2012;1(1):13–16</a:t>
            </a:r>
          </a:p>
          <a:p>
            <a:pPr>
              <a:lnSpc>
                <a:spcPct val="100000"/>
              </a:lnSpc>
              <a:spcBef>
                <a:spcPts val="0"/>
              </a:spcBef>
              <a:spcAft>
                <a:spcPts val="600"/>
              </a:spcAft>
            </a:pPr>
            <a:r>
              <a:rPr lang="en-GB" sz="900"/>
              <a:t>EMA and EC. Biosimilars in the EU. 2019. Available at: https://www.ema.europa.eu/en/documents/leaflet/biosimilars-eu-information-guide-healthcare-professionals_en.pdf. Accessed August 2023</a:t>
            </a:r>
          </a:p>
          <a:p>
            <a:pPr>
              <a:lnSpc>
                <a:spcPct val="100000"/>
              </a:lnSpc>
              <a:spcBef>
                <a:spcPts val="0"/>
              </a:spcBef>
              <a:spcAft>
                <a:spcPts val="600"/>
              </a:spcAft>
            </a:pPr>
            <a:r>
              <a:rPr lang="en-GB" sz="900"/>
              <a:t>EMA. Biosimilar medicines: Overview. Available at: https://www.ema.europa.eu/en/human-regulatory/overview/biosimilar-medicines-overview. Accessed March 2023</a:t>
            </a:r>
          </a:p>
          <a:p>
            <a:pPr>
              <a:lnSpc>
                <a:spcPct val="100000"/>
              </a:lnSpc>
              <a:spcBef>
                <a:spcPts val="0"/>
              </a:spcBef>
              <a:spcAft>
                <a:spcPts val="600"/>
              </a:spcAft>
            </a:pPr>
            <a:r>
              <a:rPr lang="en-GB" sz="900"/>
              <a:t>EMA. Guideline on similar biological medicinal products. Available at: https://www.ema.europa.eu/en/documents/scientific-guideline/guideline-similar-biological-medicinal-products-rev1_en.pdf. Accessed </a:t>
            </a:r>
            <a:br>
              <a:rPr lang="en-GB" sz="900"/>
            </a:br>
            <a:r>
              <a:rPr lang="en-GB" sz="900"/>
              <a:t>August 2023</a:t>
            </a:r>
          </a:p>
          <a:p>
            <a:pPr>
              <a:lnSpc>
                <a:spcPct val="100000"/>
              </a:lnSpc>
              <a:spcBef>
                <a:spcPts val="0"/>
              </a:spcBef>
              <a:spcAft>
                <a:spcPts val="600"/>
              </a:spcAft>
            </a:pPr>
            <a:endParaRPr lang="en-GB" sz="900"/>
          </a:p>
          <a:p>
            <a:pPr>
              <a:lnSpc>
                <a:spcPct val="100000"/>
              </a:lnSpc>
              <a:spcBef>
                <a:spcPts val="0"/>
              </a:spcBef>
              <a:spcAft>
                <a:spcPts val="600"/>
              </a:spcAft>
            </a:pPr>
            <a:endParaRPr lang="en-GB" sz="900"/>
          </a:p>
          <a:p>
            <a:pPr marL="0" indent="0">
              <a:lnSpc>
                <a:spcPct val="100000"/>
              </a:lnSpc>
              <a:spcBef>
                <a:spcPts val="0"/>
              </a:spcBef>
              <a:spcAft>
                <a:spcPts val="600"/>
              </a:spcAft>
              <a:buNone/>
            </a:pPr>
            <a:endParaRPr lang="en-GB" sz="900"/>
          </a:p>
        </p:txBody>
      </p:sp>
      <p:sp>
        <p:nvSpPr>
          <p:cNvPr id="6" name="Slide Number Placeholder 20">
            <a:extLst>
              <a:ext uri="{FF2B5EF4-FFF2-40B4-BE49-F238E27FC236}">
                <a16:creationId xmlns:a16="http://schemas.microsoft.com/office/drawing/2014/main" id="{52258D79-F967-2862-080F-93324F865C55}"/>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67</a:t>
            </a:fld>
            <a:endParaRPr lang="en-GB" sz="600" b="1">
              <a:solidFill>
                <a:schemeClr val="accent2"/>
              </a:solidFill>
            </a:endParaRPr>
          </a:p>
        </p:txBody>
      </p:sp>
    </p:spTree>
    <p:extLst>
      <p:ext uri="{BB962C8B-B14F-4D97-AF65-F5344CB8AC3E}">
        <p14:creationId xmlns:p14="http://schemas.microsoft.com/office/powerpoint/2010/main" val="42846869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200" y="866693"/>
            <a:ext cx="8449056" cy="3452214"/>
          </a:xfrm>
        </p:spPr>
        <p:txBody>
          <a:bodyPr vert="horz" lIns="0" tIns="0" rIns="0" bIns="0" numCol="2" spcCol="457200" rtlCol="0">
            <a:noAutofit/>
          </a:bodyPr>
          <a:lstStyle/>
          <a:p>
            <a:pPr>
              <a:lnSpc>
                <a:spcPct val="100000"/>
              </a:lnSpc>
              <a:spcBef>
                <a:spcPts val="0"/>
              </a:spcBef>
              <a:spcAft>
                <a:spcPts val="600"/>
              </a:spcAft>
            </a:pPr>
            <a:r>
              <a:rPr lang="en-GB" sz="900"/>
              <a:t>EMA. Omnitrope</a:t>
            </a:r>
            <a:r>
              <a:rPr lang="en-GB" sz="900" baseline="30000"/>
              <a:t>®</a:t>
            </a:r>
            <a:r>
              <a:rPr lang="en-GB" sz="900"/>
              <a:t> (somatropin). Summary of Product Characteristics, 2021. Available at: https://www.ema.europa.eu/en/documents/product-information/omnitrope-epar-product-information_en.pdf. Accessed March 2023 </a:t>
            </a:r>
          </a:p>
          <a:p>
            <a:pPr>
              <a:lnSpc>
                <a:spcPct val="100000"/>
              </a:lnSpc>
              <a:spcBef>
                <a:spcPts val="0"/>
              </a:spcBef>
              <a:spcAft>
                <a:spcPts val="600"/>
              </a:spcAft>
            </a:pPr>
            <a:r>
              <a:rPr lang="en-GB" sz="900"/>
              <a:t>ESN. Switch Management between Similar Biological Medicines. 2018. Available at: https://www.medicinesforeurope.com/wp-content/uploads/2018/06/biosimilar-nurses-guideline-final.pdf Accessed March 2023</a:t>
            </a:r>
          </a:p>
          <a:p>
            <a:pPr>
              <a:lnSpc>
                <a:spcPct val="100000"/>
              </a:lnSpc>
              <a:spcBef>
                <a:spcPts val="0"/>
              </a:spcBef>
              <a:spcAft>
                <a:spcPts val="600"/>
              </a:spcAft>
            </a:pPr>
            <a:r>
              <a:rPr lang="en-GB" sz="900"/>
              <a:t>European Commission. 2016. Consensus information paper. Available at: https://ec.europa.eu/docsroom/documents/26643. Accessed March 2023</a:t>
            </a:r>
          </a:p>
          <a:p>
            <a:pPr>
              <a:lnSpc>
                <a:spcPct val="100000"/>
              </a:lnSpc>
              <a:spcBef>
                <a:spcPts val="0"/>
              </a:spcBef>
              <a:spcAft>
                <a:spcPts val="600"/>
              </a:spcAft>
            </a:pPr>
            <a:r>
              <a:rPr lang="en-GB" sz="900"/>
              <a:t>European Commission. 2013. What you need to know about biosimilar medicinal products. Available at: https://ec.europa.eu/docsroom/documents/8242/attachments/1/translations/</a:t>
            </a:r>
            <a:br>
              <a:rPr lang="en-GB" sz="900"/>
            </a:br>
            <a:r>
              <a:rPr lang="en-GB" sz="900"/>
              <a:t>en/renditions/pdf. Accessed December 2023</a:t>
            </a:r>
          </a:p>
          <a:p>
            <a:pPr>
              <a:lnSpc>
                <a:spcPct val="100000"/>
              </a:lnSpc>
              <a:spcBef>
                <a:spcPts val="0"/>
              </a:spcBef>
              <a:spcAft>
                <a:spcPts val="600"/>
              </a:spcAft>
            </a:pPr>
            <a:r>
              <a:rPr lang="en-GB" sz="900"/>
              <a:t>Faasse K, Helfer SG, Barnes K, et al. </a:t>
            </a:r>
            <a:r>
              <a:rPr lang="en-US" sz="900"/>
              <a:t>Experimental Assessment of Nocebo Effects and Nocebo Side Effects: Definitions, Study Design, and Implications for Psychiatry and Beyond. </a:t>
            </a:r>
            <a:r>
              <a:rPr lang="en-GB" sz="900"/>
              <a:t>Front Psychiatry 2019;10:396 </a:t>
            </a:r>
          </a:p>
          <a:p>
            <a:pPr>
              <a:lnSpc>
                <a:spcPct val="100000"/>
              </a:lnSpc>
              <a:spcBef>
                <a:spcPts val="0"/>
              </a:spcBef>
              <a:spcAft>
                <a:spcPts val="600"/>
              </a:spcAft>
            </a:pPr>
            <a:r>
              <a:rPr lang="en-GB" sz="900"/>
              <a:t>Farhat F, Torres A, Park W, et al.</a:t>
            </a:r>
            <a:r>
              <a:rPr lang="en-US" sz="900"/>
              <a:t> The Concept of Biosimilars: From Characterization to Evolution—A Narrative Review</a:t>
            </a:r>
            <a:r>
              <a:rPr lang="en-GB" sz="900"/>
              <a:t> Oncologist 2018;23(3):346–352</a:t>
            </a:r>
          </a:p>
          <a:p>
            <a:pPr>
              <a:lnSpc>
                <a:spcPct val="100000"/>
              </a:lnSpc>
              <a:spcBef>
                <a:spcPts val="0"/>
              </a:spcBef>
              <a:spcAft>
                <a:spcPts val="600"/>
              </a:spcAft>
            </a:pPr>
            <a:r>
              <a:rPr lang="en-US" sz="900"/>
              <a:t>GaBi. Biosimilars approved in Europe. May 2023. Available at: https://www.gabionline.net/biosimilars/general/biosimilars-approved-in-Europe. Accessed October 2023</a:t>
            </a:r>
          </a:p>
          <a:p>
            <a:pPr>
              <a:lnSpc>
                <a:spcPct val="100000"/>
              </a:lnSpc>
              <a:spcBef>
                <a:spcPts val="0"/>
              </a:spcBef>
              <a:spcAft>
                <a:spcPts val="600"/>
              </a:spcAft>
            </a:pPr>
            <a:r>
              <a:rPr lang="en-US" sz="900"/>
              <a:t>Gascon P, Tesch H, Verpoort K, et al. Clinical experience with Zarzio® in Europe: what have we learned?. Support Care Cancer 2013;21:2925–2931</a:t>
            </a:r>
          </a:p>
          <a:p>
            <a:pPr>
              <a:lnSpc>
                <a:spcPct val="100000"/>
              </a:lnSpc>
              <a:spcBef>
                <a:spcPts val="0"/>
              </a:spcBef>
              <a:spcAft>
                <a:spcPts val="600"/>
              </a:spcAft>
            </a:pPr>
            <a:endParaRPr lang="en-GB" sz="900"/>
          </a:p>
          <a:p>
            <a:pPr>
              <a:lnSpc>
                <a:spcPct val="100000"/>
              </a:lnSpc>
              <a:spcBef>
                <a:spcPts val="0"/>
              </a:spcBef>
              <a:spcAft>
                <a:spcPts val="600"/>
              </a:spcAft>
            </a:pPr>
            <a:endParaRPr lang="en-GB" sz="900"/>
          </a:p>
          <a:p>
            <a:pPr>
              <a:lnSpc>
                <a:spcPct val="100000"/>
              </a:lnSpc>
              <a:spcBef>
                <a:spcPts val="0"/>
              </a:spcBef>
              <a:spcAft>
                <a:spcPts val="600"/>
              </a:spcAft>
            </a:pPr>
            <a:endParaRPr lang="en-GB" sz="900"/>
          </a:p>
          <a:p>
            <a:pPr>
              <a:lnSpc>
                <a:spcPct val="100000"/>
              </a:lnSpc>
              <a:spcBef>
                <a:spcPts val="0"/>
              </a:spcBef>
              <a:spcAft>
                <a:spcPts val="600"/>
              </a:spcAft>
            </a:pPr>
            <a:endParaRPr lang="en-GB" sz="900"/>
          </a:p>
          <a:p>
            <a:pPr>
              <a:lnSpc>
                <a:spcPct val="100000"/>
              </a:lnSpc>
              <a:spcBef>
                <a:spcPts val="0"/>
              </a:spcBef>
              <a:spcAft>
                <a:spcPts val="600"/>
              </a:spcAft>
            </a:pPr>
            <a:r>
              <a:rPr lang="en-GB" sz="900"/>
              <a:t>Generics and Biosimilar Initiative. 2022. Available at: https://gabionline.net/biosimilars/general/. Accessed March 2022</a:t>
            </a:r>
          </a:p>
          <a:p>
            <a:pPr>
              <a:lnSpc>
                <a:spcPct val="100000"/>
              </a:lnSpc>
              <a:spcBef>
                <a:spcPts val="0"/>
              </a:spcBef>
              <a:spcAft>
                <a:spcPts val="600"/>
              </a:spcAft>
            </a:pPr>
            <a:r>
              <a:rPr lang="en-GB" sz="900"/>
              <a:t>Generics and Biosimilar Initiative. 2023. Available at: https://gabionline.net/biosimilars/general/. Accessed May 2023 </a:t>
            </a:r>
          </a:p>
          <a:p>
            <a:pPr>
              <a:lnSpc>
                <a:spcPct val="100000"/>
              </a:lnSpc>
              <a:spcBef>
                <a:spcPts val="0"/>
              </a:spcBef>
              <a:spcAft>
                <a:spcPts val="600"/>
              </a:spcAft>
            </a:pPr>
            <a:r>
              <a:rPr lang="en-GB" sz="900"/>
              <a:t>Genzyme Corporation (A Sanofi company). Aubagio</a:t>
            </a:r>
            <a:r>
              <a:rPr lang="en-GB" sz="900" baseline="30000"/>
              <a:t>®</a:t>
            </a:r>
            <a:r>
              <a:rPr lang="en-GB" sz="900"/>
              <a:t>. PI. 2022. Available at: </a:t>
            </a:r>
            <a:r>
              <a:rPr lang="en-GB" sz="900">
                <a:hlinkClick r:id="rId2"/>
              </a:rPr>
              <a:t>https://products.sanofi.us/aubagio/aubagio.pdf</a:t>
            </a:r>
            <a:r>
              <a:rPr lang="en-GB" sz="900"/>
              <a:t>. Accessed January 2024.</a:t>
            </a:r>
          </a:p>
          <a:p>
            <a:pPr>
              <a:lnSpc>
                <a:spcPct val="100000"/>
              </a:lnSpc>
              <a:spcBef>
                <a:spcPts val="0"/>
              </a:spcBef>
              <a:spcAft>
                <a:spcPts val="600"/>
              </a:spcAft>
            </a:pPr>
            <a:r>
              <a:rPr lang="en-GB" sz="900"/>
              <a:t>Gherghescu I, Delgado-Charro MB. </a:t>
            </a:r>
            <a:r>
              <a:rPr lang="en-US" sz="900"/>
              <a:t>The Biosimilar Landscape: An Overview of Regulatory Approvals by the EMA and FDA. </a:t>
            </a:r>
            <a:r>
              <a:rPr lang="en-GB" sz="900"/>
              <a:t>Pharmaceutics 2021;13(1):48 </a:t>
            </a:r>
          </a:p>
          <a:p>
            <a:pPr>
              <a:lnSpc>
                <a:spcPct val="100000"/>
              </a:lnSpc>
              <a:spcBef>
                <a:spcPts val="0"/>
              </a:spcBef>
              <a:spcAft>
                <a:spcPts val="600"/>
              </a:spcAft>
            </a:pPr>
            <a:r>
              <a:rPr lang="en-GB" sz="900"/>
              <a:t>Grabowski T, Leuschner J, Gad S. </a:t>
            </a:r>
            <a:r>
              <a:rPr lang="en-US" sz="900"/>
              <a:t>4-Week toxicity study of biosimilar natalizumab in comparison to Tysabri</a:t>
            </a:r>
            <a:r>
              <a:rPr lang="en-US" sz="900" baseline="30000"/>
              <a:t>®</a:t>
            </a:r>
            <a:r>
              <a:rPr lang="en-US" sz="900"/>
              <a:t> by repeated intravenous infusion to cynomolgus monkeys. </a:t>
            </a:r>
            <a:r>
              <a:rPr lang="en-GB" sz="900"/>
              <a:t>Drug Chem Toxicol 2020;45:2,1–8</a:t>
            </a:r>
          </a:p>
          <a:p>
            <a:pPr>
              <a:lnSpc>
                <a:spcPct val="100000"/>
              </a:lnSpc>
              <a:spcBef>
                <a:spcPts val="0"/>
              </a:spcBef>
              <a:spcAft>
                <a:spcPts val="600"/>
              </a:spcAft>
            </a:pPr>
            <a:r>
              <a:rPr lang="en-GB" sz="900"/>
              <a:t>Greenberg B, Giovannoni G. </a:t>
            </a:r>
            <a:r>
              <a:rPr lang="en-US" sz="900"/>
              <a:t>A place for biosimilars in the changing multiple sclerosis treatment landscape. </a:t>
            </a:r>
            <a:r>
              <a:rPr lang="en-GB" sz="900"/>
              <a:t>Mult Scler Relat Disord 2023;77:1–13 </a:t>
            </a:r>
          </a:p>
          <a:p>
            <a:pPr>
              <a:lnSpc>
                <a:spcPct val="100000"/>
              </a:lnSpc>
              <a:spcBef>
                <a:spcPts val="0"/>
              </a:spcBef>
              <a:spcAft>
                <a:spcPts val="600"/>
              </a:spcAft>
            </a:pPr>
            <a:r>
              <a:rPr lang="en-GB" sz="900"/>
              <a:t>Hajat C, Stein E. </a:t>
            </a:r>
            <a:r>
              <a:rPr lang="en-US" sz="900"/>
              <a:t>The global burden of multiple chronic conditions: A narrative review. </a:t>
            </a:r>
            <a:r>
              <a:rPr lang="en-GB" sz="900"/>
              <a:t>PrevMed Rep 2018;12:284–293</a:t>
            </a:r>
          </a:p>
          <a:p>
            <a:pPr>
              <a:lnSpc>
                <a:spcPct val="100000"/>
              </a:lnSpc>
              <a:spcBef>
                <a:spcPts val="0"/>
              </a:spcBef>
              <a:spcAft>
                <a:spcPts val="600"/>
              </a:spcAft>
            </a:pPr>
            <a:r>
              <a:rPr lang="da-DK" sz="900"/>
              <a:t>Hemmer B, Wiendl H, Roth K, et al. </a:t>
            </a:r>
            <a:r>
              <a:rPr lang="en-US" sz="900"/>
              <a:t>Efficacy and Safety of Proposed Biosimilar Natalizumab (PB006) in Patients With Relapsing-Remitting Multiple Sclerosis. </a:t>
            </a:r>
            <a:r>
              <a:rPr lang="da-DK" sz="900"/>
              <a:t>JAMA Neurol 2023;80(3):298–307</a:t>
            </a:r>
            <a:endParaRPr lang="en-GB" sz="900"/>
          </a:p>
          <a:p>
            <a:pPr>
              <a:lnSpc>
                <a:spcPct val="100000"/>
              </a:lnSpc>
              <a:spcBef>
                <a:spcPts val="0"/>
              </a:spcBef>
              <a:spcAft>
                <a:spcPts val="600"/>
              </a:spcAft>
            </a:pPr>
            <a:r>
              <a:rPr lang="en-US" sz="900"/>
              <a:t>Horien C and Yuan P. Drug Development. Yale J Biol Med 2017;90(1):1–3</a:t>
            </a:r>
          </a:p>
          <a:p>
            <a:pPr>
              <a:lnSpc>
                <a:spcPct val="100000"/>
              </a:lnSpc>
              <a:spcBef>
                <a:spcPts val="0"/>
              </a:spcBef>
              <a:spcAft>
                <a:spcPts val="600"/>
              </a:spcAft>
            </a:pPr>
            <a:r>
              <a:rPr lang="en-GB" sz="900"/>
              <a:t>House of Commons. </a:t>
            </a:r>
            <a:r>
              <a:rPr lang="en-US" sz="900"/>
              <a:t>Workforce burnout and resilience in the NHS and social care. Second Report of Session 2021–22. Available at: https://committees.parliament.uk/publications/6158/documents/68766/</a:t>
            </a:r>
            <a:br>
              <a:rPr lang="en-US" sz="900"/>
            </a:br>
            <a:r>
              <a:rPr lang="en-US" sz="900"/>
              <a:t>default/. Accessed October 2023</a:t>
            </a:r>
          </a:p>
          <a:p>
            <a:pPr>
              <a:lnSpc>
                <a:spcPct val="100000"/>
              </a:lnSpc>
              <a:spcBef>
                <a:spcPts val="0"/>
              </a:spcBef>
              <a:spcAft>
                <a:spcPts val="600"/>
              </a:spcAft>
            </a:pPr>
            <a:endParaRPr lang="en-US" sz="900"/>
          </a:p>
          <a:p>
            <a:pPr>
              <a:lnSpc>
                <a:spcPct val="100000"/>
              </a:lnSpc>
              <a:spcBef>
                <a:spcPts val="0"/>
              </a:spcBef>
              <a:spcAft>
                <a:spcPts val="600"/>
              </a:spcAft>
            </a:pPr>
            <a:endParaRPr lang="en-US" sz="900"/>
          </a:p>
          <a:p>
            <a:pPr>
              <a:lnSpc>
                <a:spcPct val="100000"/>
              </a:lnSpc>
              <a:spcBef>
                <a:spcPts val="0"/>
              </a:spcBef>
              <a:spcAft>
                <a:spcPts val="600"/>
              </a:spcAft>
            </a:pPr>
            <a:endParaRPr lang="en-GB" sz="900"/>
          </a:p>
          <a:p>
            <a:pPr>
              <a:lnSpc>
                <a:spcPct val="100000"/>
              </a:lnSpc>
              <a:spcBef>
                <a:spcPts val="0"/>
              </a:spcBef>
              <a:spcAft>
                <a:spcPts val="600"/>
              </a:spcAft>
            </a:pPr>
            <a:endParaRPr lang="en-GB" sz="900"/>
          </a:p>
        </p:txBody>
      </p:sp>
      <p:sp>
        <p:nvSpPr>
          <p:cNvPr id="6" name="Slide Number Placeholder 20">
            <a:extLst>
              <a:ext uri="{FF2B5EF4-FFF2-40B4-BE49-F238E27FC236}">
                <a16:creationId xmlns:a16="http://schemas.microsoft.com/office/drawing/2014/main" id="{21FE8B91-3720-F3DD-E533-95A748DD8A25}"/>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68</a:t>
            </a:fld>
            <a:endParaRPr lang="en-GB" sz="600" b="1">
              <a:solidFill>
                <a:schemeClr val="accent2"/>
              </a:solidFill>
            </a:endParaRPr>
          </a:p>
        </p:txBody>
      </p:sp>
    </p:spTree>
    <p:extLst>
      <p:ext uri="{BB962C8B-B14F-4D97-AF65-F5344CB8AC3E}">
        <p14:creationId xmlns:p14="http://schemas.microsoft.com/office/powerpoint/2010/main" val="4187906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200" y="866692"/>
            <a:ext cx="8449056" cy="4028206"/>
          </a:xfrm>
        </p:spPr>
        <p:txBody>
          <a:bodyPr vert="horz" lIns="0" tIns="0" rIns="0" bIns="0" numCol="2" spcCol="457200" rtlCol="0">
            <a:noAutofit/>
          </a:bodyPr>
          <a:lstStyle/>
          <a:p>
            <a:pPr>
              <a:lnSpc>
                <a:spcPct val="100000"/>
              </a:lnSpc>
              <a:spcBef>
                <a:spcPts val="0"/>
              </a:spcBef>
              <a:spcAft>
                <a:spcPts val="600"/>
              </a:spcAft>
            </a:pPr>
            <a:r>
              <a:rPr lang="en-GB" sz="900"/>
              <a:t>Kang HN, Thorpe R, </a:t>
            </a:r>
            <a:r>
              <a:rPr lang="en-GB" sz="900" err="1"/>
              <a:t>Knezevic</a:t>
            </a:r>
            <a:r>
              <a:rPr lang="en-GB" sz="900"/>
              <a:t> I, et al. </a:t>
            </a:r>
            <a:r>
              <a:rPr lang="en-US" sz="900"/>
              <a:t>The regulatory landscape of biosimilars: WHO efforts and progress made from 2009 to 2019. </a:t>
            </a:r>
            <a:r>
              <a:rPr lang="en-GB" sz="900"/>
              <a:t>Biologicals 2020;65:1–9 </a:t>
            </a:r>
          </a:p>
          <a:p>
            <a:pPr>
              <a:lnSpc>
                <a:spcPct val="100000"/>
              </a:lnSpc>
              <a:spcBef>
                <a:spcPts val="0"/>
              </a:spcBef>
              <a:spcAft>
                <a:spcPts val="600"/>
              </a:spcAft>
            </a:pPr>
            <a:r>
              <a:rPr lang="en-GB" sz="900"/>
              <a:t>Kay JA. </a:t>
            </a:r>
            <a:r>
              <a:rPr lang="en-US" sz="900"/>
              <a:t>A ‘wind of change’ to biosimilars: The NOR-SWITCH trial and its extension. </a:t>
            </a:r>
            <a:r>
              <a:rPr lang="en-GB" sz="900"/>
              <a:t>J Intern Med 2019;285(6):693–695</a:t>
            </a:r>
          </a:p>
          <a:p>
            <a:pPr>
              <a:lnSpc>
                <a:spcPct val="100000"/>
              </a:lnSpc>
              <a:spcBef>
                <a:spcPts val="0"/>
              </a:spcBef>
              <a:spcAft>
                <a:spcPts val="600"/>
              </a:spcAft>
            </a:pPr>
            <a:r>
              <a:rPr lang="en-GB" sz="900"/>
              <a:t>Kravvariti E, Kitas GD, Mitsikostas D, et al. </a:t>
            </a:r>
            <a:r>
              <a:rPr lang="en-US" sz="900"/>
              <a:t>Nocebos in rheumatology: emerging concepts and their implications for clinical practice. </a:t>
            </a:r>
            <a:r>
              <a:rPr lang="en-GB" sz="900"/>
              <a:t>Nat Rev Rheumatol 2018;14:727–40</a:t>
            </a:r>
          </a:p>
          <a:p>
            <a:pPr>
              <a:lnSpc>
                <a:spcPct val="100000"/>
              </a:lnSpc>
              <a:spcBef>
                <a:spcPts val="0"/>
              </a:spcBef>
              <a:spcAft>
                <a:spcPts val="600"/>
              </a:spcAft>
            </a:pPr>
            <a:r>
              <a:rPr lang="en-GB" sz="900"/>
              <a:t>Lembo AJ. </a:t>
            </a:r>
            <a:r>
              <a:rPr lang="en-US" sz="900"/>
              <a:t>Understanding the Placebo and Nocebo Effects in Patients With Irritable Bowel Syndrome. </a:t>
            </a:r>
            <a:r>
              <a:rPr lang="en-GB" sz="900"/>
              <a:t>Gastroenterol and Hepatol (NY) 2020;16(7):364–376</a:t>
            </a:r>
          </a:p>
          <a:p>
            <a:pPr>
              <a:lnSpc>
                <a:spcPct val="100000"/>
              </a:lnSpc>
              <a:spcBef>
                <a:spcPts val="0"/>
              </a:spcBef>
              <a:spcAft>
                <a:spcPts val="600"/>
              </a:spcAft>
            </a:pPr>
            <a:r>
              <a:rPr lang="en-GB" sz="900"/>
              <a:t>Makurvet, FD. </a:t>
            </a:r>
            <a:r>
              <a:rPr lang="en-US" sz="900"/>
              <a:t>Biologics vs. small molecules: Drug costs and patient access. </a:t>
            </a:r>
            <a:r>
              <a:rPr lang="en-GB" sz="900"/>
              <a:t>Medicine in Drug Discovery 2021;9(100075). https://doi.org/10.1016/j.medidd.2020.100075</a:t>
            </a:r>
          </a:p>
          <a:p>
            <a:pPr>
              <a:lnSpc>
                <a:spcPct val="100000"/>
              </a:lnSpc>
              <a:spcBef>
                <a:spcPts val="0"/>
              </a:spcBef>
              <a:spcAft>
                <a:spcPts val="600"/>
              </a:spcAft>
            </a:pPr>
            <a:r>
              <a:rPr lang="en-GB" sz="900"/>
              <a:t>Medicines for Europe. Biosimilar medicine handbook. Available at: https://www.medicinesforeurope.com/wp-content/uploads/2016/04/Medicines-for-Europe_BIOSIMILARS_INT_web.pdf. Accessed August 2023</a:t>
            </a:r>
          </a:p>
          <a:p>
            <a:pPr>
              <a:lnSpc>
                <a:spcPct val="100000"/>
              </a:lnSpc>
              <a:spcBef>
                <a:spcPts val="0"/>
              </a:spcBef>
              <a:spcAft>
                <a:spcPts val="600"/>
              </a:spcAft>
            </a:pPr>
            <a:r>
              <a:rPr lang="en-US" sz="900"/>
              <a:t>Medicines for Europe. Factsheet on biosimilar medicine. Available at: https://www.medicinesforeurope.com/wp-content/uploads/2016/04/6.-Biosimilar-Medicines_On-Biosimilar-Medicines.pdf. Accessed December 2023</a:t>
            </a:r>
          </a:p>
          <a:p>
            <a:pPr>
              <a:lnSpc>
                <a:spcPct val="100000"/>
              </a:lnSpc>
              <a:spcBef>
                <a:spcPts val="0"/>
              </a:spcBef>
              <a:spcAft>
                <a:spcPts val="600"/>
              </a:spcAft>
            </a:pPr>
            <a:r>
              <a:rPr lang="en-US" sz="900"/>
              <a:t>Mylan Pharmaceuticals Limited. Teriflunomide Mylan. Prescribing Information. 2022. Available at: </a:t>
            </a:r>
            <a:r>
              <a:rPr lang="en-US" sz="900">
                <a:hlinkClick r:id="rId2"/>
              </a:rPr>
              <a:t>https://dailymed.nlm.nih.gov/dailymed/getFile.cfm?setid=1824aae5-58af-43da-8231-435c8f118bc0&amp;type=pdf</a:t>
            </a:r>
            <a:r>
              <a:rPr lang="en-US" sz="900"/>
              <a:t>. Accessed January 2023</a:t>
            </a:r>
          </a:p>
          <a:p>
            <a:pPr>
              <a:lnSpc>
                <a:spcPct val="100000"/>
              </a:lnSpc>
              <a:spcBef>
                <a:spcPts val="0"/>
              </a:spcBef>
              <a:spcAft>
                <a:spcPts val="600"/>
              </a:spcAft>
            </a:pPr>
            <a:r>
              <a:rPr lang="en-US" sz="900"/>
              <a:t>Mylan Pharmaceuticals Limited. Teriflunomide Mylan. Summary of Product Characteristics . 2023. Available at: </a:t>
            </a:r>
            <a:r>
              <a:rPr lang="en-US" sz="900">
                <a:hlinkClick r:id="rId3"/>
              </a:rPr>
              <a:t>https://www.ema.europa.eu/en/documents/product-information/teriflunomide-mylan-epar-product-information_en.pdf</a:t>
            </a:r>
            <a:r>
              <a:rPr lang="en-US" sz="900"/>
              <a:t>. Accessed January 2023</a:t>
            </a:r>
          </a:p>
          <a:p>
            <a:pPr>
              <a:lnSpc>
                <a:spcPct val="100000"/>
              </a:lnSpc>
              <a:spcBef>
                <a:spcPts val="0"/>
              </a:spcBef>
              <a:spcAft>
                <a:spcPts val="600"/>
              </a:spcAft>
            </a:pPr>
            <a:r>
              <a:rPr lang="da-DK" sz="900"/>
              <a:t>Mysler E, Azevedo VF, Danese S, et al. </a:t>
            </a:r>
            <a:r>
              <a:rPr lang="en-US" sz="900"/>
              <a:t>Biosimilar‑to‑Biosimilar Switching: What is the Rationale and Current Experience?. </a:t>
            </a:r>
            <a:r>
              <a:rPr lang="da-DK" sz="900"/>
              <a:t>Drugs 2021;81(16):1859–1879</a:t>
            </a:r>
            <a:endParaRPr lang="en-GB" sz="900"/>
          </a:p>
          <a:p>
            <a:pPr>
              <a:lnSpc>
                <a:spcPct val="100000"/>
              </a:lnSpc>
              <a:spcBef>
                <a:spcPts val="0"/>
              </a:spcBef>
              <a:spcAft>
                <a:spcPts val="600"/>
              </a:spcAft>
            </a:pPr>
            <a:r>
              <a:rPr lang="en-GB" sz="900"/>
              <a:t>National Center for Biotechnology Information. PubChem Compound Summary for CID 1983, Acetaminophen. Available at: https://pubchem.ncbi.nlm.nih.gov/compound/Acetaminophen. Accessed September 2023</a:t>
            </a:r>
          </a:p>
          <a:p>
            <a:pPr>
              <a:lnSpc>
                <a:spcPct val="100000"/>
              </a:lnSpc>
              <a:spcBef>
                <a:spcPts val="0"/>
              </a:spcBef>
              <a:spcAft>
                <a:spcPts val="600"/>
              </a:spcAft>
            </a:pPr>
            <a:r>
              <a:rPr lang="en-US" sz="900"/>
              <a:t>NNAG. Lessons learnt from the COVID-19 pandemic: Priorities in care for people with neurological conditions after the pandemic. 2021. Available at: https://static1.squarespace.com/static/5f1021faf6248b39f4c64f5d/t/607d5ef837ac504ec37b00cb/161882905. Accessed October 2023 </a:t>
            </a:r>
          </a:p>
          <a:p>
            <a:pPr>
              <a:lnSpc>
                <a:spcPct val="100000"/>
              </a:lnSpc>
              <a:spcBef>
                <a:spcPts val="0"/>
              </a:spcBef>
              <a:spcAft>
                <a:spcPts val="600"/>
              </a:spcAft>
            </a:pPr>
            <a:r>
              <a:rPr lang="en-US" sz="900"/>
              <a:t>NNAG. Working together for a brighter future: Priorities in care for people affected by neurological conditions. 2023. Available at: https://static1.squarespace.com/static/5f1021faf6248b39f4c64f5d/t/63a42d9a63462d627e89b219/16717039. Accessed October 2023</a:t>
            </a:r>
          </a:p>
          <a:p>
            <a:pPr>
              <a:lnSpc>
                <a:spcPct val="100000"/>
              </a:lnSpc>
              <a:spcBef>
                <a:spcPts val="0"/>
              </a:spcBef>
              <a:spcAft>
                <a:spcPts val="600"/>
              </a:spcAft>
            </a:pPr>
            <a:r>
              <a:rPr lang="es-ES" sz="900"/>
              <a:t>Oliva A, Llabrés M.</a:t>
            </a:r>
            <a:r>
              <a:rPr lang="en-US" sz="900"/>
              <a:t> New Quality-Range-Setting Method Based on Between- and Within-Batch Variability for Biosimilarity Assessment.</a:t>
            </a:r>
            <a:r>
              <a:rPr lang="es-ES" sz="900"/>
              <a:t> </a:t>
            </a:r>
            <a:r>
              <a:rPr lang="es-ES" sz="900" err="1"/>
              <a:t>Pharmaceuticals</a:t>
            </a:r>
            <a:r>
              <a:rPr lang="es-ES" sz="900"/>
              <a:t> 2021;14(527):1–10.</a:t>
            </a:r>
            <a:endParaRPr lang="en-US" sz="900"/>
          </a:p>
          <a:p>
            <a:pPr>
              <a:lnSpc>
                <a:spcPct val="100000"/>
              </a:lnSpc>
              <a:spcBef>
                <a:spcPts val="0"/>
              </a:spcBef>
              <a:spcAft>
                <a:spcPts val="600"/>
              </a:spcAft>
            </a:pPr>
            <a:r>
              <a:rPr lang="en-GB" sz="900"/>
              <a:t>Planes S, Villier C, Mallaret M. </a:t>
            </a:r>
            <a:r>
              <a:rPr lang="en-US" sz="900"/>
              <a:t>The nocebo effect of drugs. </a:t>
            </a:r>
            <a:r>
              <a:rPr lang="en-GB" sz="900"/>
              <a:t>Pharmacology Research and Perspectives 2016;4(2):e00208</a:t>
            </a:r>
          </a:p>
          <a:p>
            <a:pPr>
              <a:lnSpc>
                <a:spcPct val="100000"/>
              </a:lnSpc>
              <a:spcBef>
                <a:spcPts val="0"/>
              </a:spcBef>
              <a:spcAft>
                <a:spcPts val="600"/>
              </a:spcAft>
            </a:pPr>
            <a:endParaRPr lang="en-GB" sz="900"/>
          </a:p>
        </p:txBody>
      </p:sp>
      <p:sp>
        <p:nvSpPr>
          <p:cNvPr id="6" name="Slide Number Placeholder 20">
            <a:extLst>
              <a:ext uri="{FF2B5EF4-FFF2-40B4-BE49-F238E27FC236}">
                <a16:creationId xmlns:a16="http://schemas.microsoft.com/office/drawing/2014/main" id="{9E9BEACE-B5CA-1E4D-9A04-66429423E897}"/>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69</a:t>
            </a:fld>
            <a:endParaRPr lang="en-GB" sz="600" b="1">
              <a:solidFill>
                <a:schemeClr val="accent2"/>
              </a:solidFill>
            </a:endParaRPr>
          </a:p>
        </p:txBody>
      </p:sp>
    </p:spTree>
    <p:extLst>
      <p:ext uri="{BB962C8B-B14F-4D97-AF65-F5344CB8AC3E}">
        <p14:creationId xmlns:p14="http://schemas.microsoft.com/office/powerpoint/2010/main" val="3156860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B6211D1-9CD3-A115-ABC6-CE157F4AAB49}"/>
              </a:ext>
            </a:extLst>
          </p:cNvPr>
          <p:cNvSpPr>
            <a:spLocks noGrp="1"/>
          </p:cNvSpPr>
          <p:nvPr>
            <p:ph type="title"/>
          </p:nvPr>
        </p:nvSpPr>
        <p:spPr/>
        <p:txBody>
          <a:bodyPr>
            <a:noAutofit/>
          </a:bodyPr>
          <a:lstStyle/>
          <a:p>
            <a:r>
              <a:rPr lang="en-US"/>
              <a:t>Biologic medicines have a complex </a:t>
            </a:r>
            <a:br>
              <a:rPr lang="en-US"/>
            </a:br>
            <a:r>
              <a:rPr lang="en-US"/>
              <a:t>development process</a:t>
            </a:r>
            <a:endParaRPr lang="en-AR"/>
          </a:p>
        </p:txBody>
      </p:sp>
      <p:grpSp>
        <p:nvGrpSpPr>
          <p:cNvPr id="2" name="Group 1">
            <a:extLst>
              <a:ext uri="{FF2B5EF4-FFF2-40B4-BE49-F238E27FC236}">
                <a16:creationId xmlns:a16="http://schemas.microsoft.com/office/drawing/2014/main" id="{6B1F2347-425B-2E1F-22F1-FDCB892E84EB}"/>
              </a:ext>
            </a:extLst>
          </p:cNvPr>
          <p:cNvGrpSpPr/>
          <p:nvPr/>
        </p:nvGrpSpPr>
        <p:grpSpPr>
          <a:xfrm>
            <a:off x="459118" y="1789886"/>
            <a:ext cx="2011190" cy="2631199"/>
            <a:chOff x="612158" y="2088967"/>
            <a:chExt cx="2681586" cy="3843521"/>
          </a:xfrm>
        </p:grpSpPr>
        <p:pic>
          <p:nvPicPr>
            <p:cNvPr id="65" name="Picture 64">
              <a:extLst>
                <a:ext uri="{FF2B5EF4-FFF2-40B4-BE49-F238E27FC236}">
                  <a16:creationId xmlns:a16="http://schemas.microsoft.com/office/drawing/2014/main" id="{6445140A-8E37-F346-8E79-F521B6499EBA}"/>
                </a:ext>
              </a:extLst>
            </p:cNvPr>
            <p:cNvPicPr>
              <a:picLocks/>
            </p:cNvPicPr>
            <p:nvPr/>
          </p:nvPicPr>
          <p:blipFill rotWithShape="1">
            <a:blip r:embed="rId3" cstate="print">
              <a:extLst>
                <a:ext uri="{28A0092B-C50C-407E-A947-70E740481C1C}">
                  <a14:useLocalDpi xmlns:a14="http://schemas.microsoft.com/office/drawing/2010/main" val="0"/>
                </a:ext>
              </a:extLst>
            </a:blip>
            <a:srcRect l="9867" t="2066" r="52923" b="4599"/>
            <a:stretch/>
          </p:blipFill>
          <p:spPr>
            <a:xfrm>
              <a:off x="612159" y="2088967"/>
              <a:ext cx="2681585" cy="3843521"/>
            </a:xfrm>
            <a:prstGeom prst="rect">
              <a:avLst/>
            </a:prstGeom>
          </p:spPr>
        </p:pic>
        <p:sp>
          <p:nvSpPr>
            <p:cNvPr id="52" name="Rectangle 51">
              <a:extLst>
                <a:ext uri="{FF2B5EF4-FFF2-40B4-BE49-F238E27FC236}">
                  <a16:creationId xmlns:a16="http://schemas.microsoft.com/office/drawing/2014/main" id="{5B4F68F9-437A-765F-77F4-4D49EDB4B505}"/>
                </a:ext>
              </a:extLst>
            </p:cNvPr>
            <p:cNvSpPr/>
            <p:nvPr/>
          </p:nvSpPr>
          <p:spPr>
            <a:xfrm>
              <a:off x="612158" y="3429000"/>
              <a:ext cx="2681585" cy="2503488"/>
            </a:xfrm>
            <a:prstGeom prst="rect">
              <a:avLst/>
            </a:prstGeom>
            <a:gradFill flip="none" rotWithShape="1">
              <a:gsLst>
                <a:gs pos="0">
                  <a:schemeClr val="tx1">
                    <a:alpha val="0"/>
                  </a:schemeClr>
                </a:gs>
                <a:gs pos="86000">
                  <a:schemeClr val="tx1"/>
                </a:gs>
              </a:gsLst>
              <a:lin ang="54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1555433" rIns="320040" bIns="937736" numCol="1" spcCol="1270" anchor="ctr" anchorCtr="0">
              <a:noAutofit/>
            </a:bodyPr>
            <a:lstStyle/>
            <a:p>
              <a:pPr algn="ctr" defTabSz="2000250">
                <a:lnSpc>
                  <a:spcPct val="90000"/>
                </a:lnSpc>
                <a:spcBef>
                  <a:spcPct val="0"/>
                </a:spcBef>
                <a:spcAft>
                  <a:spcPct val="35000"/>
                </a:spcAft>
              </a:pPr>
              <a:endParaRPr lang="en-GB" sz="4500">
                <a:solidFill>
                  <a:srgbClr val="FFFFFF"/>
                </a:solidFill>
                <a:latin typeface="Arial" panose="020B0604020202020204"/>
              </a:endParaRPr>
            </a:p>
          </p:txBody>
        </p:sp>
      </p:grpSp>
      <p:grpSp>
        <p:nvGrpSpPr>
          <p:cNvPr id="3" name="Group 2">
            <a:extLst>
              <a:ext uri="{FF2B5EF4-FFF2-40B4-BE49-F238E27FC236}">
                <a16:creationId xmlns:a16="http://schemas.microsoft.com/office/drawing/2014/main" id="{9A46356A-1052-2030-AF80-B07062D73EC1}"/>
              </a:ext>
            </a:extLst>
          </p:cNvPr>
          <p:cNvGrpSpPr/>
          <p:nvPr/>
        </p:nvGrpSpPr>
        <p:grpSpPr>
          <a:xfrm>
            <a:off x="2530644" y="1789886"/>
            <a:ext cx="2011189" cy="2631199"/>
            <a:chOff x="3374191" y="2088967"/>
            <a:chExt cx="2681585" cy="3843521"/>
          </a:xfrm>
        </p:grpSpPr>
        <p:pic>
          <p:nvPicPr>
            <p:cNvPr id="66" name="Picture 65">
              <a:extLst>
                <a:ext uri="{FF2B5EF4-FFF2-40B4-BE49-F238E27FC236}">
                  <a16:creationId xmlns:a16="http://schemas.microsoft.com/office/drawing/2014/main" id="{69DB5F99-D6BD-465A-434D-7953A54B5357}"/>
                </a:ext>
              </a:extLst>
            </p:cNvPr>
            <p:cNvPicPr>
              <a:picLocks/>
            </p:cNvPicPr>
            <p:nvPr/>
          </p:nvPicPr>
          <p:blipFill rotWithShape="1">
            <a:blip r:embed="rId4" cstate="print">
              <a:extLst>
                <a:ext uri="{28A0092B-C50C-407E-A947-70E740481C1C}">
                  <a14:useLocalDpi xmlns:a14="http://schemas.microsoft.com/office/drawing/2010/main" val="0"/>
                </a:ext>
              </a:extLst>
            </a:blip>
            <a:srcRect l="3260" t="6665" r="49226"/>
            <a:stretch/>
          </p:blipFill>
          <p:spPr>
            <a:xfrm>
              <a:off x="3374191" y="2088967"/>
              <a:ext cx="2681585" cy="3843521"/>
            </a:xfrm>
            <a:prstGeom prst="rect">
              <a:avLst/>
            </a:prstGeom>
          </p:spPr>
        </p:pic>
        <p:sp>
          <p:nvSpPr>
            <p:cNvPr id="54" name="Rectangle 53">
              <a:extLst>
                <a:ext uri="{FF2B5EF4-FFF2-40B4-BE49-F238E27FC236}">
                  <a16:creationId xmlns:a16="http://schemas.microsoft.com/office/drawing/2014/main" id="{F62BCC2B-0DDF-58DF-6A88-BC1A1D051BD8}"/>
                </a:ext>
              </a:extLst>
            </p:cNvPr>
            <p:cNvSpPr/>
            <p:nvPr/>
          </p:nvSpPr>
          <p:spPr>
            <a:xfrm>
              <a:off x="3374191" y="3429000"/>
              <a:ext cx="2681585" cy="2503488"/>
            </a:xfrm>
            <a:prstGeom prst="rect">
              <a:avLst/>
            </a:prstGeom>
            <a:gradFill flip="none" rotWithShape="1">
              <a:gsLst>
                <a:gs pos="0">
                  <a:schemeClr val="tx1">
                    <a:alpha val="0"/>
                  </a:schemeClr>
                </a:gs>
                <a:gs pos="85000">
                  <a:schemeClr val="tx1"/>
                </a:gs>
              </a:gsLst>
              <a:lin ang="54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1555433" rIns="320040" bIns="937736" numCol="1" spcCol="1270" anchor="ctr" anchorCtr="0">
              <a:noAutofit/>
            </a:bodyPr>
            <a:lstStyle/>
            <a:p>
              <a:pPr algn="ctr" defTabSz="2000250">
                <a:lnSpc>
                  <a:spcPct val="90000"/>
                </a:lnSpc>
                <a:spcBef>
                  <a:spcPct val="0"/>
                </a:spcBef>
                <a:spcAft>
                  <a:spcPct val="35000"/>
                </a:spcAft>
              </a:pPr>
              <a:endParaRPr lang="en-GB" sz="4500">
                <a:solidFill>
                  <a:srgbClr val="FFFFFF"/>
                </a:solidFill>
                <a:latin typeface="Arial" panose="020B0604020202020204"/>
              </a:endParaRPr>
            </a:p>
          </p:txBody>
        </p:sp>
      </p:grpSp>
      <p:grpSp>
        <p:nvGrpSpPr>
          <p:cNvPr id="4" name="Group 3">
            <a:extLst>
              <a:ext uri="{FF2B5EF4-FFF2-40B4-BE49-F238E27FC236}">
                <a16:creationId xmlns:a16="http://schemas.microsoft.com/office/drawing/2014/main" id="{90873076-A33C-7ECA-73E3-1E14695AAD06}"/>
              </a:ext>
            </a:extLst>
          </p:cNvPr>
          <p:cNvGrpSpPr/>
          <p:nvPr/>
        </p:nvGrpSpPr>
        <p:grpSpPr>
          <a:xfrm>
            <a:off x="4602168" y="1789886"/>
            <a:ext cx="2011189" cy="2631557"/>
            <a:chOff x="6136223" y="2088923"/>
            <a:chExt cx="2681585" cy="3844043"/>
          </a:xfrm>
        </p:grpSpPr>
        <p:pic>
          <p:nvPicPr>
            <p:cNvPr id="67" name="Picture 66">
              <a:extLst>
                <a:ext uri="{FF2B5EF4-FFF2-40B4-BE49-F238E27FC236}">
                  <a16:creationId xmlns:a16="http://schemas.microsoft.com/office/drawing/2014/main" id="{C0DBDA7F-CD61-2CE5-7F78-7387EA6E1FAF}"/>
                </a:ext>
              </a:extLst>
            </p:cNvPr>
            <p:cNvPicPr>
              <a:picLocks/>
            </p:cNvPicPr>
            <p:nvPr/>
          </p:nvPicPr>
          <p:blipFill rotWithShape="1">
            <a:blip r:embed="rId5" cstate="print">
              <a:extLst>
                <a:ext uri="{28A0092B-C50C-407E-A947-70E740481C1C}">
                  <a14:useLocalDpi xmlns:a14="http://schemas.microsoft.com/office/drawing/2010/main" val="0"/>
                </a:ext>
              </a:extLst>
            </a:blip>
            <a:srcRect l="35274" t="6663" r="21314"/>
            <a:stretch/>
          </p:blipFill>
          <p:spPr>
            <a:xfrm>
              <a:off x="6136223" y="2088923"/>
              <a:ext cx="2681585" cy="3843565"/>
            </a:xfrm>
            <a:prstGeom prst="rect">
              <a:avLst/>
            </a:prstGeom>
          </p:spPr>
        </p:pic>
        <p:sp>
          <p:nvSpPr>
            <p:cNvPr id="56" name="Rectangle 55">
              <a:extLst>
                <a:ext uri="{FF2B5EF4-FFF2-40B4-BE49-F238E27FC236}">
                  <a16:creationId xmlns:a16="http://schemas.microsoft.com/office/drawing/2014/main" id="{87DF78FF-9E36-28C3-B8BE-9B763E94BBAA}"/>
                </a:ext>
              </a:extLst>
            </p:cNvPr>
            <p:cNvSpPr>
              <a:spLocks/>
            </p:cNvSpPr>
            <p:nvPr/>
          </p:nvSpPr>
          <p:spPr>
            <a:xfrm>
              <a:off x="6136223" y="3429478"/>
              <a:ext cx="2681585" cy="2503488"/>
            </a:xfrm>
            <a:prstGeom prst="rect">
              <a:avLst/>
            </a:prstGeom>
            <a:gradFill flip="none" rotWithShape="1">
              <a:gsLst>
                <a:gs pos="0">
                  <a:schemeClr val="tx1">
                    <a:alpha val="0"/>
                  </a:schemeClr>
                </a:gs>
                <a:gs pos="83000">
                  <a:schemeClr val="tx1"/>
                </a:gs>
              </a:gsLst>
              <a:lin ang="54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1555433" rIns="320040" bIns="937736" numCol="1" spcCol="1270" anchor="ctr" anchorCtr="0">
              <a:noAutofit/>
            </a:bodyPr>
            <a:lstStyle/>
            <a:p>
              <a:pPr algn="ctr" defTabSz="2000250">
                <a:lnSpc>
                  <a:spcPct val="90000"/>
                </a:lnSpc>
                <a:spcBef>
                  <a:spcPct val="0"/>
                </a:spcBef>
                <a:spcAft>
                  <a:spcPct val="35000"/>
                </a:spcAft>
              </a:pPr>
              <a:endParaRPr lang="en-GB" sz="4500">
                <a:solidFill>
                  <a:srgbClr val="FFFFFF"/>
                </a:solidFill>
                <a:latin typeface="Arial" panose="020B0604020202020204"/>
              </a:endParaRPr>
            </a:p>
          </p:txBody>
        </p:sp>
      </p:grpSp>
      <p:grpSp>
        <p:nvGrpSpPr>
          <p:cNvPr id="5" name="Group 4">
            <a:extLst>
              <a:ext uri="{FF2B5EF4-FFF2-40B4-BE49-F238E27FC236}">
                <a16:creationId xmlns:a16="http://schemas.microsoft.com/office/drawing/2014/main" id="{C883AD63-35E0-FDD0-52C4-46E5D66C2B51}"/>
              </a:ext>
            </a:extLst>
          </p:cNvPr>
          <p:cNvGrpSpPr/>
          <p:nvPr/>
        </p:nvGrpSpPr>
        <p:grpSpPr>
          <a:xfrm>
            <a:off x="6673692" y="1789886"/>
            <a:ext cx="2011189" cy="2631557"/>
            <a:chOff x="8898256" y="2088923"/>
            <a:chExt cx="2681585" cy="3844043"/>
          </a:xfrm>
        </p:grpSpPr>
        <p:pic>
          <p:nvPicPr>
            <p:cNvPr id="68" name="Picture 67">
              <a:extLst>
                <a:ext uri="{FF2B5EF4-FFF2-40B4-BE49-F238E27FC236}">
                  <a16:creationId xmlns:a16="http://schemas.microsoft.com/office/drawing/2014/main" id="{5AFD9069-21A9-147B-6533-8A27AF5A1CDC}"/>
                </a:ext>
              </a:extLst>
            </p:cNvPr>
            <p:cNvPicPr>
              <a:picLocks/>
            </p:cNvPicPr>
            <p:nvPr/>
          </p:nvPicPr>
          <p:blipFill rotWithShape="1">
            <a:blip r:embed="rId6" cstate="print">
              <a:extLst>
                <a:ext uri="{28A0092B-C50C-407E-A947-70E740481C1C}">
                  <a14:useLocalDpi xmlns:a14="http://schemas.microsoft.com/office/drawing/2010/main" val="0"/>
                </a:ext>
              </a:extLst>
            </a:blip>
            <a:srcRect l="27311" t="3510" r="27311" b="3154"/>
            <a:stretch/>
          </p:blipFill>
          <p:spPr>
            <a:xfrm>
              <a:off x="8898256" y="2088923"/>
              <a:ext cx="2681585" cy="3843565"/>
            </a:xfrm>
            <a:prstGeom prst="rect">
              <a:avLst/>
            </a:prstGeom>
          </p:spPr>
        </p:pic>
        <p:sp>
          <p:nvSpPr>
            <p:cNvPr id="58" name="Rectangle 57">
              <a:extLst>
                <a:ext uri="{FF2B5EF4-FFF2-40B4-BE49-F238E27FC236}">
                  <a16:creationId xmlns:a16="http://schemas.microsoft.com/office/drawing/2014/main" id="{8E1E7184-1508-237E-4F56-F3BBA2760FD2}"/>
                </a:ext>
              </a:extLst>
            </p:cNvPr>
            <p:cNvSpPr>
              <a:spLocks/>
            </p:cNvSpPr>
            <p:nvPr/>
          </p:nvSpPr>
          <p:spPr>
            <a:xfrm>
              <a:off x="8898256" y="3429478"/>
              <a:ext cx="2681585" cy="2503488"/>
            </a:xfrm>
            <a:prstGeom prst="rect">
              <a:avLst/>
            </a:prstGeom>
            <a:gradFill flip="none" rotWithShape="1">
              <a:gsLst>
                <a:gs pos="0">
                  <a:schemeClr val="tx1">
                    <a:alpha val="0"/>
                  </a:schemeClr>
                </a:gs>
                <a:gs pos="81000">
                  <a:schemeClr val="tx1"/>
                </a:gs>
              </a:gsLst>
              <a:lin ang="54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1555433" rIns="320040" bIns="937736" numCol="1" spcCol="1270" anchor="ctr" anchorCtr="0">
              <a:noAutofit/>
            </a:bodyPr>
            <a:lstStyle/>
            <a:p>
              <a:pPr algn="ctr" defTabSz="2000250">
                <a:lnSpc>
                  <a:spcPct val="90000"/>
                </a:lnSpc>
                <a:spcBef>
                  <a:spcPct val="0"/>
                </a:spcBef>
                <a:spcAft>
                  <a:spcPct val="35000"/>
                </a:spcAft>
              </a:pPr>
              <a:endParaRPr lang="en-GB" sz="4500">
                <a:solidFill>
                  <a:srgbClr val="FFFFFF"/>
                </a:solidFill>
                <a:latin typeface="Arial" panose="020B0604020202020204"/>
              </a:endParaRPr>
            </a:p>
          </p:txBody>
        </p:sp>
      </p:grpSp>
      <p:sp>
        <p:nvSpPr>
          <p:cNvPr id="61" name="Triangle 60">
            <a:extLst>
              <a:ext uri="{FF2B5EF4-FFF2-40B4-BE49-F238E27FC236}">
                <a16:creationId xmlns:a16="http://schemas.microsoft.com/office/drawing/2014/main" id="{774EBA0C-6177-4907-D6F8-4487D5B48D18}"/>
              </a:ext>
            </a:extLst>
          </p:cNvPr>
          <p:cNvSpPr/>
          <p:nvPr/>
        </p:nvSpPr>
        <p:spPr>
          <a:xfrm rot="5400000">
            <a:off x="2454345" y="4205949"/>
            <a:ext cx="231457" cy="19953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350">
              <a:solidFill>
                <a:srgbClr val="FFFFFF"/>
              </a:solidFill>
              <a:latin typeface="Arial" panose="020B0604020202020204"/>
            </a:endParaRPr>
          </a:p>
        </p:txBody>
      </p:sp>
      <p:sp>
        <p:nvSpPr>
          <p:cNvPr id="62" name="Triangle 61">
            <a:extLst>
              <a:ext uri="{FF2B5EF4-FFF2-40B4-BE49-F238E27FC236}">
                <a16:creationId xmlns:a16="http://schemas.microsoft.com/office/drawing/2014/main" id="{0C1E2A18-3E70-F334-D1EB-CF72895E7C09}"/>
              </a:ext>
            </a:extLst>
          </p:cNvPr>
          <p:cNvSpPr/>
          <p:nvPr/>
        </p:nvSpPr>
        <p:spPr>
          <a:xfrm rot="5400000">
            <a:off x="4525870" y="4205949"/>
            <a:ext cx="231457" cy="19953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350">
              <a:solidFill>
                <a:srgbClr val="FFFFFF"/>
              </a:solidFill>
              <a:latin typeface="Arial" panose="020B0604020202020204"/>
            </a:endParaRPr>
          </a:p>
        </p:txBody>
      </p:sp>
      <p:sp>
        <p:nvSpPr>
          <p:cNvPr id="63" name="Triangle 62">
            <a:extLst>
              <a:ext uri="{FF2B5EF4-FFF2-40B4-BE49-F238E27FC236}">
                <a16:creationId xmlns:a16="http://schemas.microsoft.com/office/drawing/2014/main" id="{8622DEF1-E221-6291-D480-369861D151F2}"/>
              </a:ext>
            </a:extLst>
          </p:cNvPr>
          <p:cNvSpPr/>
          <p:nvPr/>
        </p:nvSpPr>
        <p:spPr>
          <a:xfrm rot="5400000">
            <a:off x="6597396" y="4205949"/>
            <a:ext cx="231457" cy="19953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350">
              <a:solidFill>
                <a:srgbClr val="FFFFFF"/>
              </a:solidFill>
              <a:latin typeface="Arial" panose="020B0604020202020204"/>
            </a:endParaRPr>
          </a:p>
        </p:txBody>
      </p:sp>
      <p:sp>
        <p:nvSpPr>
          <p:cNvPr id="70" name="TextBox 69">
            <a:extLst>
              <a:ext uri="{FF2B5EF4-FFF2-40B4-BE49-F238E27FC236}">
                <a16:creationId xmlns:a16="http://schemas.microsoft.com/office/drawing/2014/main" id="{60DAF822-FEB1-ECE3-8791-0B5259860F5A}"/>
              </a:ext>
            </a:extLst>
          </p:cNvPr>
          <p:cNvSpPr txBox="1"/>
          <p:nvPr/>
        </p:nvSpPr>
        <p:spPr>
          <a:xfrm>
            <a:off x="725568" y="3327901"/>
            <a:ext cx="1478290" cy="276999"/>
          </a:xfrm>
          <a:prstGeom prst="rect">
            <a:avLst/>
          </a:prstGeom>
          <a:noFill/>
        </p:spPr>
        <p:txBody>
          <a:bodyPr wrap="none">
            <a:spAutoFit/>
          </a:bodyPr>
          <a:lstStyle/>
          <a:p>
            <a:pPr algn="ctr" defTabSz="685800"/>
            <a:r>
              <a:rPr lang="en-IN" sz="1200" b="1">
                <a:solidFill>
                  <a:schemeClr val="bg1"/>
                </a:solidFill>
                <a:effectLst>
                  <a:outerShdw blurRad="38100" dist="38100" dir="2700000" algn="tl">
                    <a:srgbClr val="000000">
                      <a:alpha val="43137"/>
                    </a:srgbClr>
                  </a:outerShdw>
                </a:effectLst>
                <a:latin typeface="Arial" panose="020B0604020202020204"/>
              </a:rPr>
              <a:t>Modify host cells </a:t>
            </a:r>
            <a:endParaRPr lang="en-IN" sz="1200">
              <a:solidFill>
                <a:schemeClr val="bg1"/>
              </a:solidFill>
              <a:effectLst>
                <a:outerShdw blurRad="38100" dist="38100" dir="2700000" algn="tl">
                  <a:srgbClr val="000000">
                    <a:alpha val="43137"/>
                  </a:srgbClr>
                </a:outerShdw>
              </a:effectLst>
              <a:latin typeface="Arial" panose="020B0604020202020204"/>
            </a:endParaRPr>
          </a:p>
        </p:txBody>
      </p:sp>
      <p:sp>
        <p:nvSpPr>
          <p:cNvPr id="71" name="TextBox 70">
            <a:extLst>
              <a:ext uri="{FF2B5EF4-FFF2-40B4-BE49-F238E27FC236}">
                <a16:creationId xmlns:a16="http://schemas.microsoft.com/office/drawing/2014/main" id="{B526D6FF-7476-C7E0-DA50-AE303D26C52A}"/>
              </a:ext>
            </a:extLst>
          </p:cNvPr>
          <p:cNvSpPr txBox="1"/>
          <p:nvPr/>
        </p:nvSpPr>
        <p:spPr>
          <a:xfrm>
            <a:off x="3054374" y="3327901"/>
            <a:ext cx="963726" cy="276999"/>
          </a:xfrm>
          <a:prstGeom prst="rect">
            <a:avLst/>
          </a:prstGeom>
          <a:noFill/>
        </p:spPr>
        <p:txBody>
          <a:bodyPr wrap="none">
            <a:spAutoFit/>
          </a:bodyPr>
          <a:lstStyle/>
          <a:p>
            <a:pPr algn="ctr" defTabSz="685800"/>
            <a:r>
              <a:rPr lang="en-IN" sz="1200" b="1">
                <a:solidFill>
                  <a:schemeClr val="bg1"/>
                </a:solidFill>
                <a:effectLst>
                  <a:outerShdw blurRad="38100" dist="38100" dir="2700000" algn="tl">
                    <a:srgbClr val="000000">
                      <a:alpha val="43137"/>
                    </a:srgbClr>
                  </a:outerShdw>
                </a:effectLst>
                <a:latin typeface="Arial" panose="020B0604020202020204"/>
              </a:rPr>
              <a:t>Grow cells</a:t>
            </a:r>
            <a:endParaRPr lang="en-IN" sz="1200">
              <a:solidFill>
                <a:schemeClr val="bg1"/>
              </a:solidFill>
              <a:effectLst>
                <a:outerShdw blurRad="38100" dist="38100" dir="2700000" algn="tl">
                  <a:srgbClr val="000000">
                    <a:alpha val="43137"/>
                  </a:srgbClr>
                </a:outerShdw>
              </a:effectLst>
              <a:latin typeface="Arial" panose="020B0604020202020204"/>
            </a:endParaRPr>
          </a:p>
        </p:txBody>
      </p:sp>
      <p:sp>
        <p:nvSpPr>
          <p:cNvPr id="72" name="TextBox 71">
            <a:extLst>
              <a:ext uri="{FF2B5EF4-FFF2-40B4-BE49-F238E27FC236}">
                <a16:creationId xmlns:a16="http://schemas.microsoft.com/office/drawing/2014/main" id="{C946B2DC-1F92-9B34-4C4F-B70D35D2F482}"/>
              </a:ext>
            </a:extLst>
          </p:cNvPr>
          <p:cNvSpPr txBox="1"/>
          <p:nvPr/>
        </p:nvSpPr>
        <p:spPr>
          <a:xfrm>
            <a:off x="4741179" y="3327901"/>
            <a:ext cx="1733168" cy="276999"/>
          </a:xfrm>
          <a:prstGeom prst="rect">
            <a:avLst/>
          </a:prstGeom>
          <a:noFill/>
        </p:spPr>
        <p:txBody>
          <a:bodyPr wrap="none">
            <a:spAutoFit/>
          </a:bodyPr>
          <a:lstStyle/>
          <a:p>
            <a:pPr algn="ctr" defTabSz="685800"/>
            <a:r>
              <a:rPr lang="en-IN" sz="1200" b="1">
                <a:solidFill>
                  <a:schemeClr val="bg1"/>
                </a:solidFill>
                <a:effectLst>
                  <a:outerShdw blurRad="38100" dist="38100" dir="2700000" algn="tl">
                    <a:srgbClr val="000000">
                      <a:alpha val="43137"/>
                    </a:srgbClr>
                  </a:outerShdw>
                </a:effectLst>
                <a:latin typeface="Arial" panose="020B0604020202020204"/>
              </a:rPr>
              <a:t>Extract, refold, purify</a:t>
            </a:r>
            <a:endParaRPr lang="en-IN" sz="1200">
              <a:solidFill>
                <a:schemeClr val="bg1"/>
              </a:solidFill>
              <a:effectLst>
                <a:outerShdw blurRad="38100" dist="38100" dir="2700000" algn="tl">
                  <a:srgbClr val="000000">
                    <a:alpha val="43137"/>
                  </a:srgbClr>
                </a:outerShdw>
              </a:effectLst>
              <a:latin typeface="Arial" panose="020B0604020202020204"/>
            </a:endParaRPr>
          </a:p>
        </p:txBody>
      </p:sp>
      <p:sp>
        <p:nvSpPr>
          <p:cNvPr id="73" name="TextBox 72">
            <a:extLst>
              <a:ext uri="{FF2B5EF4-FFF2-40B4-BE49-F238E27FC236}">
                <a16:creationId xmlns:a16="http://schemas.microsoft.com/office/drawing/2014/main" id="{C0AA4A84-1119-DC4D-35C0-7A6DE73A4CA4}"/>
              </a:ext>
            </a:extLst>
          </p:cNvPr>
          <p:cNvSpPr txBox="1"/>
          <p:nvPr/>
        </p:nvSpPr>
        <p:spPr>
          <a:xfrm>
            <a:off x="6789461" y="3327901"/>
            <a:ext cx="1779654" cy="461665"/>
          </a:xfrm>
          <a:prstGeom prst="rect">
            <a:avLst/>
          </a:prstGeom>
          <a:noFill/>
        </p:spPr>
        <p:txBody>
          <a:bodyPr wrap="none">
            <a:spAutoFit/>
          </a:bodyPr>
          <a:lstStyle/>
          <a:p>
            <a:pPr algn="ctr" defTabSz="685800"/>
            <a:r>
              <a:rPr lang="en-IN" sz="1200" b="1">
                <a:solidFill>
                  <a:schemeClr val="bg1"/>
                </a:solidFill>
                <a:effectLst>
                  <a:outerShdw blurRad="38100" dist="38100" dir="2700000" algn="tl">
                    <a:srgbClr val="000000">
                      <a:alpha val="43137"/>
                    </a:srgbClr>
                  </a:outerShdw>
                </a:effectLst>
                <a:latin typeface="Arial" panose="020B0604020202020204"/>
              </a:rPr>
              <a:t>Formulate to stable</a:t>
            </a:r>
            <a:br>
              <a:rPr lang="en-IN" sz="1200" b="1">
                <a:solidFill>
                  <a:schemeClr val="bg1"/>
                </a:solidFill>
                <a:effectLst>
                  <a:outerShdw blurRad="38100" dist="38100" dir="2700000" algn="tl">
                    <a:srgbClr val="000000">
                      <a:alpha val="43137"/>
                    </a:srgbClr>
                  </a:outerShdw>
                </a:effectLst>
                <a:latin typeface="Arial" panose="020B0604020202020204"/>
              </a:rPr>
            </a:br>
            <a:r>
              <a:rPr lang="en-IN" sz="1200" b="1">
                <a:solidFill>
                  <a:schemeClr val="bg1"/>
                </a:solidFill>
                <a:effectLst>
                  <a:outerShdw blurRad="38100" dist="38100" dir="2700000" algn="tl">
                    <a:srgbClr val="000000">
                      <a:alpha val="43137"/>
                    </a:srgbClr>
                  </a:outerShdw>
                </a:effectLst>
                <a:latin typeface="Arial" panose="020B0604020202020204"/>
              </a:rPr>
              <a:t>finished drug product</a:t>
            </a:r>
            <a:endParaRPr lang="en-IN" sz="1200">
              <a:solidFill>
                <a:schemeClr val="bg1"/>
              </a:solidFill>
              <a:effectLst>
                <a:outerShdw blurRad="38100" dist="38100" dir="2700000" algn="tl">
                  <a:srgbClr val="000000">
                    <a:alpha val="43137"/>
                  </a:srgbClr>
                </a:outerShdw>
              </a:effectLst>
              <a:latin typeface="Arial" panose="020B0604020202020204"/>
            </a:endParaRPr>
          </a:p>
        </p:txBody>
      </p:sp>
      <p:sp>
        <p:nvSpPr>
          <p:cNvPr id="75" name="TextBox 74">
            <a:extLst>
              <a:ext uri="{FF2B5EF4-FFF2-40B4-BE49-F238E27FC236}">
                <a16:creationId xmlns:a16="http://schemas.microsoft.com/office/drawing/2014/main" id="{C1C855A3-9A34-1D90-3442-4DC78484C2A0}"/>
              </a:ext>
            </a:extLst>
          </p:cNvPr>
          <p:cNvSpPr txBox="1"/>
          <p:nvPr/>
        </p:nvSpPr>
        <p:spPr>
          <a:xfrm>
            <a:off x="457200" y="3628495"/>
            <a:ext cx="2011189" cy="577081"/>
          </a:xfrm>
          <a:prstGeom prst="rect">
            <a:avLst/>
          </a:prstGeom>
          <a:noFill/>
        </p:spPr>
        <p:txBody>
          <a:bodyPr wrap="square">
            <a:spAutoFit/>
          </a:bodyPr>
          <a:lstStyle/>
          <a:p>
            <a:pPr algn="ctr" defTabSz="685800"/>
            <a:r>
              <a:rPr lang="en-IN" sz="1050">
                <a:solidFill>
                  <a:schemeClr val="bg2"/>
                </a:solidFill>
                <a:latin typeface="Arial" panose="020B0604020202020204" pitchFamily="34" charset="0"/>
                <a:cs typeface="Arial" panose="020B0604020202020204" pitchFamily="34" charset="0"/>
              </a:rPr>
              <a:t>(e.g. bacteria, yeast, mammalian) to produce recombinant proteins</a:t>
            </a:r>
            <a:r>
              <a:rPr lang="en-IN" sz="1050" baseline="30000">
                <a:solidFill>
                  <a:schemeClr val="bg2"/>
                </a:solidFill>
                <a:latin typeface="Arial" panose="020B0604020202020204" pitchFamily="34" charset="0"/>
                <a:cs typeface="Arial" panose="020B0604020202020204" pitchFamily="34" charset="0"/>
              </a:rPr>
              <a:t>1–3</a:t>
            </a:r>
            <a:r>
              <a:rPr lang="en-IN" sz="1050">
                <a:solidFill>
                  <a:schemeClr val="bg2"/>
                </a:solidFill>
                <a:latin typeface="Arial" panose="020B0604020202020204" pitchFamily="34" charset="0"/>
                <a:cs typeface="Arial" panose="020B0604020202020204" pitchFamily="34" charset="0"/>
              </a:rPr>
              <a:t> </a:t>
            </a:r>
          </a:p>
        </p:txBody>
      </p:sp>
      <p:sp>
        <p:nvSpPr>
          <p:cNvPr id="76" name="TextBox 75">
            <a:extLst>
              <a:ext uri="{FF2B5EF4-FFF2-40B4-BE49-F238E27FC236}">
                <a16:creationId xmlns:a16="http://schemas.microsoft.com/office/drawing/2014/main" id="{E7EA56BC-A111-2787-E06B-980A43AC4248}"/>
              </a:ext>
            </a:extLst>
          </p:cNvPr>
          <p:cNvSpPr txBox="1"/>
          <p:nvPr/>
        </p:nvSpPr>
        <p:spPr>
          <a:xfrm>
            <a:off x="2530644" y="3628495"/>
            <a:ext cx="2011189" cy="577081"/>
          </a:xfrm>
          <a:prstGeom prst="rect">
            <a:avLst/>
          </a:prstGeom>
          <a:noFill/>
        </p:spPr>
        <p:txBody>
          <a:bodyPr wrap="square">
            <a:spAutoFit/>
          </a:bodyPr>
          <a:lstStyle/>
          <a:p>
            <a:pPr algn="ctr" defTabSz="685800"/>
            <a:r>
              <a:rPr lang="en-IN" sz="1050">
                <a:solidFill>
                  <a:schemeClr val="bg2"/>
                </a:solidFill>
                <a:latin typeface="Arial" panose="020B0604020202020204" pitchFamily="34" charset="0"/>
                <a:cs typeface="Arial" panose="020B0604020202020204" pitchFamily="34" charset="0"/>
              </a:rPr>
              <a:t>under controlled </a:t>
            </a:r>
            <a:br>
              <a:rPr lang="en-IN" sz="1050">
                <a:solidFill>
                  <a:schemeClr val="bg2"/>
                </a:solidFill>
                <a:latin typeface="Arial" panose="020B0604020202020204" pitchFamily="34" charset="0"/>
                <a:cs typeface="Arial" panose="020B0604020202020204" pitchFamily="34" charset="0"/>
              </a:rPr>
            </a:br>
            <a:r>
              <a:rPr lang="en-IN" sz="1050">
                <a:solidFill>
                  <a:schemeClr val="bg2"/>
                </a:solidFill>
                <a:latin typeface="Arial" panose="020B0604020202020204" pitchFamily="34" charset="0"/>
                <a:cs typeface="Arial" panose="020B0604020202020204" pitchFamily="34" charset="0"/>
              </a:rPr>
              <a:t>conditions (fermentation, upstream process)</a:t>
            </a:r>
            <a:r>
              <a:rPr lang="en-IN" sz="1050" baseline="30000">
                <a:solidFill>
                  <a:schemeClr val="bg2"/>
                </a:solidFill>
                <a:latin typeface="Arial" panose="020B0604020202020204" pitchFamily="34" charset="0"/>
                <a:cs typeface="Arial" panose="020B0604020202020204" pitchFamily="34" charset="0"/>
              </a:rPr>
              <a:t>2,3</a:t>
            </a:r>
          </a:p>
        </p:txBody>
      </p:sp>
      <p:sp>
        <p:nvSpPr>
          <p:cNvPr id="77" name="TextBox 76">
            <a:extLst>
              <a:ext uri="{FF2B5EF4-FFF2-40B4-BE49-F238E27FC236}">
                <a16:creationId xmlns:a16="http://schemas.microsoft.com/office/drawing/2014/main" id="{A7D98226-CABD-CAB1-9989-5B6D1B194BE2}"/>
              </a:ext>
            </a:extLst>
          </p:cNvPr>
          <p:cNvSpPr txBox="1"/>
          <p:nvPr/>
        </p:nvSpPr>
        <p:spPr>
          <a:xfrm>
            <a:off x="4602168" y="3628495"/>
            <a:ext cx="2011189" cy="415498"/>
          </a:xfrm>
          <a:prstGeom prst="rect">
            <a:avLst/>
          </a:prstGeom>
          <a:noFill/>
        </p:spPr>
        <p:txBody>
          <a:bodyPr wrap="square">
            <a:spAutoFit/>
          </a:bodyPr>
          <a:lstStyle/>
          <a:p>
            <a:pPr algn="ctr" defTabSz="685800"/>
            <a:r>
              <a:rPr lang="en-IN" sz="1050">
                <a:solidFill>
                  <a:schemeClr val="bg2"/>
                </a:solidFill>
                <a:latin typeface="Arial" panose="020B0604020202020204" pitchFamily="34" charset="0"/>
                <a:cs typeface="Arial" panose="020B0604020202020204" pitchFamily="34" charset="0"/>
              </a:rPr>
              <a:t>to generate drug substance (downstream process)</a:t>
            </a:r>
            <a:r>
              <a:rPr lang="en-IN" sz="1050" baseline="30000">
                <a:solidFill>
                  <a:schemeClr val="bg2"/>
                </a:solidFill>
                <a:latin typeface="Arial" panose="020B0604020202020204" pitchFamily="34" charset="0"/>
                <a:cs typeface="Arial" panose="020B0604020202020204" pitchFamily="34" charset="0"/>
              </a:rPr>
              <a:t>3</a:t>
            </a:r>
          </a:p>
        </p:txBody>
      </p:sp>
      <p:sp>
        <p:nvSpPr>
          <p:cNvPr id="78" name="TextBox 77">
            <a:extLst>
              <a:ext uri="{FF2B5EF4-FFF2-40B4-BE49-F238E27FC236}">
                <a16:creationId xmlns:a16="http://schemas.microsoft.com/office/drawing/2014/main" id="{E5BEB828-42A2-DA6D-C9E9-C93E0BE0F20E}"/>
              </a:ext>
            </a:extLst>
          </p:cNvPr>
          <p:cNvSpPr txBox="1"/>
          <p:nvPr/>
        </p:nvSpPr>
        <p:spPr>
          <a:xfrm>
            <a:off x="6673692" y="3753855"/>
            <a:ext cx="2011189" cy="253916"/>
          </a:xfrm>
          <a:prstGeom prst="rect">
            <a:avLst/>
          </a:prstGeom>
          <a:noFill/>
        </p:spPr>
        <p:txBody>
          <a:bodyPr wrap="square">
            <a:spAutoFit/>
          </a:bodyPr>
          <a:lstStyle/>
          <a:p>
            <a:pPr algn="ctr" defTabSz="685800"/>
            <a:r>
              <a:rPr lang="en-IN" sz="1050">
                <a:solidFill>
                  <a:schemeClr val="bg2"/>
                </a:solidFill>
                <a:latin typeface="Arial" panose="020B0604020202020204" pitchFamily="34" charset="0"/>
                <a:cs typeface="Arial" panose="020B0604020202020204" pitchFamily="34" charset="0"/>
              </a:rPr>
              <a:t>vial, syringe, cartridge</a:t>
            </a:r>
            <a:r>
              <a:rPr lang="en-IN" sz="1050" baseline="30000">
                <a:solidFill>
                  <a:schemeClr val="bg2"/>
                </a:solidFill>
                <a:latin typeface="Arial" panose="020B0604020202020204" pitchFamily="34" charset="0"/>
                <a:cs typeface="Arial" panose="020B0604020202020204" pitchFamily="34" charset="0"/>
              </a:rPr>
              <a:t>3</a:t>
            </a:r>
          </a:p>
        </p:txBody>
      </p:sp>
      <p:sp>
        <p:nvSpPr>
          <p:cNvPr id="6" name="Content Placeholder 2">
            <a:extLst>
              <a:ext uri="{FF2B5EF4-FFF2-40B4-BE49-F238E27FC236}">
                <a16:creationId xmlns:a16="http://schemas.microsoft.com/office/drawing/2014/main" id="{64DB3BA6-FFA9-961B-D206-F6CA94D54C95}"/>
              </a:ext>
            </a:extLst>
          </p:cNvPr>
          <p:cNvSpPr txBox="1">
            <a:spLocks/>
          </p:cNvSpPr>
          <p:nvPr/>
        </p:nvSpPr>
        <p:spPr>
          <a:xfrm>
            <a:off x="243000" y="1009047"/>
            <a:ext cx="8229600" cy="770590"/>
          </a:xfrm>
          <a:prstGeom prst="rect">
            <a:avLst/>
          </a:prstGeom>
        </p:spPr>
        <p:txBody>
          <a:bodyPr lIns="0" numCol="1">
            <a:normAutofit lnSpcReduction="10000"/>
          </a:bodyPr>
          <a:lstStyle>
            <a:lvl1pPr marL="173831" indent="-173831" algn="l" defTabSz="914378" rtl="0" eaLnBrk="1" latinLnBrk="0" hangingPunct="1">
              <a:spcBef>
                <a:spcPts val="450"/>
              </a:spcBef>
              <a:buClrTx/>
              <a:buSzPct val="100000"/>
              <a:buFontTx/>
              <a:buBlip>
                <a:blip r:embed="rId7">
                  <a:extLst>
                    <a:ext uri="{96DAC541-7B7A-43D3-8B79-37D633B846F1}">
                      <asvg:svgBlip xmlns:asvg="http://schemas.microsoft.com/office/drawing/2016/SVG/main" r:embed="rId8"/>
                    </a:ext>
                  </a:extLst>
                </a:blip>
              </a:buBlip>
              <a:tabLst>
                <a:tab pos="3998119" algn="r"/>
                <a:tab pos="8228410" algn="r"/>
              </a:tabLst>
              <a:defRPr sz="1200" b="0" i="0" kern="1200" spc="0" baseline="0">
                <a:solidFill>
                  <a:srgbClr val="4D4D4D"/>
                </a:solidFill>
                <a:latin typeface="+mn-lt"/>
                <a:ea typeface="+mn-ea"/>
                <a:cs typeface="+mn-cs"/>
              </a:defRPr>
            </a:lvl1pPr>
            <a:lvl2pPr marL="345281" indent="-171450" algn="l" defTabSz="914378" rtl="0" eaLnBrk="1" latinLnBrk="0" hangingPunct="1">
              <a:spcBef>
                <a:spcPts val="450"/>
              </a:spcBef>
              <a:buClrTx/>
              <a:buSzPct val="100000"/>
              <a:buFontTx/>
              <a:buBlip>
                <a:blip r:embed="rId9">
                  <a:extLst>
                    <a:ext uri="{96DAC541-7B7A-43D3-8B79-37D633B846F1}">
                      <asvg:svgBlip xmlns:asvg="http://schemas.microsoft.com/office/drawing/2016/SVG/main" r:embed="rId10"/>
                    </a:ext>
                  </a:extLst>
                </a:blip>
              </a:buBlip>
              <a:tabLst/>
              <a:defRPr sz="1200" b="0" i="0" kern="1200" spc="0" baseline="0">
                <a:solidFill>
                  <a:srgbClr val="4D4D4D"/>
                </a:solidFill>
                <a:latin typeface="+mn-lt"/>
                <a:ea typeface="+mn-ea"/>
                <a:cs typeface="+mn-cs"/>
              </a:defRPr>
            </a:lvl2pPr>
            <a:lvl3pPr marL="515541" indent="-170260" algn="l" defTabSz="914378" rtl="0" eaLnBrk="1" latinLnBrk="0" hangingPunct="1">
              <a:spcBef>
                <a:spcPts val="450"/>
              </a:spcBef>
              <a:buClrTx/>
              <a:buSzPct val="100000"/>
              <a:buFontTx/>
              <a:buBlip>
                <a:blip r:embed="rId11">
                  <a:extLst>
                    <a:ext uri="{96DAC541-7B7A-43D3-8B79-37D633B846F1}">
                      <asvg:svgBlip xmlns:asvg="http://schemas.microsoft.com/office/drawing/2016/SVG/main" r:embed="rId12"/>
                    </a:ext>
                  </a:extLst>
                </a:blip>
              </a:buBlip>
              <a:tabLst/>
              <a:defRPr sz="1200" b="0" i="0" kern="1200" spc="0" baseline="0">
                <a:solidFill>
                  <a:srgbClr val="4D4D4D"/>
                </a:solidFill>
                <a:latin typeface="+mn-lt"/>
                <a:ea typeface="+mn-ea"/>
                <a:cs typeface="+mn-cs"/>
              </a:defRPr>
            </a:lvl3pPr>
            <a:lvl4pPr marL="914378" indent="-228594" algn="l" defTabSz="914378" rtl="0" eaLnBrk="1" latinLnBrk="0" hangingPunct="1">
              <a:spcBef>
                <a:spcPts val="300"/>
              </a:spcBef>
              <a:buClrTx/>
              <a:buSzPct val="100000"/>
              <a:buFont typeface="Arial" pitchFamily="34" charset="0"/>
              <a:buChar char="–"/>
              <a:defRPr sz="1200" b="0" i="0" kern="1200" spc="0" baseline="0">
                <a:solidFill>
                  <a:schemeClr val="tx2"/>
                </a:solidFill>
                <a:latin typeface="+mn-lt"/>
                <a:ea typeface="+mn-ea"/>
                <a:cs typeface="+mn-cs"/>
              </a:defRPr>
            </a:lvl4pPr>
            <a:lvl5pPr marL="1142972" indent="-228594" algn="l" defTabSz="914378" rtl="0" eaLnBrk="1" latinLnBrk="0" hangingPunct="1">
              <a:spcBef>
                <a:spcPts val="300"/>
              </a:spcBef>
              <a:buClrTx/>
              <a:buSzPct val="100000"/>
              <a:buFont typeface="Arial" pitchFamily="34" charset="0"/>
              <a:buChar char="–"/>
              <a:defRPr sz="1200" b="0" i="0" kern="1200" spc="0" baseline="0">
                <a:solidFill>
                  <a:schemeClr val="tx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Font typeface="Arial" panose="020B0604020202020204" pitchFamily="34" charset="0"/>
              <a:buChar char="•"/>
            </a:pPr>
            <a:r>
              <a:rPr lang="en-US">
                <a:solidFill>
                  <a:schemeClr val="tx2"/>
                </a:solidFill>
              </a:rPr>
              <a:t>Biologic medicines are made from living organisms, such as mammalian cells, bacteria or yeast</a:t>
            </a:r>
            <a:r>
              <a:rPr lang="en-US" baseline="30000">
                <a:solidFill>
                  <a:schemeClr val="tx2"/>
                </a:solidFill>
              </a:rPr>
              <a:t>1,2</a:t>
            </a:r>
          </a:p>
          <a:p>
            <a:pPr>
              <a:spcBef>
                <a:spcPts val="0"/>
              </a:spcBef>
              <a:spcAft>
                <a:spcPts val="600"/>
              </a:spcAft>
              <a:buFont typeface="Arial" panose="020B0604020202020204" pitchFamily="34" charset="0"/>
              <a:buChar char="•"/>
            </a:pPr>
            <a:r>
              <a:rPr lang="en-US">
                <a:solidFill>
                  <a:schemeClr val="tx2"/>
                </a:solidFill>
              </a:rPr>
              <a:t>Biologic medicines are typically characterized by their larger size and higher complexity compared with chemically synthesized compounds</a:t>
            </a:r>
            <a:r>
              <a:rPr lang="en-US" baseline="30000">
                <a:solidFill>
                  <a:schemeClr val="tx2"/>
                </a:solidFill>
              </a:rPr>
              <a:t>1</a:t>
            </a:r>
            <a:endParaRPr lang="en-US">
              <a:solidFill>
                <a:schemeClr val="tx2"/>
              </a:solidFill>
            </a:endParaRPr>
          </a:p>
          <a:p>
            <a:pPr>
              <a:spcBef>
                <a:spcPts val="0"/>
              </a:spcBef>
              <a:spcAft>
                <a:spcPts val="600"/>
              </a:spcAft>
              <a:buFont typeface="Arial" panose="020B0604020202020204" pitchFamily="34" charset="0"/>
              <a:buChar char="•"/>
            </a:pPr>
            <a:endParaRPr lang="en-US" baseline="30000">
              <a:solidFill>
                <a:schemeClr val="tx2"/>
              </a:solidFill>
            </a:endParaRPr>
          </a:p>
        </p:txBody>
      </p:sp>
      <p:sp>
        <p:nvSpPr>
          <p:cNvPr id="8" name="Slide Number Placeholder 5">
            <a:extLst>
              <a:ext uri="{FF2B5EF4-FFF2-40B4-BE49-F238E27FC236}">
                <a16:creationId xmlns:a16="http://schemas.microsoft.com/office/drawing/2014/main" id="{0BBEC711-5680-AFA1-4DF3-7B5E46CFFD31}"/>
              </a:ext>
            </a:extLst>
          </p:cNvPr>
          <p:cNvSpPr>
            <a:spLocks noGrp="1"/>
          </p:cNvSpPr>
          <p:nvPr>
            <p:ph type="sldNum" sz="quarter" idx="12"/>
          </p:nvPr>
        </p:nvSpPr>
        <p:spPr>
          <a:xfrm>
            <a:off x="243001" y="4827355"/>
            <a:ext cx="148500" cy="135000"/>
          </a:xfrm>
        </p:spPr>
        <p:txBody>
          <a:bodyPr/>
          <a:lstStyle/>
          <a:p>
            <a:fld id="{47547CF9-5B10-D24F-A8D7-45A9778164F7}" type="slidenum">
              <a:rPr lang="uk-UA" smtClean="0"/>
              <a:pPr/>
              <a:t>7</a:t>
            </a:fld>
            <a:endParaRPr lang="uk-UA"/>
          </a:p>
        </p:txBody>
      </p:sp>
      <p:sp>
        <p:nvSpPr>
          <p:cNvPr id="7" name="Footer Placeholder 1">
            <a:extLst>
              <a:ext uri="{FF2B5EF4-FFF2-40B4-BE49-F238E27FC236}">
                <a16:creationId xmlns:a16="http://schemas.microsoft.com/office/drawing/2014/main" id="{17C366BD-150B-7BBB-7C53-58D70F00AB2A}"/>
              </a:ext>
            </a:extLst>
          </p:cNvPr>
          <p:cNvSpPr>
            <a:spLocks noGrp="1"/>
          </p:cNvSpPr>
          <p:nvPr>
            <p:ph type="ftr" sz="quarter" idx="11"/>
          </p:nvPr>
        </p:nvSpPr>
        <p:spPr>
          <a:xfrm>
            <a:off x="420573" y="4444681"/>
            <a:ext cx="7281977" cy="520288"/>
          </a:xfrm>
        </p:spPr>
        <p:txBody>
          <a:bodyPr/>
          <a:lstStyle/>
          <a:p>
            <a:pPr defTabSz="685800">
              <a:buSzTx/>
              <a:tabLst/>
              <a:defRPr/>
            </a:pPr>
            <a:r>
              <a:rPr lang="en-US" sz="500"/>
              <a:t>1. ESN. 2018. Switch Management between Similar Biological Medicines. Available at: https://www.medicinesforeurope.com/wp-content/uploads/2018/06/biosimilar-nurses-guideline-final.pdf. Accessed March 2023; 2. European Commission. 2016. Available at: https://ec.europa.eu/docsroom/documents/26643. Accessed March 2023; 3. Medicines for Europe. Biosimilar medicine handbook. Available at: https://www.medicinesforeurope.com/wp-content/uploads/2016/04/Medicines-for-Europe_BIOSIMILARS_INT_web.pdf. Accessed August 2023</a:t>
            </a:r>
          </a:p>
        </p:txBody>
      </p:sp>
    </p:spTree>
    <p:extLst>
      <p:ext uri="{BB962C8B-B14F-4D97-AF65-F5344CB8AC3E}">
        <p14:creationId xmlns:p14="http://schemas.microsoft.com/office/powerpoint/2010/main" val="953451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374" y="866692"/>
            <a:ext cx="8449056" cy="3811633"/>
          </a:xfrm>
        </p:spPr>
        <p:txBody>
          <a:bodyPr vert="horz" lIns="0" tIns="0" rIns="0" bIns="0" numCol="2" spcCol="457200" rtlCol="0">
            <a:noAutofit/>
          </a:bodyPr>
          <a:lstStyle/>
          <a:p>
            <a:pPr>
              <a:lnSpc>
                <a:spcPct val="100000"/>
              </a:lnSpc>
              <a:spcBef>
                <a:spcPts val="0"/>
              </a:spcBef>
              <a:spcAft>
                <a:spcPts val="600"/>
              </a:spcAft>
            </a:pPr>
            <a:r>
              <a:rPr lang="en-GB" sz="900" dirty="0"/>
              <a:t>Pouillon L, </a:t>
            </a:r>
            <a:r>
              <a:rPr lang="en-GB" sz="900" dirty="0" err="1"/>
              <a:t>Socha</a:t>
            </a:r>
            <a:r>
              <a:rPr lang="en-GB" sz="900" dirty="0"/>
              <a:t> M, </a:t>
            </a:r>
            <a:r>
              <a:rPr lang="en-GB" sz="900" dirty="0" err="1"/>
              <a:t>Demore</a:t>
            </a:r>
            <a:r>
              <a:rPr lang="en-GB" sz="900" dirty="0"/>
              <a:t> B, et al. </a:t>
            </a:r>
            <a:r>
              <a:rPr lang="en-US" sz="900" dirty="0"/>
              <a:t>The nocebo effect: a clinical challenge in the era of biosimilars. </a:t>
            </a:r>
            <a:r>
              <a:rPr lang="en-GB" sz="900" dirty="0"/>
              <a:t>Expert Rev Clin Immunol 2018;14:739–749</a:t>
            </a:r>
          </a:p>
          <a:p>
            <a:pPr>
              <a:lnSpc>
                <a:spcPct val="100000"/>
              </a:lnSpc>
              <a:spcBef>
                <a:spcPts val="0"/>
              </a:spcBef>
              <a:spcAft>
                <a:spcPts val="600"/>
              </a:spcAft>
            </a:pPr>
            <a:r>
              <a:rPr lang="en-GB" sz="900" dirty="0"/>
              <a:t>Qian J. </a:t>
            </a:r>
            <a:r>
              <a:rPr lang="en-US" sz="900" dirty="0"/>
              <a:t>Uptake and cost of biosimilar filgrastim among Medicare and Medicaid populations in 2015-2018. </a:t>
            </a:r>
            <a:r>
              <a:rPr lang="en-GB" sz="900" dirty="0"/>
              <a:t>J </a:t>
            </a:r>
            <a:r>
              <a:rPr lang="en-GB" sz="900" dirty="0" err="1"/>
              <a:t>Manag</a:t>
            </a:r>
            <a:r>
              <a:rPr lang="en-GB" sz="900" dirty="0"/>
              <a:t> Care Spec Pharm 2021;27(5):660–666 </a:t>
            </a:r>
          </a:p>
          <a:p>
            <a:pPr>
              <a:lnSpc>
                <a:spcPct val="100000"/>
              </a:lnSpc>
              <a:spcBef>
                <a:spcPts val="0"/>
              </a:spcBef>
              <a:spcAft>
                <a:spcPts val="600"/>
              </a:spcAft>
            </a:pPr>
            <a:r>
              <a:rPr lang="en-GB" sz="900" dirty="0"/>
              <a:t>Rojas-</a:t>
            </a:r>
            <a:r>
              <a:rPr lang="en-GB" sz="900" dirty="0" err="1"/>
              <a:t>Chavarro</a:t>
            </a:r>
            <a:r>
              <a:rPr lang="en-GB" sz="900" dirty="0"/>
              <a:t> LF, de Mora F. </a:t>
            </a:r>
            <a:r>
              <a:rPr lang="en-US" sz="900" dirty="0"/>
              <a:t>Extrapolation: Experience gained from original biologics. </a:t>
            </a:r>
            <a:r>
              <a:rPr lang="en-GB" sz="900" dirty="0"/>
              <a:t>Drug </a:t>
            </a:r>
            <a:r>
              <a:rPr lang="en-GB" sz="900" dirty="0" err="1"/>
              <a:t>Discov</a:t>
            </a:r>
            <a:r>
              <a:rPr lang="en-GB" sz="900" dirty="0"/>
              <a:t> Today 2021;26(8):2003-2013</a:t>
            </a:r>
          </a:p>
          <a:p>
            <a:pPr>
              <a:lnSpc>
                <a:spcPct val="100000"/>
              </a:lnSpc>
              <a:spcBef>
                <a:spcPts val="0"/>
              </a:spcBef>
              <a:spcAft>
                <a:spcPts val="600"/>
              </a:spcAft>
            </a:pPr>
            <a:r>
              <a:rPr lang="en-GB" sz="900" dirty="0"/>
              <a:t>Sandoz. Sandoz receives FDA approval for </a:t>
            </a:r>
            <a:r>
              <a:rPr lang="en-GB" sz="900" dirty="0" err="1"/>
              <a:t>Tyruko</a:t>
            </a:r>
            <a:r>
              <a:rPr lang="en-GB" sz="900" baseline="30000" dirty="0"/>
              <a:t>®</a:t>
            </a:r>
            <a:r>
              <a:rPr lang="en-GB" sz="900" dirty="0"/>
              <a:t> (natalizumab-</a:t>
            </a:r>
            <a:r>
              <a:rPr lang="en-GB" sz="900" dirty="0" err="1"/>
              <a:t>sztn</a:t>
            </a:r>
            <a:r>
              <a:rPr lang="en-GB" sz="900" dirty="0"/>
              <a:t>), first and only FDA-approved biosimilar for relapsing forms of multiple sclerosis. 2023. Accessed January 2024</a:t>
            </a:r>
          </a:p>
          <a:p>
            <a:pPr>
              <a:lnSpc>
                <a:spcPct val="100000"/>
              </a:lnSpc>
              <a:spcBef>
                <a:spcPts val="0"/>
              </a:spcBef>
              <a:spcAft>
                <a:spcPts val="600"/>
              </a:spcAft>
            </a:pPr>
            <a:r>
              <a:rPr lang="en-GB" sz="900" dirty="0"/>
              <a:t>Sandoz GmbH. </a:t>
            </a:r>
            <a:r>
              <a:rPr lang="en-GB" sz="900" dirty="0" err="1"/>
              <a:t>Tyruko</a:t>
            </a:r>
            <a:r>
              <a:rPr lang="en-GB" sz="900" baseline="30000" dirty="0"/>
              <a:t>®</a:t>
            </a:r>
            <a:r>
              <a:rPr lang="en-GB" sz="900" dirty="0"/>
              <a:t>. Summary of Product Characteristics. 2023. Available at: https://www.ema.europa.eu/en/documents/product-information/tyruko-epar-product-information_en.pdf. Accessed December 2023</a:t>
            </a:r>
          </a:p>
          <a:p>
            <a:pPr>
              <a:lnSpc>
                <a:spcPct val="100000"/>
              </a:lnSpc>
              <a:spcBef>
                <a:spcPts val="0"/>
              </a:spcBef>
              <a:spcAft>
                <a:spcPts val="600"/>
              </a:spcAft>
            </a:pPr>
            <a:r>
              <a:rPr lang="en-US" sz="900" dirty="0"/>
              <a:t>Sandoz Inc. </a:t>
            </a:r>
            <a:r>
              <a:rPr lang="en-US" sz="900" dirty="0" err="1"/>
              <a:t>Glatopa</a:t>
            </a:r>
            <a:r>
              <a:rPr lang="en-US" sz="900" baseline="30000" dirty="0"/>
              <a:t>®</a:t>
            </a:r>
            <a:r>
              <a:rPr lang="en-US" sz="900" dirty="0"/>
              <a:t>. Prescribing Information. 2023. Available at: https://dailymed.nlm.nih.gov/dailymed/drugInfo.cfm?setid=5f01e40a-b6f6-40fb-b37c-3d06f1428e86. Accessed December 2023</a:t>
            </a:r>
          </a:p>
          <a:p>
            <a:pPr>
              <a:lnSpc>
                <a:spcPct val="100000"/>
              </a:lnSpc>
              <a:spcBef>
                <a:spcPts val="0"/>
              </a:spcBef>
              <a:spcAft>
                <a:spcPts val="600"/>
              </a:spcAft>
            </a:pPr>
            <a:r>
              <a:rPr lang="en-GB" sz="900" dirty="0"/>
              <a:t>Sandoz. </a:t>
            </a:r>
            <a:r>
              <a:rPr lang="en-GB" sz="900" dirty="0" err="1"/>
              <a:t>Tyruko</a:t>
            </a:r>
            <a:r>
              <a:rPr lang="en-GB" sz="900" baseline="30000" dirty="0"/>
              <a:t>®</a:t>
            </a:r>
            <a:r>
              <a:rPr lang="en-GB" sz="900" dirty="0"/>
              <a:t>. Prescribing Information. 2023. Available at: https://www.accessdata.fda.gov/drugsatfda_docs/label/2023/761322s000lbl.pdf. Accessed December 2023</a:t>
            </a:r>
          </a:p>
          <a:p>
            <a:pPr>
              <a:lnSpc>
                <a:spcPct val="100000"/>
              </a:lnSpc>
              <a:spcBef>
                <a:spcPts val="0"/>
              </a:spcBef>
              <a:spcAft>
                <a:spcPts val="600"/>
              </a:spcAft>
            </a:pPr>
            <a:r>
              <a:rPr lang="en-GB" sz="900" dirty="0"/>
              <a:t>Sanofi Winthrop </a:t>
            </a:r>
            <a:r>
              <a:rPr lang="en-GB" sz="900" dirty="0" err="1"/>
              <a:t>Industrie</a:t>
            </a:r>
            <a:r>
              <a:rPr lang="en-GB" sz="900" dirty="0"/>
              <a:t>. </a:t>
            </a:r>
            <a:r>
              <a:rPr lang="en-GB" sz="900" dirty="0" err="1"/>
              <a:t>Aubagio</a:t>
            </a:r>
            <a:r>
              <a:rPr lang="en-GB" sz="900" baseline="30000" dirty="0"/>
              <a:t>®</a:t>
            </a:r>
            <a:r>
              <a:rPr lang="en-GB" sz="900" dirty="0"/>
              <a:t>. Summary of Product Characteristics. </a:t>
            </a:r>
            <a:r>
              <a:rPr lang="en-US" sz="900" dirty="0"/>
              <a:t>2023. Available at: </a:t>
            </a:r>
            <a:r>
              <a:rPr lang="en-US" sz="900" dirty="0">
                <a:hlinkClick r:id="rId2"/>
              </a:rPr>
              <a:t>https://www.ema.europa.eu/en/documents/product-information/aubagio-epar-product-information_en.pdf.</a:t>
            </a:r>
            <a:r>
              <a:rPr lang="en-US" sz="900" dirty="0"/>
              <a:t> Accessed January2024</a:t>
            </a:r>
          </a:p>
          <a:p>
            <a:pPr>
              <a:lnSpc>
                <a:spcPct val="100000"/>
              </a:lnSpc>
              <a:spcBef>
                <a:spcPts val="0"/>
              </a:spcBef>
              <a:spcAft>
                <a:spcPts val="600"/>
              </a:spcAft>
            </a:pPr>
            <a:r>
              <a:rPr lang="nl-NL" sz="900" dirty="0"/>
              <a:t>Schiestl M, Stangler T, Torella C, et al. </a:t>
            </a:r>
            <a:r>
              <a:rPr lang="en-US" sz="900" dirty="0"/>
              <a:t>Acceptable changes in quality attributes of glycosylated biopharmaceuticals. </a:t>
            </a:r>
            <a:r>
              <a:rPr lang="nl-NL" sz="900" dirty="0"/>
              <a:t>Nat Biotechnol 2011;29:310–312</a:t>
            </a:r>
          </a:p>
          <a:p>
            <a:pPr>
              <a:lnSpc>
                <a:spcPct val="100000"/>
              </a:lnSpc>
              <a:spcBef>
                <a:spcPts val="0"/>
              </a:spcBef>
              <a:spcAft>
                <a:spcPts val="600"/>
              </a:spcAft>
            </a:pPr>
            <a:endParaRPr lang="da-DK" sz="900" dirty="0"/>
          </a:p>
          <a:p>
            <a:pPr>
              <a:lnSpc>
                <a:spcPct val="100000"/>
              </a:lnSpc>
              <a:spcBef>
                <a:spcPts val="0"/>
              </a:spcBef>
              <a:spcAft>
                <a:spcPts val="600"/>
              </a:spcAft>
            </a:pPr>
            <a:endParaRPr lang="da-DK" sz="900" dirty="0"/>
          </a:p>
          <a:p>
            <a:pPr>
              <a:lnSpc>
                <a:spcPct val="100000"/>
              </a:lnSpc>
              <a:spcBef>
                <a:spcPts val="0"/>
              </a:spcBef>
              <a:spcAft>
                <a:spcPts val="600"/>
              </a:spcAft>
            </a:pPr>
            <a:r>
              <a:rPr lang="da-DK" sz="900" dirty="0"/>
              <a:t>Selmaj K, Roth K, Höfler J, et al. </a:t>
            </a:r>
            <a:r>
              <a:rPr lang="en-US" sz="900" dirty="0"/>
              <a:t>The Totality of Evidence for Proposed Biosimilar Natalizumab PB006 Confirms Biosimilarity to its Reference Medicine. </a:t>
            </a:r>
            <a:r>
              <a:rPr lang="da-DK" sz="900" dirty="0"/>
              <a:t>Presented at CMSC 2023. Poster DMT62</a:t>
            </a:r>
            <a:endParaRPr lang="nl-NL" sz="900" dirty="0"/>
          </a:p>
          <a:p>
            <a:pPr>
              <a:lnSpc>
                <a:spcPct val="100000"/>
              </a:lnSpc>
              <a:spcBef>
                <a:spcPts val="0"/>
              </a:spcBef>
              <a:spcAft>
                <a:spcPts val="600"/>
              </a:spcAft>
            </a:pPr>
            <a:r>
              <a:rPr lang="en-GB" sz="900" dirty="0" err="1"/>
              <a:t>Skingle</a:t>
            </a:r>
            <a:r>
              <a:rPr lang="en-GB" sz="900" dirty="0"/>
              <a:t> D. </a:t>
            </a:r>
            <a:r>
              <a:rPr lang="en-US" sz="900" dirty="0"/>
              <a:t>Biosimilars: what do patients need to consider? </a:t>
            </a:r>
            <a:r>
              <a:rPr lang="en-GB" sz="900" dirty="0"/>
              <a:t>RMD Open 2015;1(1):e000141</a:t>
            </a:r>
          </a:p>
          <a:p>
            <a:pPr>
              <a:lnSpc>
                <a:spcPct val="100000"/>
              </a:lnSpc>
              <a:spcBef>
                <a:spcPts val="0"/>
              </a:spcBef>
              <a:spcAft>
                <a:spcPts val="600"/>
              </a:spcAft>
            </a:pPr>
            <a:r>
              <a:rPr lang="en-GB" sz="900" dirty="0"/>
              <a:t>Smolen JS, </a:t>
            </a:r>
            <a:r>
              <a:rPr lang="en-GB" sz="900" dirty="0" err="1"/>
              <a:t>Landewé</a:t>
            </a:r>
            <a:r>
              <a:rPr lang="en-GB" sz="900" dirty="0"/>
              <a:t> RBM, </a:t>
            </a:r>
            <a:r>
              <a:rPr lang="en-GB" sz="900" dirty="0" err="1"/>
              <a:t>Bijlsma</a:t>
            </a:r>
            <a:r>
              <a:rPr lang="en-GB" sz="900" dirty="0"/>
              <a:t> JWJ, et al</a:t>
            </a:r>
            <a:r>
              <a:rPr lang="en-US" sz="900" dirty="0"/>
              <a:t>. EULAR recommendations for the management of rheumatoid arthritis with synthetic and biological disease-modifying antirheumatic drugs: 2019 update. </a:t>
            </a:r>
            <a:r>
              <a:rPr lang="en-GB" sz="900" dirty="0"/>
              <a:t>Ann Rheum Dis 2020;79:685–699</a:t>
            </a:r>
          </a:p>
          <a:p>
            <a:pPr>
              <a:lnSpc>
                <a:spcPct val="100000"/>
              </a:lnSpc>
              <a:spcBef>
                <a:spcPts val="0"/>
              </a:spcBef>
              <a:spcAft>
                <a:spcPts val="600"/>
              </a:spcAft>
            </a:pPr>
            <a:r>
              <a:rPr lang="en-GB" sz="900" dirty="0"/>
              <a:t>Smolen JS, Goncalves J, Quinn M, et al. Era of biosimilars in rheumatology: reshaping the healthcare environment. RMD Open 2019;5:e000900</a:t>
            </a:r>
          </a:p>
          <a:p>
            <a:pPr>
              <a:lnSpc>
                <a:spcPct val="100000"/>
              </a:lnSpc>
              <a:spcBef>
                <a:spcPts val="0"/>
              </a:spcBef>
              <a:spcAft>
                <a:spcPts val="600"/>
              </a:spcAft>
            </a:pPr>
            <a:r>
              <a:rPr lang="en-GB" sz="900" dirty="0" err="1"/>
              <a:t>Spanou</a:t>
            </a:r>
            <a:r>
              <a:rPr lang="en-GB" sz="900" dirty="0"/>
              <a:t> I, </a:t>
            </a:r>
            <a:r>
              <a:rPr lang="en-GB" sz="900" dirty="0" err="1"/>
              <a:t>Mavridis</a:t>
            </a:r>
            <a:r>
              <a:rPr lang="en-GB" sz="900" dirty="0"/>
              <a:t> T, </a:t>
            </a:r>
            <a:r>
              <a:rPr lang="en-GB" sz="900" dirty="0" err="1"/>
              <a:t>Mitsikostas</a:t>
            </a:r>
            <a:r>
              <a:rPr lang="en-GB" sz="900" dirty="0"/>
              <a:t> DD. </a:t>
            </a:r>
            <a:r>
              <a:rPr lang="en-US" sz="900" dirty="0"/>
              <a:t>Nocebo in Biosimilars and Generics in Neurology: A Systematic Review. </a:t>
            </a:r>
            <a:r>
              <a:rPr lang="en-GB" sz="900" dirty="0"/>
              <a:t>Front </a:t>
            </a:r>
            <a:r>
              <a:rPr lang="en-GB" sz="900" dirty="0" err="1"/>
              <a:t>Pharmacol</a:t>
            </a:r>
            <a:r>
              <a:rPr lang="en-GB" sz="900" dirty="0"/>
              <a:t> 2019;10:809 </a:t>
            </a:r>
          </a:p>
          <a:p>
            <a:pPr>
              <a:lnSpc>
                <a:spcPct val="100000"/>
              </a:lnSpc>
              <a:spcBef>
                <a:spcPts val="0"/>
              </a:spcBef>
              <a:spcAft>
                <a:spcPts val="600"/>
              </a:spcAft>
            </a:pPr>
            <a:r>
              <a:rPr lang="en-US" sz="900" dirty="0"/>
              <a:t>Teva Pharma B.V. Copaxone</a:t>
            </a:r>
            <a:r>
              <a:rPr lang="en-US" sz="900" baseline="30000" dirty="0"/>
              <a:t>®</a:t>
            </a:r>
            <a:r>
              <a:rPr lang="en-US" sz="900" dirty="0"/>
              <a:t>. Summary of Product Characteristics. 2022. Available at: https://www.medicines.org.uk/emc/product/183/smpc/. Accessed December 2023</a:t>
            </a:r>
            <a:endParaRPr lang="en-GB" sz="900" dirty="0"/>
          </a:p>
          <a:p>
            <a:pPr>
              <a:lnSpc>
                <a:spcPct val="100000"/>
              </a:lnSpc>
              <a:spcBef>
                <a:spcPts val="0"/>
              </a:spcBef>
              <a:spcAft>
                <a:spcPts val="600"/>
              </a:spcAft>
            </a:pPr>
            <a:r>
              <a:rPr lang="en-GB" sz="900" dirty="0"/>
              <a:t>Teva Neuroscience, Inc. Copaxone</a:t>
            </a:r>
            <a:r>
              <a:rPr lang="en-GB" sz="900" baseline="30000" dirty="0"/>
              <a:t>®</a:t>
            </a:r>
            <a:r>
              <a:rPr lang="en-GB" sz="900" dirty="0"/>
              <a:t>. Prescribing Information. 2023. Available at: https://www.copaxone.com/globalassets/copaxone/prescribing-information.pdf. Accessed December 2023</a:t>
            </a:r>
          </a:p>
          <a:p>
            <a:pPr>
              <a:lnSpc>
                <a:spcPct val="100000"/>
              </a:lnSpc>
              <a:spcBef>
                <a:spcPts val="0"/>
              </a:spcBef>
              <a:spcAft>
                <a:spcPts val="600"/>
              </a:spcAft>
            </a:pPr>
            <a:r>
              <a:rPr lang="en-US" sz="900" dirty="0"/>
              <a:t>US FDA. 100 Years of Insulin. 2022. Available at: https://www.fda.gov/about-fda/fda-history-exhibits/100-years-insulin. Accessed December 2023</a:t>
            </a:r>
            <a:endParaRPr lang="en-GB" sz="900" dirty="0"/>
          </a:p>
          <a:p>
            <a:pPr>
              <a:lnSpc>
                <a:spcPct val="100000"/>
              </a:lnSpc>
              <a:spcBef>
                <a:spcPts val="0"/>
              </a:spcBef>
              <a:spcAft>
                <a:spcPts val="600"/>
              </a:spcAft>
            </a:pPr>
            <a:r>
              <a:rPr lang="en-US" sz="900" dirty="0"/>
              <a:t>US FDA. Biological product definition. Available at: https://www.fda.gov/files/drugs/published/Biological-Product-Definitions.pdf. Accessed March 2023</a:t>
            </a:r>
          </a:p>
          <a:p>
            <a:pPr>
              <a:lnSpc>
                <a:spcPct val="100000"/>
              </a:lnSpc>
              <a:spcBef>
                <a:spcPts val="0"/>
              </a:spcBef>
              <a:spcAft>
                <a:spcPts val="600"/>
              </a:spcAft>
            </a:pPr>
            <a:endParaRPr lang="en-GB" sz="900" dirty="0"/>
          </a:p>
        </p:txBody>
      </p:sp>
      <p:sp>
        <p:nvSpPr>
          <p:cNvPr id="6" name="Slide Number Placeholder 20">
            <a:extLst>
              <a:ext uri="{FF2B5EF4-FFF2-40B4-BE49-F238E27FC236}">
                <a16:creationId xmlns:a16="http://schemas.microsoft.com/office/drawing/2014/main" id="{E073E778-597D-81A9-EC68-472BA3347DC8}"/>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70</a:t>
            </a:fld>
            <a:endParaRPr lang="en-GB" sz="600" b="1">
              <a:solidFill>
                <a:schemeClr val="accent2"/>
              </a:solidFill>
            </a:endParaRPr>
          </a:p>
        </p:txBody>
      </p:sp>
    </p:spTree>
    <p:extLst>
      <p:ext uri="{BB962C8B-B14F-4D97-AF65-F5344CB8AC3E}">
        <p14:creationId xmlns:p14="http://schemas.microsoft.com/office/powerpoint/2010/main" val="37835703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200" y="866692"/>
            <a:ext cx="8449056" cy="3864965"/>
          </a:xfrm>
        </p:spPr>
        <p:txBody>
          <a:bodyPr vert="horz" lIns="0" tIns="0" rIns="0" bIns="0" numCol="2" spcCol="457200" rtlCol="0">
            <a:noAutofit/>
          </a:bodyPr>
          <a:lstStyle/>
          <a:p>
            <a:pPr>
              <a:lnSpc>
                <a:spcPct val="100000"/>
              </a:lnSpc>
              <a:spcBef>
                <a:spcPts val="0"/>
              </a:spcBef>
              <a:spcAft>
                <a:spcPts val="600"/>
              </a:spcAft>
            </a:pPr>
            <a:r>
              <a:rPr lang="en-US" sz="900" dirty="0"/>
              <a:t>US FDA. Biosimilar development process. Available at: https://www.fda.gov/files/drugs/published/Biosimilar-Development-Process.pdf. Accessed August 2023</a:t>
            </a:r>
          </a:p>
          <a:p>
            <a:pPr>
              <a:lnSpc>
                <a:spcPct val="100000"/>
              </a:lnSpc>
              <a:spcBef>
                <a:spcPts val="0"/>
              </a:spcBef>
              <a:spcAft>
                <a:spcPts val="600"/>
              </a:spcAft>
            </a:pPr>
            <a:r>
              <a:rPr lang="en-US" sz="900" dirty="0"/>
              <a:t>US FDA. Biosimilar development review and approval. 2022. Available at: https://www.fda.gov/drugs/biosimilars/review-and-approval. Accessed March 2023</a:t>
            </a:r>
          </a:p>
          <a:p>
            <a:pPr>
              <a:lnSpc>
                <a:spcPct val="100000"/>
              </a:lnSpc>
              <a:spcBef>
                <a:spcPts val="0"/>
              </a:spcBef>
              <a:spcAft>
                <a:spcPts val="600"/>
              </a:spcAft>
            </a:pPr>
            <a:r>
              <a:rPr lang="en-US" sz="900" dirty="0"/>
              <a:t>US FDA. Biosimilar Product Information. 2022. Available at: https://www.fda.gov/drugs/biosimilars/. Accessed March 2022 </a:t>
            </a:r>
          </a:p>
          <a:p>
            <a:pPr>
              <a:lnSpc>
                <a:spcPct val="100000"/>
              </a:lnSpc>
              <a:spcBef>
                <a:spcPts val="0"/>
              </a:spcBef>
              <a:spcAft>
                <a:spcPts val="600"/>
              </a:spcAft>
            </a:pPr>
            <a:r>
              <a:rPr lang="en-US" sz="900" dirty="0"/>
              <a:t>US FDA. Biosimilar Product Information. 2023. Available at: https://www.fda.gov/drugs/biosimilars/biosimilar-product-information. Accessed September 2023</a:t>
            </a:r>
          </a:p>
          <a:p>
            <a:pPr>
              <a:lnSpc>
                <a:spcPct val="100000"/>
              </a:lnSpc>
              <a:spcBef>
                <a:spcPts val="0"/>
              </a:spcBef>
              <a:spcAft>
                <a:spcPts val="600"/>
              </a:spcAft>
            </a:pPr>
            <a:r>
              <a:rPr lang="en-US" sz="900" dirty="0"/>
              <a:t>US FDA. Guidance for industry. 2015. Available at: http://www.fda.gov/downloads/Drugs/GuidanceComplianceRegulatoryInformation/Guidances/UCM291128.pdf. Accessed August 2023</a:t>
            </a:r>
          </a:p>
          <a:p>
            <a:pPr>
              <a:lnSpc>
                <a:spcPct val="100000"/>
              </a:lnSpc>
              <a:spcBef>
                <a:spcPts val="0"/>
              </a:spcBef>
              <a:spcAft>
                <a:spcPts val="600"/>
              </a:spcAft>
            </a:pPr>
            <a:r>
              <a:rPr lang="en-GB" sz="900" dirty="0"/>
              <a:t>US FDA. Overview of Biosimilar Products. Available at: https://www.fda.gov/media/151058/download. Accessed March 2023</a:t>
            </a:r>
          </a:p>
          <a:p>
            <a:pPr>
              <a:lnSpc>
                <a:spcPct val="100000"/>
              </a:lnSpc>
              <a:spcBef>
                <a:spcPts val="0"/>
              </a:spcBef>
              <a:spcAft>
                <a:spcPts val="600"/>
              </a:spcAft>
            </a:pPr>
            <a:r>
              <a:rPr lang="en-US" sz="900" dirty="0"/>
              <a:t>US FDA. Overview of the Regulatory Framework and FDA’s Guidance for the Development and Approval of Biosimilar and Interchangeable Products in the US. 2018. Available at: https://www.fda.gov/media/113820/download. Accessed March 2023</a:t>
            </a:r>
          </a:p>
          <a:p>
            <a:pPr>
              <a:lnSpc>
                <a:spcPct val="100000"/>
              </a:lnSpc>
              <a:spcBef>
                <a:spcPts val="0"/>
              </a:spcBef>
              <a:spcAft>
                <a:spcPts val="600"/>
              </a:spcAft>
            </a:pPr>
            <a:r>
              <a:rPr lang="en-US" sz="900" dirty="0"/>
              <a:t>US FDA. Scientific Considerations in Demonstrating Biosimilarity to a Reference Product. 2015. Available at: </a:t>
            </a:r>
            <a:r>
              <a:rPr lang="en-US" sz="900" dirty="0">
                <a:hlinkClick r:id="rId2"/>
              </a:rPr>
              <a:t>http://www.fda.gov/downloads/Drugs/GuidanceComplianceRegulatoryInformation/Guidances/UCM291128.pdf. Accessed August 2023</a:t>
            </a:r>
            <a:r>
              <a:rPr lang="en-US" sz="900" dirty="0"/>
              <a:t>.</a:t>
            </a:r>
          </a:p>
          <a:p>
            <a:pPr>
              <a:lnSpc>
                <a:spcPct val="100000"/>
              </a:lnSpc>
              <a:spcBef>
                <a:spcPts val="0"/>
              </a:spcBef>
              <a:spcAft>
                <a:spcPts val="600"/>
              </a:spcAft>
            </a:pPr>
            <a:r>
              <a:rPr lang="en-GB" sz="900" dirty="0"/>
              <a:t>US FDA. </a:t>
            </a:r>
            <a:r>
              <a:rPr lang="en-GB" sz="900" dirty="0" err="1"/>
              <a:t>Zarxio</a:t>
            </a:r>
            <a:r>
              <a:rPr lang="en-GB" sz="900" baseline="30000" dirty="0"/>
              <a:t>®</a:t>
            </a:r>
            <a:r>
              <a:rPr lang="en-GB" sz="900" dirty="0"/>
              <a:t> (filgrastim-</a:t>
            </a:r>
            <a:r>
              <a:rPr lang="en-GB" sz="900" dirty="0" err="1"/>
              <a:t>sndz</a:t>
            </a:r>
            <a:r>
              <a:rPr lang="en-GB" sz="900" dirty="0"/>
              <a:t>). Prescribing Information, 2021. Available at: https://www.accessdata.fda.gov/drugsatfda. Accessed March 2023</a:t>
            </a:r>
          </a:p>
          <a:p>
            <a:pPr>
              <a:lnSpc>
                <a:spcPct val="100000"/>
              </a:lnSpc>
              <a:spcBef>
                <a:spcPts val="0"/>
              </a:spcBef>
              <a:spcAft>
                <a:spcPts val="600"/>
              </a:spcAft>
            </a:pPr>
            <a:r>
              <a:rPr lang="en-GB" sz="900" dirty="0" err="1"/>
              <a:t>Vezér</a:t>
            </a:r>
            <a:r>
              <a:rPr lang="en-GB" sz="900" dirty="0"/>
              <a:t> B, </a:t>
            </a:r>
            <a:r>
              <a:rPr lang="en-GB" sz="900" dirty="0" err="1"/>
              <a:t>Buzás</a:t>
            </a:r>
            <a:r>
              <a:rPr lang="en-GB" sz="900" dirty="0"/>
              <a:t> Z, </a:t>
            </a:r>
            <a:r>
              <a:rPr lang="en-GB" sz="900" dirty="0" err="1"/>
              <a:t>Sebeszta</a:t>
            </a:r>
            <a:r>
              <a:rPr lang="en-GB" sz="900" dirty="0"/>
              <a:t> M, et al.</a:t>
            </a:r>
            <a:r>
              <a:rPr lang="en-US" sz="900" dirty="0"/>
              <a:t> Authorized manufacturing changes for therapeutic monoclonal antibodies (</a:t>
            </a:r>
            <a:r>
              <a:rPr lang="en-US" sz="900" dirty="0" err="1"/>
              <a:t>mAbs</a:t>
            </a:r>
            <a:r>
              <a:rPr lang="en-US" sz="900" dirty="0"/>
              <a:t>) in European Public Assessment Report (EPAR) documents.</a:t>
            </a:r>
            <a:r>
              <a:rPr lang="en-GB" sz="900" dirty="0"/>
              <a:t> Curr Med Res </a:t>
            </a:r>
            <a:r>
              <a:rPr lang="en-GB" sz="900" dirty="0" err="1"/>
              <a:t>Opin</a:t>
            </a:r>
            <a:r>
              <a:rPr lang="en-GB" sz="900" dirty="0"/>
              <a:t> 2016;32(5):829–834</a:t>
            </a:r>
          </a:p>
          <a:p>
            <a:pPr>
              <a:lnSpc>
                <a:spcPct val="100000"/>
              </a:lnSpc>
              <a:spcBef>
                <a:spcPts val="0"/>
              </a:spcBef>
              <a:spcAft>
                <a:spcPts val="600"/>
              </a:spcAft>
            </a:pPr>
            <a:r>
              <a:rPr lang="en-GB" sz="900" dirty="0"/>
              <a:t>Webster CJ, Wong AC, Woollett GR.</a:t>
            </a:r>
            <a:r>
              <a:rPr lang="en-US" sz="900" dirty="0"/>
              <a:t> An Efficient Development Paradigm for Biosimilars.</a:t>
            </a:r>
            <a:r>
              <a:rPr lang="en-GB" sz="900" dirty="0"/>
              <a:t> </a:t>
            </a:r>
            <a:r>
              <a:rPr lang="en-GB" sz="900" dirty="0" err="1"/>
              <a:t>BioDrugs</a:t>
            </a:r>
            <a:r>
              <a:rPr lang="en-GB" sz="900" dirty="0"/>
              <a:t> 2019;33:603–611</a:t>
            </a:r>
          </a:p>
          <a:p>
            <a:pPr>
              <a:lnSpc>
                <a:spcPct val="100000"/>
              </a:lnSpc>
              <a:spcBef>
                <a:spcPts val="0"/>
              </a:spcBef>
              <a:spcAft>
                <a:spcPts val="600"/>
              </a:spcAft>
            </a:pPr>
            <a:r>
              <a:rPr lang="en-GB" sz="900" dirty="0"/>
              <a:t>Weise M, </a:t>
            </a:r>
            <a:r>
              <a:rPr lang="en-GB" sz="900" dirty="0" err="1"/>
              <a:t>Kurki</a:t>
            </a:r>
            <a:r>
              <a:rPr lang="en-GB" sz="900" dirty="0"/>
              <a:t> P, Wolff-</a:t>
            </a:r>
            <a:r>
              <a:rPr lang="en-GB" sz="900" dirty="0" err="1"/>
              <a:t>Holz</a:t>
            </a:r>
            <a:r>
              <a:rPr lang="en-GB" sz="900" dirty="0"/>
              <a:t> E,  et al. </a:t>
            </a:r>
            <a:r>
              <a:rPr lang="en-US" sz="900" dirty="0"/>
              <a:t>Biosimilars: the science of extrapolation. </a:t>
            </a:r>
            <a:r>
              <a:rPr lang="en-GB" sz="900" dirty="0"/>
              <a:t>Blood 2014;124(22):3191–3196 </a:t>
            </a:r>
          </a:p>
          <a:p>
            <a:pPr>
              <a:lnSpc>
                <a:spcPct val="100000"/>
              </a:lnSpc>
              <a:spcBef>
                <a:spcPts val="0"/>
              </a:spcBef>
              <a:spcAft>
                <a:spcPts val="600"/>
              </a:spcAft>
            </a:pPr>
            <a:r>
              <a:rPr lang="en-GB" sz="900" dirty="0"/>
              <a:t>Weise M, </a:t>
            </a:r>
            <a:r>
              <a:rPr lang="en-GB" sz="900" dirty="0" err="1"/>
              <a:t>Bielsky</a:t>
            </a:r>
            <a:r>
              <a:rPr lang="en-GB" sz="900" dirty="0"/>
              <a:t> MC, De Smet K, et al. </a:t>
            </a:r>
            <a:r>
              <a:rPr lang="en-US" sz="900" dirty="0"/>
              <a:t>Biosimilars: what clinicians should know. </a:t>
            </a:r>
            <a:r>
              <a:rPr lang="en-GB" sz="900" dirty="0"/>
              <a:t>Blood. 2012;120:5111–5117 </a:t>
            </a:r>
          </a:p>
          <a:p>
            <a:pPr>
              <a:lnSpc>
                <a:spcPct val="100000"/>
              </a:lnSpc>
              <a:spcBef>
                <a:spcPts val="0"/>
              </a:spcBef>
              <a:spcAft>
                <a:spcPts val="600"/>
              </a:spcAft>
            </a:pPr>
            <a:r>
              <a:rPr lang="en-GB" sz="900" dirty="0" err="1"/>
              <a:t>Weissenfeld</a:t>
            </a:r>
            <a:r>
              <a:rPr lang="en-GB" sz="900" dirty="0"/>
              <a:t> J, Stock S, </a:t>
            </a:r>
            <a:r>
              <a:rPr lang="en-GB" sz="900" dirty="0" err="1"/>
              <a:t>Lüngen</a:t>
            </a:r>
            <a:r>
              <a:rPr lang="en-GB" sz="900" dirty="0"/>
              <a:t> M, et al.</a:t>
            </a:r>
            <a:r>
              <a:rPr lang="en-US" sz="900" dirty="0"/>
              <a:t> The nocebo effect: A reason for patients’ non-adherence to generic substitution?.</a:t>
            </a:r>
            <a:r>
              <a:rPr lang="en-GB" sz="900" dirty="0"/>
              <a:t> </a:t>
            </a:r>
            <a:r>
              <a:rPr lang="en-GB" sz="900" dirty="0" err="1"/>
              <a:t>Pharmazie</a:t>
            </a:r>
            <a:r>
              <a:rPr lang="en-GB" sz="900" dirty="0"/>
              <a:t> 2010;65(7):451–456</a:t>
            </a:r>
          </a:p>
          <a:p>
            <a:pPr>
              <a:lnSpc>
                <a:spcPct val="100000"/>
              </a:lnSpc>
              <a:spcBef>
                <a:spcPts val="0"/>
              </a:spcBef>
              <a:spcAft>
                <a:spcPts val="600"/>
              </a:spcAft>
            </a:pPr>
            <a:r>
              <a:rPr lang="en-GB" sz="900" dirty="0"/>
              <a:t>Wessels H, von Richter O, </a:t>
            </a:r>
            <a:r>
              <a:rPr lang="en-GB" sz="900" dirty="0" err="1"/>
              <a:t>Velinova</a:t>
            </a:r>
            <a:r>
              <a:rPr lang="en-GB" sz="900" dirty="0"/>
              <a:t> M, et al. </a:t>
            </a:r>
            <a:r>
              <a:rPr lang="en-US" sz="900" dirty="0"/>
              <a:t>Pharmacokinetic and pharmacodynamic similarity of biosimilar natalizumab (PB006) to its reference medicine: a randomized controlled trial. Expert </a:t>
            </a:r>
            <a:r>
              <a:rPr lang="en-US" sz="900" dirty="0" err="1"/>
              <a:t>Opin</a:t>
            </a:r>
            <a:r>
              <a:rPr lang="en-US" sz="900" dirty="0"/>
              <a:t> Biol </a:t>
            </a:r>
            <a:r>
              <a:rPr lang="en-US" sz="900" dirty="0" err="1"/>
              <a:t>Ther</a:t>
            </a:r>
            <a:r>
              <a:rPr lang="en-US" sz="900" dirty="0"/>
              <a:t> 2023;23:1287–1297  </a:t>
            </a:r>
            <a:endParaRPr lang="en-GB" sz="900" dirty="0"/>
          </a:p>
          <a:p>
            <a:pPr>
              <a:lnSpc>
                <a:spcPct val="100000"/>
              </a:lnSpc>
              <a:spcBef>
                <a:spcPts val="0"/>
              </a:spcBef>
              <a:spcAft>
                <a:spcPts val="600"/>
              </a:spcAft>
            </a:pPr>
            <a:r>
              <a:rPr lang="en-GB" sz="900" dirty="0"/>
              <a:t>WHO. Ageing and health. 2022. Available at: https://www.who.int/news-room/fact-sheets/detail/ageing-and-health. Accessed March 2023</a:t>
            </a:r>
          </a:p>
          <a:p>
            <a:pPr>
              <a:lnSpc>
                <a:spcPct val="100000"/>
              </a:lnSpc>
              <a:spcBef>
                <a:spcPts val="0"/>
              </a:spcBef>
              <a:spcAft>
                <a:spcPts val="600"/>
              </a:spcAft>
            </a:pPr>
            <a:endParaRPr lang="en-GB" sz="900" dirty="0"/>
          </a:p>
        </p:txBody>
      </p:sp>
      <p:sp>
        <p:nvSpPr>
          <p:cNvPr id="6" name="Slide Number Placeholder 20">
            <a:extLst>
              <a:ext uri="{FF2B5EF4-FFF2-40B4-BE49-F238E27FC236}">
                <a16:creationId xmlns:a16="http://schemas.microsoft.com/office/drawing/2014/main" id="{E073E778-597D-81A9-EC68-472BA3347DC8}"/>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71</a:t>
            </a:fld>
            <a:endParaRPr lang="en-GB" sz="600" b="1">
              <a:solidFill>
                <a:schemeClr val="accent2"/>
              </a:solidFill>
            </a:endParaRPr>
          </a:p>
        </p:txBody>
      </p:sp>
    </p:spTree>
    <p:extLst>
      <p:ext uri="{BB962C8B-B14F-4D97-AF65-F5344CB8AC3E}">
        <p14:creationId xmlns:p14="http://schemas.microsoft.com/office/powerpoint/2010/main" val="918521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200" y="866692"/>
            <a:ext cx="8449056" cy="3811633"/>
          </a:xfrm>
        </p:spPr>
        <p:txBody>
          <a:bodyPr vert="horz" lIns="0" tIns="0" rIns="0" bIns="0" numCol="2" spcCol="457200" rtlCol="0">
            <a:noAutofit/>
          </a:bodyPr>
          <a:lstStyle/>
          <a:p>
            <a:pPr>
              <a:lnSpc>
                <a:spcPct val="100000"/>
              </a:lnSpc>
              <a:spcBef>
                <a:spcPts val="0"/>
              </a:spcBef>
              <a:spcAft>
                <a:spcPts val="600"/>
              </a:spcAft>
            </a:pPr>
            <a:r>
              <a:rPr lang="en-US" sz="900"/>
              <a:t>WHO. Optimizing brain health across the life course: WHO position paper. 2022. Available at: https://iris.who.int/bitstream/handle/10665/361251/9789240054561-eng.pdf?sequence=1. Accessed October 2023 </a:t>
            </a:r>
          </a:p>
          <a:p>
            <a:pPr>
              <a:lnSpc>
                <a:spcPct val="100000"/>
              </a:lnSpc>
              <a:spcBef>
                <a:spcPts val="0"/>
              </a:spcBef>
              <a:spcAft>
                <a:spcPts val="600"/>
              </a:spcAft>
            </a:pPr>
            <a:r>
              <a:rPr lang="en-GB" sz="900"/>
              <a:t>Wouters OJ, McKee M, Luyten J. </a:t>
            </a:r>
            <a:r>
              <a:rPr lang="en-US" sz="900"/>
              <a:t>Estimated Research and Development Investment Needed to Bring a New Medicine to Market, 2009-2018. </a:t>
            </a:r>
            <a:r>
              <a:rPr lang="en-GB" sz="900"/>
              <a:t>JAMA 2020;323(9):844–853</a:t>
            </a:r>
          </a:p>
          <a:p>
            <a:pPr>
              <a:lnSpc>
                <a:spcPct val="100000"/>
              </a:lnSpc>
              <a:spcBef>
                <a:spcPts val="0"/>
              </a:spcBef>
              <a:spcAft>
                <a:spcPts val="600"/>
              </a:spcAft>
            </a:pPr>
            <a:r>
              <a:rPr lang="en-GB" sz="900"/>
              <a:t>Zhao L, Ren T, Wang DD. </a:t>
            </a:r>
            <a:r>
              <a:rPr lang="en-US" sz="900"/>
              <a:t>Clinical pharmacology considerations in biologics Development. </a:t>
            </a:r>
            <a:r>
              <a:rPr lang="en-GB" sz="900"/>
              <a:t>Acta Pharmacol Sin 2012;33:1339–1347</a:t>
            </a:r>
          </a:p>
          <a:p>
            <a:pPr>
              <a:lnSpc>
                <a:spcPct val="100000"/>
              </a:lnSpc>
              <a:spcBef>
                <a:spcPts val="0"/>
              </a:spcBef>
              <a:spcAft>
                <a:spcPts val="600"/>
              </a:spcAft>
            </a:pPr>
            <a:endParaRPr lang="en-GB" sz="900"/>
          </a:p>
        </p:txBody>
      </p:sp>
      <p:sp>
        <p:nvSpPr>
          <p:cNvPr id="6" name="Slide Number Placeholder 20">
            <a:extLst>
              <a:ext uri="{FF2B5EF4-FFF2-40B4-BE49-F238E27FC236}">
                <a16:creationId xmlns:a16="http://schemas.microsoft.com/office/drawing/2014/main" id="{E073E778-597D-81A9-EC68-472BA3347DC8}"/>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72</a:t>
            </a:fld>
            <a:endParaRPr lang="en-GB" sz="600" b="1">
              <a:solidFill>
                <a:schemeClr val="accent2"/>
              </a:solidFill>
            </a:endParaRPr>
          </a:p>
        </p:txBody>
      </p:sp>
    </p:spTree>
    <p:extLst>
      <p:ext uri="{BB962C8B-B14F-4D97-AF65-F5344CB8AC3E}">
        <p14:creationId xmlns:p14="http://schemas.microsoft.com/office/powerpoint/2010/main" val="294032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BE352-3B90-3461-9B65-3F623AFE9D8F}"/>
            </a:ext>
          </a:extLst>
        </p:cNvPr>
        <p:cNvGrpSpPr/>
        <p:nvPr/>
      </p:nvGrpSpPr>
      <p:grpSpPr>
        <a:xfrm>
          <a:off x="0" y="0"/>
          <a:ext cx="0" cy="0"/>
          <a:chOff x="0" y="0"/>
          <a:chExt cx="0" cy="0"/>
        </a:xfrm>
      </p:grpSpPr>
      <p:sp>
        <p:nvSpPr>
          <p:cNvPr id="1081" name="Rectangle 1080">
            <a:extLst>
              <a:ext uri="{FF2B5EF4-FFF2-40B4-BE49-F238E27FC236}">
                <a16:creationId xmlns:a16="http://schemas.microsoft.com/office/drawing/2014/main" id="{7D726D3A-0856-3D2D-0870-1E91D54DE260}"/>
              </a:ext>
            </a:extLst>
          </p:cNvPr>
          <p:cNvSpPr>
            <a:spLocks/>
          </p:cNvSpPr>
          <p:nvPr/>
        </p:nvSpPr>
        <p:spPr>
          <a:xfrm>
            <a:off x="240427" y="2761559"/>
            <a:ext cx="4114440" cy="1750116"/>
          </a:xfrm>
          <a:prstGeom prst="rect">
            <a:avLst/>
          </a:prstGeom>
          <a:solidFill>
            <a:schemeClr val="bg1"/>
          </a:solid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6208AD4-687D-238B-9FC7-774ECCA99328}"/>
              </a:ext>
            </a:extLst>
          </p:cNvPr>
          <p:cNvSpPr>
            <a:spLocks/>
          </p:cNvSpPr>
          <p:nvPr/>
        </p:nvSpPr>
        <p:spPr>
          <a:xfrm>
            <a:off x="4784273" y="2761559"/>
            <a:ext cx="4114440" cy="1750114"/>
          </a:xfrm>
          <a:prstGeom prst="rect">
            <a:avLst/>
          </a:prstGeom>
          <a:solidFill>
            <a:schemeClr val="bg1"/>
          </a:solid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16548-6293-820A-1593-5176BB5400F5}"/>
              </a:ext>
            </a:extLst>
          </p:cNvPr>
          <p:cNvSpPr>
            <a:spLocks noGrp="1"/>
          </p:cNvSpPr>
          <p:nvPr>
            <p:ph type="title"/>
          </p:nvPr>
        </p:nvSpPr>
        <p:spPr/>
        <p:txBody>
          <a:bodyPr vert="horz" lIns="0" tIns="0" rIns="0" bIns="0" rtlCol="0" anchor="t" anchorCtr="0">
            <a:noAutofit/>
          </a:bodyPr>
          <a:lstStyle/>
          <a:p>
            <a:r>
              <a:rPr lang="en-US"/>
              <a:t>Variability is in the nature of all biologic medicines</a:t>
            </a:r>
          </a:p>
        </p:txBody>
      </p:sp>
      <p:sp>
        <p:nvSpPr>
          <p:cNvPr id="9" name="Footer Placeholder 8">
            <a:extLst>
              <a:ext uri="{FF2B5EF4-FFF2-40B4-BE49-F238E27FC236}">
                <a16:creationId xmlns:a16="http://schemas.microsoft.com/office/drawing/2014/main" id="{F7B65BA2-1D43-6C3D-6F35-12F7AF2C919C}"/>
              </a:ext>
            </a:extLst>
          </p:cNvPr>
          <p:cNvSpPr>
            <a:spLocks noGrp="1"/>
          </p:cNvSpPr>
          <p:nvPr>
            <p:ph type="ftr" sz="quarter" idx="11"/>
          </p:nvPr>
        </p:nvSpPr>
        <p:spPr>
          <a:xfrm>
            <a:off x="420573" y="4691235"/>
            <a:ext cx="7406640" cy="271119"/>
          </a:xfrm>
        </p:spPr>
        <p:txBody>
          <a:bodyPr/>
          <a:lstStyle/>
          <a:p>
            <a:r>
              <a:rPr lang="en-US" altLang="en-US" sz="500" noProof="1"/>
              <a:t>kDA, kilodalton; VEGF-A, vascular endothelial growth factor-specific angiogenesis</a:t>
            </a:r>
          </a:p>
          <a:p>
            <a:r>
              <a:rPr lang="en-US" altLang="en-US" sz="500" noProof="1"/>
              <a:t>1. EMA and EC. Biosimilars in the EU. 2019. Available at: https://www.ema.europa.eu/en/documents/leaflet/biosimilars-eu-information-guide-healthcare-professionals_en.pdf. Accessed August 2022; 2. Oliva A, Llabrés M. Pharmaceuticals 2021;14(527):1–10; </a:t>
            </a:r>
            <a:br>
              <a:rPr lang="en-US" altLang="en-US" sz="500" noProof="1"/>
            </a:br>
            <a:r>
              <a:rPr lang="en-US" altLang="en-US" sz="500" noProof="1"/>
              <a:t>3. Vezér B, et al. Curr Med Res Opin 2016;32(5):829–834; 4. </a:t>
            </a:r>
            <a:r>
              <a:rPr lang="en-US" sz="500" noProof="0" dirty="0" err="1"/>
              <a:t>Schiestl</a:t>
            </a:r>
            <a:r>
              <a:rPr lang="en-US" sz="500" noProof="0" dirty="0"/>
              <a:t> M, et al. Nat </a:t>
            </a:r>
            <a:r>
              <a:rPr lang="en-US" sz="500" noProof="0" dirty="0" err="1"/>
              <a:t>Biotechnol</a:t>
            </a:r>
            <a:r>
              <a:rPr lang="en-US" sz="500" noProof="0" dirty="0"/>
              <a:t> 2011;29:310–312.</a:t>
            </a:r>
            <a:endParaRPr lang="en-US" altLang="en-US" sz="500" noProof="1"/>
          </a:p>
        </p:txBody>
      </p:sp>
      <p:sp>
        <p:nvSpPr>
          <p:cNvPr id="5" name="Slide Number Placeholder 4">
            <a:extLst>
              <a:ext uri="{FF2B5EF4-FFF2-40B4-BE49-F238E27FC236}">
                <a16:creationId xmlns:a16="http://schemas.microsoft.com/office/drawing/2014/main" id="{CA0EA1DB-BBA8-07EB-130A-79B2CF446193}"/>
              </a:ext>
            </a:extLst>
          </p:cNvPr>
          <p:cNvSpPr>
            <a:spLocks noGrp="1"/>
          </p:cNvSpPr>
          <p:nvPr>
            <p:ph type="sldNum" sz="quarter" idx="12"/>
          </p:nvPr>
        </p:nvSpPr>
        <p:spPr/>
        <p:txBody>
          <a:bodyPr/>
          <a:lstStyle/>
          <a:p>
            <a:fld id="{47547CF9-5B10-D24F-A8D7-45A9778164F7}" type="slidenum">
              <a:rPr lang="uk-UA" smtClean="0"/>
              <a:pPr/>
              <a:t>8</a:t>
            </a:fld>
            <a:endParaRPr lang="uk-UA"/>
          </a:p>
        </p:txBody>
      </p:sp>
      <p:sp>
        <p:nvSpPr>
          <p:cNvPr id="45" name="TextBox 44">
            <a:extLst>
              <a:ext uri="{FF2B5EF4-FFF2-40B4-BE49-F238E27FC236}">
                <a16:creationId xmlns:a16="http://schemas.microsoft.com/office/drawing/2014/main" id="{B8A7D5D5-96D5-B90F-BAA2-2C27D860393C}"/>
              </a:ext>
            </a:extLst>
          </p:cNvPr>
          <p:cNvSpPr txBox="1"/>
          <p:nvPr/>
        </p:nvSpPr>
        <p:spPr>
          <a:xfrm>
            <a:off x="4784273" y="4544320"/>
            <a:ext cx="1865895" cy="80791"/>
          </a:xfrm>
          <a:prstGeom prst="rect">
            <a:avLst/>
          </a:prstGeom>
        </p:spPr>
        <p:txBody>
          <a:bodyPr vert="horz" wrap="none" lIns="0" tIns="0" rIns="0" bIns="0" spcCol="182880" rtlCol="0" anchor="b">
            <a:spAutoFit/>
          </a:bodyPr>
          <a:lstStyle>
            <a:lvl1pPr indent="0" defTabSz="1219170">
              <a:spcBef>
                <a:spcPts val="0"/>
              </a:spcBef>
              <a:buClrTx/>
              <a:buSzPct val="100000"/>
              <a:buFontTx/>
              <a:buNone/>
              <a:tabLst>
                <a:tab pos="5330825" algn="r"/>
                <a:tab pos="10971213" algn="r"/>
              </a:tabLst>
              <a:defRPr sz="700" b="0" i="0" spc="0" baseline="0">
                <a:solidFill>
                  <a:schemeClr val="tx2"/>
                </a:solidFill>
              </a:defRPr>
            </a:lvl1pPr>
            <a:lvl2pPr marL="460375" indent="-228600" defTabSz="1219170">
              <a:spcBef>
                <a:spcPts val="600"/>
              </a:spcBef>
              <a:buClrTx/>
              <a:buSzPct val="100000"/>
              <a:buFontTx/>
              <a:buBlip>
                <a:blip r:embed="rId3">
                  <a:extLst>
                    <a:ext uri="{96DAC541-7B7A-43D3-8B79-37D633B846F1}">
                      <asvg:svgBlip xmlns:asvg="http://schemas.microsoft.com/office/drawing/2016/SVG/main" r:embed="rId4"/>
                    </a:ext>
                  </a:extLst>
                </a:blip>
              </a:buBlip>
              <a:tabLst/>
              <a:defRPr sz="1600" b="0" i="0" spc="0" baseline="0">
                <a:solidFill>
                  <a:srgbClr val="4D4D4D"/>
                </a:solidFill>
              </a:defRPr>
            </a:lvl2pPr>
            <a:lvl3pPr marL="687388" indent="-227013"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3pPr>
            <a:lvl4pPr marL="1219170" indent="-304792" defTabSz="1219170">
              <a:spcBef>
                <a:spcPts val="400"/>
              </a:spcBef>
              <a:buClrTx/>
              <a:buSzPct val="100000"/>
              <a:buFont typeface="Arial" pitchFamily="34" charset="0"/>
              <a:buChar char="–"/>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defTabSz="914378">
              <a:tabLst>
                <a:tab pos="3998119" algn="r"/>
                <a:tab pos="8228410" algn="r"/>
              </a:tabLst>
            </a:pPr>
            <a:r>
              <a:rPr lang="en-US" altLang="en-US" sz="525" noProof="1">
                <a:solidFill>
                  <a:schemeClr val="accent1"/>
                </a:solidFill>
                <a:latin typeface="Arial" panose="020B0604020202020204"/>
              </a:rPr>
              <a:t>Figure from </a:t>
            </a:r>
            <a:r>
              <a:rPr lang="en-US" sz="525" dirty="0" err="1">
                <a:solidFill>
                  <a:schemeClr val="accent1"/>
                </a:solidFill>
                <a:latin typeface="Arial" panose="020B0604020202020204"/>
              </a:rPr>
              <a:t>Schiestl</a:t>
            </a:r>
            <a:r>
              <a:rPr lang="en-US" sz="525" dirty="0">
                <a:solidFill>
                  <a:schemeClr val="accent1"/>
                </a:solidFill>
                <a:latin typeface="Arial" panose="020B0604020202020204"/>
              </a:rPr>
              <a:t> M, et al. Nat </a:t>
            </a:r>
            <a:r>
              <a:rPr lang="en-US" sz="525" dirty="0" err="1">
                <a:solidFill>
                  <a:schemeClr val="accent1"/>
                </a:solidFill>
                <a:latin typeface="Arial" panose="020B0604020202020204"/>
              </a:rPr>
              <a:t>Biotechnol</a:t>
            </a:r>
            <a:r>
              <a:rPr lang="en-US" sz="525" dirty="0">
                <a:solidFill>
                  <a:schemeClr val="accent1"/>
                </a:solidFill>
                <a:latin typeface="Arial" panose="020B0604020202020204"/>
              </a:rPr>
              <a:t> 2011;29:310–312.</a:t>
            </a:r>
          </a:p>
        </p:txBody>
      </p:sp>
      <p:sp>
        <p:nvSpPr>
          <p:cNvPr id="54" name="TextBox 53">
            <a:extLst>
              <a:ext uri="{FF2B5EF4-FFF2-40B4-BE49-F238E27FC236}">
                <a16:creationId xmlns:a16="http://schemas.microsoft.com/office/drawing/2014/main" id="{D41F6357-42AA-E948-D7A2-113FBBFB5837}"/>
              </a:ext>
            </a:extLst>
          </p:cNvPr>
          <p:cNvSpPr txBox="1"/>
          <p:nvPr/>
        </p:nvSpPr>
        <p:spPr>
          <a:xfrm>
            <a:off x="243000" y="4539840"/>
            <a:ext cx="2674330" cy="80791"/>
          </a:xfrm>
          <a:prstGeom prst="rect">
            <a:avLst/>
          </a:prstGeom>
        </p:spPr>
        <p:txBody>
          <a:bodyPr vert="horz" wrap="square" lIns="0" tIns="0" rIns="0" bIns="0" spcCol="182880" rtlCol="0" anchor="b">
            <a:spAutoFit/>
          </a:bodyPr>
          <a:lstStyle>
            <a:lvl1pPr indent="0" defTabSz="1219170">
              <a:spcBef>
                <a:spcPts val="0"/>
              </a:spcBef>
              <a:buClrTx/>
              <a:buSzPct val="100000"/>
              <a:buFontTx/>
              <a:buNone/>
              <a:tabLst>
                <a:tab pos="5330825" algn="r"/>
                <a:tab pos="10971213" algn="r"/>
              </a:tabLst>
              <a:defRPr sz="700" b="0" i="0" spc="0" baseline="0">
                <a:solidFill>
                  <a:schemeClr val="tx2"/>
                </a:solidFill>
              </a:defRPr>
            </a:lvl1pPr>
            <a:lvl2pPr marL="460375" indent="-228600" defTabSz="1219170">
              <a:spcBef>
                <a:spcPts val="600"/>
              </a:spcBef>
              <a:buClrTx/>
              <a:buSzPct val="100000"/>
              <a:buFontTx/>
              <a:buBlip>
                <a:blip r:embed="rId3">
                  <a:extLst>
                    <a:ext uri="{96DAC541-7B7A-43D3-8B79-37D633B846F1}">
                      <asvg:svgBlip xmlns:asvg="http://schemas.microsoft.com/office/drawing/2016/SVG/main" r:embed="rId4"/>
                    </a:ext>
                  </a:extLst>
                </a:blip>
              </a:buBlip>
              <a:tabLst/>
              <a:defRPr sz="1600" b="0" i="0" spc="0" baseline="0">
                <a:solidFill>
                  <a:srgbClr val="4D4D4D"/>
                </a:solidFill>
              </a:defRPr>
            </a:lvl2pPr>
            <a:lvl3pPr marL="687388" indent="-227013"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3pPr>
            <a:lvl4pPr marL="1219170" indent="-304792" defTabSz="1219170">
              <a:spcBef>
                <a:spcPts val="400"/>
              </a:spcBef>
              <a:buClrTx/>
              <a:buSzPct val="100000"/>
              <a:buFont typeface="Arial" pitchFamily="34" charset="0"/>
              <a:buChar char="–"/>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defTabSz="914378">
              <a:tabLst>
                <a:tab pos="3998119" algn="r"/>
                <a:tab pos="8228410" algn="r"/>
              </a:tabLst>
            </a:pPr>
            <a:r>
              <a:rPr lang="en-GB" sz="525" noProof="1">
                <a:solidFill>
                  <a:schemeClr val="accent1"/>
                </a:solidFill>
                <a:latin typeface="Arial" panose="020B0604020202020204"/>
              </a:rPr>
              <a:t>F</a:t>
            </a:r>
            <a:r>
              <a:rPr lang="en-US" sz="525" noProof="1">
                <a:solidFill>
                  <a:schemeClr val="accent1"/>
                </a:solidFill>
                <a:latin typeface="Arial" panose="020B0604020202020204"/>
              </a:rPr>
              <a:t>igure from: Oliva A, Llabr</a:t>
            </a:r>
            <a:r>
              <a:rPr lang="en-US" altLang="en-US" sz="525" noProof="1">
                <a:solidFill>
                  <a:schemeClr val="accent1"/>
                </a:solidFill>
                <a:latin typeface="Arial" panose="020B0604020202020204"/>
              </a:rPr>
              <a:t>és M. Pharmaceuticals 2021;14(527):1–10.</a:t>
            </a:r>
            <a:endParaRPr lang="en-US" sz="525" dirty="0">
              <a:solidFill>
                <a:schemeClr val="accent1"/>
              </a:solidFill>
              <a:latin typeface="Arial" panose="020B0604020202020204"/>
            </a:endParaRPr>
          </a:p>
        </p:txBody>
      </p:sp>
      <p:grpSp>
        <p:nvGrpSpPr>
          <p:cNvPr id="1066" name="Group 1065">
            <a:extLst>
              <a:ext uri="{FF2B5EF4-FFF2-40B4-BE49-F238E27FC236}">
                <a16:creationId xmlns:a16="http://schemas.microsoft.com/office/drawing/2014/main" id="{2BC8149C-38E8-D511-B01E-F60400C8A7CE}"/>
              </a:ext>
            </a:extLst>
          </p:cNvPr>
          <p:cNvGrpSpPr/>
          <p:nvPr/>
        </p:nvGrpSpPr>
        <p:grpSpPr>
          <a:xfrm>
            <a:off x="1888805" y="775058"/>
            <a:ext cx="5326648" cy="1898464"/>
            <a:chOff x="1917833" y="1034002"/>
            <a:chExt cx="5326648" cy="1898464"/>
          </a:xfrm>
        </p:grpSpPr>
        <p:sp>
          <p:nvSpPr>
            <p:cNvPr id="1035" name="Freeform 1034">
              <a:extLst>
                <a:ext uri="{FF2B5EF4-FFF2-40B4-BE49-F238E27FC236}">
                  <a16:creationId xmlns:a16="http://schemas.microsoft.com/office/drawing/2014/main" id="{48F9EA6E-E166-1E43-5E07-9F7B71B2C95C}"/>
                </a:ext>
              </a:extLst>
            </p:cNvPr>
            <p:cNvSpPr/>
            <p:nvPr/>
          </p:nvSpPr>
          <p:spPr>
            <a:xfrm>
              <a:off x="4000409" y="1593973"/>
              <a:ext cx="1146358" cy="1151712"/>
            </a:xfrm>
            <a:custGeom>
              <a:avLst/>
              <a:gdLst>
                <a:gd name="connsiteX0" fmla="*/ 1019175 w 1019175"/>
                <a:gd name="connsiteY0" fmla="*/ 511969 h 1023937"/>
                <a:gd name="connsiteX1" fmla="*/ 509588 w 1019175"/>
                <a:gd name="connsiteY1" fmla="*/ 1023938 h 1023937"/>
                <a:gd name="connsiteX2" fmla="*/ 0 w 1019175"/>
                <a:gd name="connsiteY2" fmla="*/ 511969 h 1023937"/>
                <a:gd name="connsiteX3" fmla="*/ 509588 w 1019175"/>
                <a:gd name="connsiteY3" fmla="*/ 0 h 1023937"/>
                <a:gd name="connsiteX4" fmla="*/ 1019175 w 1019175"/>
                <a:gd name="connsiteY4" fmla="*/ 511969 h 1023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1023937">
                  <a:moveTo>
                    <a:pt x="1019175" y="511969"/>
                  </a:moveTo>
                  <a:cubicBezTo>
                    <a:pt x="1019175" y="794721"/>
                    <a:pt x="791025" y="1023938"/>
                    <a:pt x="509588" y="1023938"/>
                  </a:cubicBezTo>
                  <a:cubicBezTo>
                    <a:pt x="228150" y="1023938"/>
                    <a:pt x="0" y="794721"/>
                    <a:pt x="0" y="511969"/>
                  </a:cubicBezTo>
                  <a:cubicBezTo>
                    <a:pt x="0" y="229216"/>
                    <a:pt x="228150" y="0"/>
                    <a:pt x="509588" y="0"/>
                  </a:cubicBezTo>
                  <a:cubicBezTo>
                    <a:pt x="791025" y="0"/>
                    <a:pt x="1019175" y="229216"/>
                    <a:pt x="1019175" y="511969"/>
                  </a:cubicBezTo>
                  <a:close/>
                </a:path>
              </a:pathLst>
            </a:custGeom>
            <a:solidFill>
              <a:schemeClr val="accent1"/>
            </a:solidFill>
            <a:ln w="0" cap="flat">
              <a:noFill/>
              <a:prstDash val="solid"/>
              <a:miter/>
            </a:ln>
          </p:spPr>
          <p:txBody>
            <a:bodyPr rtlCol="0" anchor="ctr"/>
            <a:lstStyle/>
            <a:p>
              <a:pPr algn="ctr"/>
              <a:r>
                <a:rPr lang="en-US" sz="900" b="1" dirty="0">
                  <a:solidFill>
                    <a:schemeClr val="bg1"/>
                  </a:solidFill>
                </a:rPr>
                <a:t>Variability is tightly controlled to be within acceptable limits</a:t>
              </a:r>
              <a:r>
                <a:rPr lang="en-US" sz="900" b="1" baseline="30000" dirty="0">
                  <a:solidFill>
                    <a:schemeClr val="bg1"/>
                  </a:solidFill>
                </a:rPr>
                <a:t>1</a:t>
              </a:r>
            </a:p>
          </p:txBody>
        </p:sp>
        <p:sp>
          <p:nvSpPr>
            <p:cNvPr id="1036" name="Freeform 1035">
              <a:extLst>
                <a:ext uri="{FF2B5EF4-FFF2-40B4-BE49-F238E27FC236}">
                  <a16:creationId xmlns:a16="http://schemas.microsoft.com/office/drawing/2014/main" id="{F3410380-1FD4-777F-3637-B7B5303433D6}"/>
                </a:ext>
              </a:extLst>
            </p:cNvPr>
            <p:cNvSpPr/>
            <p:nvPr/>
          </p:nvSpPr>
          <p:spPr>
            <a:xfrm rot="589629">
              <a:off x="1917833" y="1034002"/>
              <a:ext cx="2075888" cy="1882674"/>
            </a:xfrm>
            <a:custGeom>
              <a:avLst/>
              <a:gdLst>
                <a:gd name="connsiteX0" fmla="*/ 2478500 w 2478595"/>
                <a:gd name="connsiteY0" fmla="*/ 907923 h 2247900"/>
                <a:gd name="connsiteX1" fmla="*/ 2216277 w 2478595"/>
                <a:gd name="connsiteY1" fmla="*/ 850583 h 2247900"/>
                <a:gd name="connsiteX2" fmla="*/ 2122837 w 2478595"/>
                <a:gd name="connsiteY2" fmla="*/ 604361 h 2247900"/>
                <a:gd name="connsiteX3" fmla="*/ 1740408 w 2478595"/>
                <a:gd name="connsiteY3" fmla="*/ 183261 h 2247900"/>
                <a:gd name="connsiteX4" fmla="*/ 1125188 w 2478595"/>
                <a:gd name="connsiteY4" fmla="*/ 0 h 2247900"/>
                <a:gd name="connsiteX5" fmla="*/ 0 w 2478595"/>
                <a:gd name="connsiteY5" fmla="*/ 1123950 h 2247900"/>
                <a:gd name="connsiteX6" fmla="*/ 1125188 w 2478595"/>
                <a:gd name="connsiteY6" fmla="*/ 2247900 h 2247900"/>
                <a:gd name="connsiteX7" fmla="*/ 1740503 w 2478595"/>
                <a:gd name="connsiteY7" fmla="*/ 2064544 h 2247900"/>
                <a:gd name="connsiteX8" fmla="*/ 2122932 w 2478595"/>
                <a:gd name="connsiteY8" fmla="*/ 1643443 h 2247900"/>
                <a:gd name="connsiteX9" fmla="*/ 2216372 w 2478595"/>
                <a:gd name="connsiteY9" fmla="*/ 1397222 h 2247900"/>
                <a:gd name="connsiteX10" fmla="*/ 2477548 w 2478595"/>
                <a:gd name="connsiteY10" fmla="*/ 1341501 h 2247900"/>
                <a:gd name="connsiteX11" fmla="*/ 2440972 w 2478595"/>
                <a:gd name="connsiteY11" fmla="*/ 1126236 h 2247900"/>
                <a:gd name="connsiteX12" fmla="*/ 2478596 w 2478595"/>
                <a:gd name="connsiteY12" fmla="*/ 907828 h 2247900"/>
                <a:gd name="connsiteX13" fmla="*/ 2099024 w 2478595"/>
                <a:gd name="connsiteY13" fmla="*/ 1458373 h 2247900"/>
                <a:gd name="connsiteX14" fmla="*/ 2036159 w 2478595"/>
                <a:gd name="connsiteY14" fmla="*/ 1602677 h 2247900"/>
                <a:gd name="connsiteX15" fmla="*/ 1759077 w 2478595"/>
                <a:gd name="connsiteY15" fmla="*/ 1933766 h 2247900"/>
                <a:gd name="connsiteX16" fmla="*/ 1125093 w 2478595"/>
                <a:gd name="connsiteY16" fmla="*/ 2152745 h 2247900"/>
                <a:gd name="connsiteX17" fmla="*/ 95155 w 2478595"/>
                <a:gd name="connsiteY17" fmla="*/ 1123855 h 2247900"/>
                <a:gd name="connsiteX18" fmla="*/ 1125188 w 2478595"/>
                <a:gd name="connsiteY18" fmla="*/ 95059 h 2247900"/>
                <a:gd name="connsiteX19" fmla="*/ 1759172 w 2478595"/>
                <a:gd name="connsiteY19" fmla="*/ 314039 h 2247900"/>
                <a:gd name="connsiteX20" fmla="*/ 2036255 w 2478595"/>
                <a:gd name="connsiteY20" fmla="*/ 645128 h 2247900"/>
                <a:gd name="connsiteX21" fmla="*/ 2099120 w 2478595"/>
                <a:gd name="connsiteY21" fmla="*/ 791147 h 2247900"/>
                <a:gd name="connsiteX22" fmla="*/ 2155222 w 2478595"/>
                <a:gd name="connsiteY22" fmla="*/ 1123950 h 2247900"/>
                <a:gd name="connsiteX23" fmla="*/ 2099120 w 2478595"/>
                <a:gd name="connsiteY23" fmla="*/ 1458373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78595" h="2247900">
                  <a:moveTo>
                    <a:pt x="2478500" y="907923"/>
                  </a:moveTo>
                  <a:cubicBezTo>
                    <a:pt x="2385632" y="903827"/>
                    <a:pt x="2297716" y="883730"/>
                    <a:pt x="2216277" y="850583"/>
                  </a:cubicBezTo>
                  <a:cubicBezTo>
                    <a:pt x="2194179" y="764000"/>
                    <a:pt x="2163604" y="682466"/>
                    <a:pt x="2122837" y="604361"/>
                  </a:cubicBezTo>
                  <a:cubicBezTo>
                    <a:pt x="2032730" y="434626"/>
                    <a:pt x="1901857" y="288608"/>
                    <a:pt x="1740408" y="183261"/>
                  </a:cubicBezTo>
                  <a:cubicBezTo>
                    <a:pt x="1563624" y="67913"/>
                    <a:pt x="1352931" y="0"/>
                    <a:pt x="1125188" y="0"/>
                  </a:cubicBezTo>
                  <a:cubicBezTo>
                    <a:pt x="503111" y="0"/>
                    <a:pt x="0" y="504254"/>
                    <a:pt x="0" y="1123950"/>
                  </a:cubicBezTo>
                  <a:cubicBezTo>
                    <a:pt x="0" y="1743647"/>
                    <a:pt x="503111" y="2247900"/>
                    <a:pt x="1125188" y="2247900"/>
                  </a:cubicBezTo>
                  <a:cubicBezTo>
                    <a:pt x="1352931" y="2247900"/>
                    <a:pt x="1563719" y="2181701"/>
                    <a:pt x="1740503" y="2064544"/>
                  </a:cubicBezTo>
                  <a:cubicBezTo>
                    <a:pt x="1901952" y="1959293"/>
                    <a:pt x="2032826" y="1814989"/>
                    <a:pt x="2122932" y="1643443"/>
                  </a:cubicBezTo>
                  <a:cubicBezTo>
                    <a:pt x="2163699" y="1567053"/>
                    <a:pt x="2194274" y="1483805"/>
                    <a:pt x="2216372" y="1397222"/>
                  </a:cubicBezTo>
                  <a:cubicBezTo>
                    <a:pt x="2297525" y="1364171"/>
                    <a:pt x="2385060" y="1344073"/>
                    <a:pt x="2477548" y="1341501"/>
                  </a:cubicBezTo>
                  <a:cubicBezTo>
                    <a:pt x="2453926" y="1274159"/>
                    <a:pt x="2440972" y="1201769"/>
                    <a:pt x="2440972" y="1126236"/>
                  </a:cubicBezTo>
                  <a:cubicBezTo>
                    <a:pt x="2440972" y="1050703"/>
                    <a:pt x="2454307" y="976122"/>
                    <a:pt x="2478596" y="907828"/>
                  </a:cubicBezTo>
                  <a:close/>
                  <a:moveTo>
                    <a:pt x="2099024" y="1458373"/>
                  </a:moveTo>
                  <a:cubicBezTo>
                    <a:pt x="2082070" y="1507617"/>
                    <a:pt x="2059972" y="1556861"/>
                    <a:pt x="2036159" y="1602677"/>
                  </a:cubicBezTo>
                  <a:cubicBezTo>
                    <a:pt x="1968151" y="1731740"/>
                    <a:pt x="1872996" y="1845469"/>
                    <a:pt x="1759077" y="1933766"/>
                  </a:cubicBezTo>
                  <a:cubicBezTo>
                    <a:pt x="1584008" y="2071307"/>
                    <a:pt x="1364742" y="2152745"/>
                    <a:pt x="1125093" y="2152745"/>
                  </a:cubicBezTo>
                  <a:cubicBezTo>
                    <a:pt x="555689" y="2152745"/>
                    <a:pt x="95155" y="1692593"/>
                    <a:pt x="95155" y="1123855"/>
                  </a:cubicBezTo>
                  <a:cubicBezTo>
                    <a:pt x="95155" y="555117"/>
                    <a:pt x="555784" y="95059"/>
                    <a:pt x="1125188" y="95059"/>
                  </a:cubicBezTo>
                  <a:cubicBezTo>
                    <a:pt x="1364837" y="95059"/>
                    <a:pt x="1584103" y="176594"/>
                    <a:pt x="1759172" y="314039"/>
                  </a:cubicBezTo>
                  <a:cubicBezTo>
                    <a:pt x="1873091" y="404050"/>
                    <a:pt x="1968246" y="516065"/>
                    <a:pt x="2036255" y="645128"/>
                  </a:cubicBezTo>
                  <a:cubicBezTo>
                    <a:pt x="2060067" y="692658"/>
                    <a:pt x="2082165" y="740188"/>
                    <a:pt x="2099120" y="791147"/>
                  </a:cubicBezTo>
                  <a:cubicBezTo>
                    <a:pt x="2134838" y="894683"/>
                    <a:pt x="2155222" y="1006793"/>
                    <a:pt x="2155222" y="1123950"/>
                  </a:cubicBezTo>
                  <a:cubicBezTo>
                    <a:pt x="2155222" y="1241108"/>
                    <a:pt x="2134838" y="1353122"/>
                    <a:pt x="2099120" y="1458373"/>
                  </a:cubicBezTo>
                  <a:close/>
                </a:path>
              </a:pathLst>
            </a:custGeom>
            <a:solidFill>
              <a:schemeClr val="accent2"/>
            </a:solidFill>
            <a:ln w="0" cap="flat">
              <a:noFill/>
              <a:prstDash val="solid"/>
              <a:miter/>
            </a:ln>
          </p:spPr>
          <p:txBody>
            <a:bodyPr rtlCol="0" anchor="ctr"/>
            <a:lstStyle/>
            <a:p>
              <a:endParaRPr lang="en-US"/>
            </a:p>
          </p:txBody>
        </p:sp>
        <p:sp>
          <p:nvSpPr>
            <p:cNvPr id="1037" name="Freeform 1036">
              <a:extLst>
                <a:ext uri="{FF2B5EF4-FFF2-40B4-BE49-F238E27FC236}">
                  <a16:creationId xmlns:a16="http://schemas.microsoft.com/office/drawing/2014/main" id="{D82CE1B9-1C09-BCEC-83CD-3631AF880D3E}"/>
                </a:ext>
              </a:extLst>
            </p:cNvPr>
            <p:cNvSpPr/>
            <p:nvPr/>
          </p:nvSpPr>
          <p:spPr>
            <a:xfrm rot="21137613">
              <a:off x="5168673" y="1049632"/>
              <a:ext cx="2075808" cy="1882834"/>
            </a:xfrm>
            <a:custGeom>
              <a:avLst/>
              <a:gdLst>
                <a:gd name="connsiteX0" fmla="*/ 1353312 w 2478500"/>
                <a:gd name="connsiteY0" fmla="*/ 0 h 2248090"/>
                <a:gd name="connsiteX1" fmla="*/ 736378 w 2478500"/>
                <a:gd name="connsiteY1" fmla="*/ 183356 h 2248090"/>
                <a:gd name="connsiteX2" fmla="*/ 353949 w 2478500"/>
                <a:gd name="connsiteY2" fmla="*/ 604457 h 2248090"/>
                <a:gd name="connsiteX3" fmla="*/ 260509 w 2478500"/>
                <a:gd name="connsiteY3" fmla="*/ 850678 h 2248090"/>
                <a:gd name="connsiteX4" fmla="*/ 0 w 2478500"/>
                <a:gd name="connsiteY4" fmla="*/ 908018 h 2248090"/>
                <a:gd name="connsiteX5" fmla="*/ 37624 w 2478500"/>
                <a:gd name="connsiteY5" fmla="*/ 1126427 h 2248090"/>
                <a:gd name="connsiteX6" fmla="*/ 1048 w 2478500"/>
                <a:gd name="connsiteY6" fmla="*/ 1341787 h 2248090"/>
                <a:gd name="connsiteX7" fmla="*/ 260509 w 2478500"/>
                <a:gd name="connsiteY7" fmla="*/ 1397413 h 2248090"/>
                <a:gd name="connsiteX8" fmla="*/ 353949 w 2478500"/>
                <a:gd name="connsiteY8" fmla="*/ 1643634 h 2248090"/>
                <a:gd name="connsiteX9" fmla="*/ 736378 w 2478500"/>
                <a:gd name="connsiteY9" fmla="*/ 2064734 h 2248090"/>
                <a:gd name="connsiteX10" fmla="*/ 1353312 w 2478500"/>
                <a:gd name="connsiteY10" fmla="*/ 2248091 h 2248090"/>
                <a:gd name="connsiteX11" fmla="*/ 2478500 w 2478500"/>
                <a:gd name="connsiteY11" fmla="*/ 1124141 h 2248090"/>
                <a:gd name="connsiteX12" fmla="*/ 1353312 w 2478500"/>
                <a:gd name="connsiteY12" fmla="*/ 0 h 2248090"/>
                <a:gd name="connsiteX13" fmla="*/ 1353312 w 2478500"/>
                <a:gd name="connsiteY13" fmla="*/ 2152841 h 2248090"/>
                <a:gd name="connsiteX14" fmla="*/ 717613 w 2478500"/>
                <a:gd name="connsiteY14" fmla="*/ 1933861 h 2248090"/>
                <a:gd name="connsiteX15" fmla="*/ 440531 w 2478500"/>
                <a:gd name="connsiteY15" fmla="*/ 1602772 h 2248090"/>
                <a:gd name="connsiteX16" fmla="*/ 377666 w 2478500"/>
                <a:gd name="connsiteY16" fmla="*/ 1458468 h 2248090"/>
                <a:gd name="connsiteX17" fmla="*/ 323279 w 2478500"/>
                <a:gd name="connsiteY17" fmla="*/ 1124045 h 2248090"/>
                <a:gd name="connsiteX18" fmla="*/ 377666 w 2478500"/>
                <a:gd name="connsiteY18" fmla="*/ 791242 h 2248090"/>
                <a:gd name="connsiteX19" fmla="*/ 440531 w 2478500"/>
                <a:gd name="connsiteY19" fmla="*/ 645224 h 2248090"/>
                <a:gd name="connsiteX20" fmla="*/ 717613 w 2478500"/>
                <a:gd name="connsiteY20" fmla="*/ 314135 h 2248090"/>
                <a:gd name="connsiteX21" fmla="*/ 1353312 w 2478500"/>
                <a:gd name="connsiteY21" fmla="*/ 95155 h 2248090"/>
                <a:gd name="connsiteX22" fmla="*/ 2381631 w 2478500"/>
                <a:gd name="connsiteY22" fmla="*/ 1124045 h 2248090"/>
                <a:gd name="connsiteX23" fmla="*/ 1353312 w 2478500"/>
                <a:gd name="connsiteY23" fmla="*/ 2152936 h 224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78500" h="2248090">
                  <a:moveTo>
                    <a:pt x="1353312" y="0"/>
                  </a:moveTo>
                  <a:cubicBezTo>
                    <a:pt x="1125569" y="0"/>
                    <a:pt x="913066" y="67913"/>
                    <a:pt x="736378" y="183356"/>
                  </a:cubicBezTo>
                  <a:cubicBezTo>
                    <a:pt x="576643" y="288608"/>
                    <a:pt x="444055" y="434626"/>
                    <a:pt x="353949" y="604457"/>
                  </a:cubicBezTo>
                  <a:cubicBezTo>
                    <a:pt x="314896" y="682562"/>
                    <a:pt x="282607" y="764096"/>
                    <a:pt x="260509" y="850678"/>
                  </a:cubicBezTo>
                  <a:cubicBezTo>
                    <a:pt x="180784" y="883920"/>
                    <a:pt x="92869" y="904018"/>
                    <a:pt x="0" y="908018"/>
                  </a:cubicBezTo>
                  <a:cubicBezTo>
                    <a:pt x="24289" y="976217"/>
                    <a:pt x="37624" y="1049750"/>
                    <a:pt x="37624" y="1126427"/>
                  </a:cubicBezTo>
                  <a:cubicBezTo>
                    <a:pt x="37624" y="1203103"/>
                    <a:pt x="24670" y="1274350"/>
                    <a:pt x="1048" y="1341787"/>
                  </a:cubicBezTo>
                  <a:cubicBezTo>
                    <a:pt x="92869" y="1344549"/>
                    <a:pt x="179927" y="1364552"/>
                    <a:pt x="260509" y="1397413"/>
                  </a:cubicBezTo>
                  <a:cubicBezTo>
                    <a:pt x="282607" y="1483995"/>
                    <a:pt x="314896" y="1567148"/>
                    <a:pt x="353949" y="1643634"/>
                  </a:cubicBezTo>
                  <a:cubicBezTo>
                    <a:pt x="444055" y="1815084"/>
                    <a:pt x="576643" y="1959388"/>
                    <a:pt x="736378" y="2064734"/>
                  </a:cubicBezTo>
                  <a:cubicBezTo>
                    <a:pt x="913162" y="2181892"/>
                    <a:pt x="1125569" y="2248091"/>
                    <a:pt x="1353312" y="2248091"/>
                  </a:cubicBezTo>
                  <a:cubicBezTo>
                    <a:pt x="1973675" y="2248091"/>
                    <a:pt x="2478500" y="1745552"/>
                    <a:pt x="2478500" y="1124141"/>
                  </a:cubicBezTo>
                  <a:cubicBezTo>
                    <a:pt x="2478500" y="502730"/>
                    <a:pt x="1973675" y="0"/>
                    <a:pt x="1353312" y="0"/>
                  </a:cubicBezTo>
                  <a:close/>
                  <a:moveTo>
                    <a:pt x="1353312" y="2152841"/>
                  </a:moveTo>
                  <a:cubicBezTo>
                    <a:pt x="1113663" y="2152841"/>
                    <a:pt x="892683" y="2071307"/>
                    <a:pt x="717613" y="1933861"/>
                  </a:cubicBezTo>
                  <a:cubicBezTo>
                    <a:pt x="603695" y="1845564"/>
                    <a:pt x="508540" y="1731836"/>
                    <a:pt x="440531" y="1602772"/>
                  </a:cubicBezTo>
                  <a:cubicBezTo>
                    <a:pt x="416719" y="1556957"/>
                    <a:pt x="396335" y="1507712"/>
                    <a:pt x="377666" y="1458468"/>
                  </a:cubicBezTo>
                  <a:cubicBezTo>
                    <a:pt x="341947" y="1353217"/>
                    <a:pt x="323279" y="1241108"/>
                    <a:pt x="323279" y="1124045"/>
                  </a:cubicBezTo>
                  <a:cubicBezTo>
                    <a:pt x="323279" y="1006983"/>
                    <a:pt x="341947" y="894874"/>
                    <a:pt x="377666" y="791242"/>
                  </a:cubicBezTo>
                  <a:cubicBezTo>
                    <a:pt x="396335" y="740283"/>
                    <a:pt x="416719" y="692753"/>
                    <a:pt x="440531" y="645224"/>
                  </a:cubicBezTo>
                  <a:cubicBezTo>
                    <a:pt x="508540" y="516160"/>
                    <a:pt x="603695" y="404146"/>
                    <a:pt x="717613" y="314135"/>
                  </a:cubicBezTo>
                  <a:cubicBezTo>
                    <a:pt x="892683" y="176594"/>
                    <a:pt x="1113663" y="95155"/>
                    <a:pt x="1353312" y="95155"/>
                  </a:cubicBezTo>
                  <a:cubicBezTo>
                    <a:pt x="1921002" y="95155"/>
                    <a:pt x="2381631" y="556927"/>
                    <a:pt x="2381631" y="1124045"/>
                  </a:cubicBezTo>
                  <a:cubicBezTo>
                    <a:pt x="2381631" y="1691164"/>
                    <a:pt x="1921002" y="2152936"/>
                    <a:pt x="1353312" y="2152936"/>
                  </a:cubicBezTo>
                  <a:close/>
                </a:path>
              </a:pathLst>
            </a:custGeom>
            <a:solidFill>
              <a:schemeClr val="accent3"/>
            </a:solidFill>
            <a:ln w="0" cap="flat">
              <a:noFill/>
              <a:prstDash val="solid"/>
              <a:miter/>
            </a:ln>
          </p:spPr>
          <p:txBody>
            <a:bodyPr rtlCol="0" anchor="ctr"/>
            <a:lstStyle/>
            <a:p>
              <a:endParaRPr lang="en-US"/>
            </a:p>
          </p:txBody>
        </p:sp>
        <p:sp>
          <p:nvSpPr>
            <p:cNvPr id="1038" name="Freeform 1037">
              <a:extLst>
                <a:ext uri="{FF2B5EF4-FFF2-40B4-BE49-F238E27FC236}">
                  <a16:creationId xmlns:a16="http://schemas.microsoft.com/office/drawing/2014/main" id="{1624026F-2BF9-7FE6-A042-B45C6E1006F7}"/>
                </a:ext>
              </a:extLst>
            </p:cNvPr>
            <p:cNvSpPr/>
            <p:nvPr/>
          </p:nvSpPr>
          <p:spPr>
            <a:xfrm>
              <a:off x="3928364" y="1532606"/>
              <a:ext cx="1240535" cy="852677"/>
            </a:xfrm>
            <a:custGeom>
              <a:avLst/>
              <a:gdLst>
                <a:gd name="connsiteX0" fmla="*/ 47434 w 1240535"/>
                <a:gd name="connsiteY0" fmla="*/ 850487 h 852677"/>
                <a:gd name="connsiteX1" fmla="*/ 120491 w 1240535"/>
                <a:gd name="connsiteY1" fmla="*/ 823341 h 852677"/>
                <a:gd name="connsiteX2" fmla="*/ 88201 w 1240535"/>
                <a:gd name="connsiteY2" fmla="*/ 634841 h 852677"/>
                <a:gd name="connsiteX3" fmla="*/ 132397 w 1240535"/>
                <a:gd name="connsiteY3" fmla="*/ 415862 h 852677"/>
                <a:gd name="connsiteX4" fmla="*/ 258127 w 1240535"/>
                <a:gd name="connsiteY4" fmla="*/ 237554 h 852677"/>
                <a:gd name="connsiteX5" fmla="*/ 625221 w 1240535"/>
                <a:gd name="connsiteY5" fmla="*/ 81344 h 852677"/>
                <a:gd name="connsiteX6" fmla="*/ 660940 w 1240535"/>
                <a:gd name="connsiteY6" fmla="*/ 81344 h 852677"/>
                <a:gd name="connsiteX7" fmla="*/ 1029748 w 1240535"/>
                <a:gd name="connsiteY7" fmla="*/ 237554 h 852677"/>
                <a:gd name="connsiteX8" fmla="*/ 1153858 w 1240535"/>
                <a:gd name="connsiteY8" fmla="*/ 415862 h 852677"/>
                <a:gd name="connsiteX9" fmla="*/ 1165765 w 1240535"/>
                <a:gd name="connsiteY9" fmla="*/ 446437 h 852677"/>
                <a:gd name="connsiteX10" fmla="*/ 1240536 w 1240535"/>
                <a:gd name="connsiteY10" fmla="*/ 421005 h 852677"/>
                <a:gd name="connsiteX11" fmla="*/ 747617 w 1240535"/>
                <a:gd name="connsiteY11" fmla="*/ 8477 h 852677"/>
                <a:gd name="connsiteX12" fmla="*/ 643985 w 1240535"/>
                <a:gd name="connsiteY12" fmla="*/ 0 h 852677"/>
                <a:gd name="connsiteX13" fmla="*/ 642271 w 1240535"/>
                <a:gd name="connsiteY13" fmla="*/ 0 h 852677"/>
                <a:gd name="connsiteX14" fmla="*/ 193548 w 1240535"/>
                <a:gd name="connsiteY14" fmla="*/ 185071 h 852677"/>
                <a:gd name="connsiteX15" fmla="*/ 44005 w 1240535"/>
                <a:gd name="connsiteY15" fmla="*/ 419386 h 852677"/>
                <a:gd name="connsiteX16" fmla="*/ 37624 w 1240535"/>
                <a:gd name="connsiteY16" fmla="*/ 419005 h 852677"/>
                <a:gd name="connsiteX17" fmla="*/ 0 w 1240535"/>
                <a:gd name="connsiteY17" fmla="*/ 637413 h 852677"/>
                <a:gd name="connsiteX18" fmla="*/ 36576 w 1240535"/>
                <a:gd name="connsiteY18" fmla="*/ 852678 h 852677"/>
                <a:gd name="connsiteX19" fmla="*/ 44005 w 1240535"/>
                <a:gd name="connsiteY19" fmla="*/ 852392 h 852677"/>
                <a:gd name="connsiteX20" fmla="*/ 47434 w 1240535"/>
                <a:gd name="connsiteY20" fmla="*/ 850678 h 85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0535" h="852677">
                  <a:moveTo>
                    <a:pt x="47434" y="850487"/>
                  </a:moveTo>
                  <a:lnTo>
                    <a:pt x="120491" y="823341"/>
                  </a:lnTo>
                  <a:cubicBezTo>
                    <a:pt x="100108" y="765620"/>
                    <a:pt x="88201" y="701135"/>
                    <a:pt x="88201" y="634841"/>
                  </a:cubicBezTo>
                  <a:cubicBezTo>
                    <a:pt x="88201" y="556736"/>
                    <a:pt x="103537" y="483775"/>
                    <a:pt x="132397" y="415862"/>
                  </a:cubicBezTo>
                  <a:cubicBezTo>
                    <a:pt x="162973" y="347948"/>
                    <a:pt x="205454" y="286798"/>
                    <a:pt x="258127" y="237554"/>
                  </a:cubicBezTo>
                  <a:cubicBezTo>
                    <a:pt x="353282" y="144209"/>
                    <a:pt x="482441" y="86487"/>
                    <a:pt x="625221" y="81344"/>
                  </a:cubicBezTo>
                  <a:lnTo>
                    <a:pt x="660940" y="81344"/>
                  </a:lnTo>
                  <a:cubicBezTo>
                    <a:pt x="803720" y="86392"/>
                    <a:pt x="932879" y="144209"/>
                    <a:pt x="1029748" y="237554"/>
                  </a:cubicBezTo>
                  <a:cubicBezTo>
                    <a:pt x="1082421" y="286798"/>
                    <a:pt x="1124902" y="347948"/>
                    <a:pt x="1153858" y="415862"/>
                  </a:cubicBezTo>
                  <a:cubicBezTo>
                    <a:pt x="1159002" y="426053"/>
                    <a:pt x="1162336" y="436245"/>
                    <a:pt x="1165765" y="446437"/>
                  </a:cubicBezTo>
                  <a:lnTo>
                    <a:pt x="1240536" y="421005"/>
                  </a:lnTo>
                  <a:cubicBezTo>
                    <a:pt x="1164050" y="207073"/>
                    <a:pt x="977074" y="47530"/>
                    <a:pt x="747617" y="8477"/>
                  </a:cubicBezTo>
                  <a:cubicBezTo>
                    <a:pt x="713613" y="3429"/>
                    <a:pt x="679609" y="0"/>
                    <a:pt x="643985" y="0"/>
                  </a:cubicBezTo>
                  <a:lnTo>
                    <a:pt x="642271" y="0"/>
                  </a:lnTo>
                  <a:cubicBezTo>
                    <a:pt x="467201" y="0"/>
                    <a:pt x="309181" y="71342"/>
                    <a:pt x="193548" y="185071"/>
                  </a:cubicBezTo>
                  <a:cubicBezTo>
                    <a:pt x="128968" y="249555"/>
                    <a:pt x="76295" y="329375"/>
                    <a:pt x="44005" y="419386"/>
                  </a:cubicBezTo>
                  <a:cubicBezTo>
                    <a:pt x="41910" y="419386"/>
                    <a:pt x="39814" y="419100"/>
                    <a:pt x="37624" y="419005"/>
                  </a:cubicBezTo>
                  <a:cubicBezTo>
                    <a:pt x="13335" y="487204"/>
                    <a:pt x="0" y="560737"/>
                    <a:pt x="0" y="637413"/>
                  </a:cubicBezTo>
                  <a:cubicBezTo>
                    <a:pt x="0" y="714089"/>
                    <a:pt x="12954" y="785336"/>
                    <a:pt x="36576" y="852678"/>
                  </a:cubicBezTo>
                  <a:cubicBezTo>
                    <a:pt x="39052" y="852678"/>
                    <a:pt x="41529" y="852392"/>
                    <a:pt x="44005" y="852392"/>
                  </a:cubicBezTo>
                  <a:lnTo>
                    <a:pt x="47434" y="850678"/>
                  </a:lnTo>
                  <a:close/>
                </a:path>
              </a:pathLst>
            </a:custGeom>
            <a:solidFill>
              <a:schemeClr val="accent2"/>
            </a:solidFill>
            <a:ln w="0" cap="flat">
              <a:noFill/>
              <a:prstDash val="solid"/>
              <a:miter/>
            </a:ln>
          </p:spPr>
          <p:txBody>
            <a:bodyPr rtlCol="0" anchor="ctr"/>
            <a:lstStyle/>
            <a:p>
              <a:endParaRPr lang="en-US"/>
            </a:p>
          </p:txBody>
        </p:sp>
        <p:sp>
          <p:nvSpPr>
            <p:cNvPr id="1039" name="Freeform 1038">
              <a:extLst>
                <a:ext uri="{FF2B5EF4-FFF2-40B4-BE49-F238E27FC236}">
                  <a16:creationId xmlns:a16="http://schemas.microsoft.com/office/drawing/2014/main" id="{E7400A5D-8909-370B-B0AA-0B0CBF8DBED4}"/>
                </a:ext>
              </a:extLst>
            </p:cNvPr>
            <p:cNvSpPr/>
            <p:nvPr/>
          </p:nvSpPr>
          <p:spPr>
            <a:xfrm>
              <a:off x="3978275" y="1951325"/>
              <a:ext cx="1240440" cy="851058"/>
            </a:xfrm>
            <a:custGeom>
              <a:avLst/>
              <a:gdLst>
                <a:gd name="connsiteX0" fmla="*/ 1202912 w 1240440"/>
                <a:gd name="connsiteY0" fmla="*/ 95 h 851058"/>
                <a:gd name="connsiteX1" fmla="*/ 1196531 w 1240440"/>
                <a:gd name="connsiteY1" fmla="*/ 476 h 851058"/>
                <a:gd name="connsiteX2" fmla="*/ 1193102 w 1240440"/>
                <a:gd name="connsiteY2" fmla="*/ 2191 h 851058"/>
                <a:gd name="connsiteX3" fmla="*/ 1118330 w 1240440"/>
                <a:gd name="connsiteY3" fmla="*/ 27623 h 851058"/>
                <a:gd name="connsiteX4" fmla="*/ 1152335 w 1240440"/>
                <a:gd name="connsiteY4" fmla="*/ 216122 h 851058"/>
                <a:gd name="connsiteX5" fmla="*/ 1106424 w 1240440"/>
                <a:gd name="connsiteY5" fmla="*/ 435102 h 851058"/>
                <a:gd name="connsiteX6" fmla="*/ 982313 w 1240440"/>
                <a:gd name="connsiteY6" fmla="*/ 615029 h 851058"/>
                <a:gd name="connsiteX7" fmla="*/ 613505 w 1240440"/>
                <a:gd name="connsiteY7" fmla="*/ 769525 h 851058"/>
                <a:gd name="connsiteX8" fmla="*/ 577787 w 1240440"/>
                <a:gd name="connsiteY8" fmla="*/ 769525 h 851058"/>
                <a:gd name="connsiteX9" fmla="*/ 210693 w 1240440"/>
                <a:gd name="connsiteY9" fmla="*/ 615029 h 851058"/>
                <a:gd name="connsiteX10" fmla="*/ 84963 w 1240440"/>
                <a:gd name="connsiteY10" fmla="*/ 435102 h 851058"/>
                <a:gd name="connsiteX11" fmla="*/ 73057 w 1240440"/>
                <a:gd name="connsiteY11" fmla="*/ 404527 h 851058"/>
                <a:gd name="connsiteX12" fmla="*/ 0 w 1240440"/>
                <a:gd name="connsiteY12" fmla="*/ 431673 h 851058"/>
                <a:gd name="connsiteX13" fmla="*/ 491204 w 1240440"/>
                <a:gd name="connsiteY13" fmla="*/ 842582 h 851058"/>
                <a:gd name="connsiteX14" fmla="*/ 596551 w 1240440"/>
                <a:gd name="connsiteY14" fmla="*/ 851059 h 851058"/>
                <a:gd name="connsiteX15" fmla="*/ 598265 w 1240440"/>
                <a:gd name="connsiteY15" fmla="*/ 851059 h 851058"/>
                <a:gd name="connsiteX16" fmla="*/ 1045273 w 1240440"/>
                <a:gd name="connsiteY16" fmla="*/ 667703 h 851058"/>
                <a:gd name="connsiteX17" fmla="*/ 1194816 w 1240440"/>
                <a:gd name="connsiteY17" fmla="*/ 433388 h 851058"/>
                <a:gd name="connsiteX18" fmla="*/ 1203865 w 1240440"/>
                <a:gd name="connsiteY18" fmla="*/ 433769 h 851058"/>
                <a:gd name="connsiteX19" fmla="*/ 1240441 w 1240440"/>
                <a:gd name="connsiteY19" fmla="*/ 218408 h 851058"/>
                <a:gd name="connsiteX20" fmla="*/ 1202817 w 1240440"/>
                <a:gd name="connsiteY20" fmla="*/ 0 h 85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0440" h="851058">
                  <a:moveTo>
                    <a:pt x="1202912" y="95"/>
                  </a:moveTo>
                  <a:cubicBezTo>
                    <a:pt x="1200817" y="95"/>
                    <a:pt x="1198721" y="381"/>
                    <a:pt x="1196531" y="476"/>
                  </a:cubicBezTo>
                  <a:lnTo>
                    <a:pt x="1193102" y="2191"/>
                  </a:lnTo>
                  <a:lnTo>
                    <a:pt x="1118330" y="27623"/>
                  </a:lnTo>
                  <a:cubicBezTo>
                    <a:pt x="1140428" y="87058"/>
                    <a:pt x="1152335" y="149828"/>
                    <a:pt x="1152335" y="216122"/>
                  </a:cubicBezTo>
                  <a:cubicBezTo>
                    <a:pt x="1152335" y="294227"/>
                    <a:pt x="1135380" y="368903"/>
                    <a:pt x="1106424" y="435102"/>
                  </a:cubicBezTo>
                  <a:cubicBezTo>
                    <a:pt x="1077563" y="503015"/>
                    <a:pt x="1035082" y="564166"/>
                    <a:pt x="982313" y="615029"/>
                  </a:cubicBezTo>
                  <a:cubicBezTo>
                    <a:pt x="885444" y="706755"/>
                    <a:pt x="756285" y="764477"/>
                    <a:pt x="613505" y="769525"/>
                  </a:cubicBezTo>
                  <a:lnTo>
                    <a:pt x="577787" y="769525"/>
                  </a:lnTo>
                  <a:cubicBezTo>
                    <a:pt x="435007" y="764477"/>
                    <a:pt x="305848" y="706660"/>
                    <a:pt x="210693" y="615029"/>
                  </a:cubicBezTo>
                  <a:cubicBezTo>
                    <a:pt x="158020" y="564071"/>
                    <a:pt x="115538" y="503015"/>
                    <a:pt x="84963" y="435102"/>
                  </a:cubicBezTo>
                  <a:cubicBezTo>
                    <a:pt x="81534" y="424910"/>
                    <a:pt x="78200" y="414719"/>
                    <a:pt x="73057" y="404527"/>
                  </a:cubicBezTo>
                  <a:lnTo>
                    <a:pt x="0" y="431673"/>
                  </a:lnTo>
                  <a:cubicBezTo>
                    <a:pt x="76486" y="643890"/>
                    <a:pt x="263462" y="803529"/>
                    <a:pt x="491204" y="842582"/>
                  </a:cubicBezTo>
                  <a:cubicBezTo>
                    <a:pt x="525209" y="847630"/>
                    <a:pt x="560927" y="851059"/>
                    <a:pt x="596551" y="851059"/>
                  </a:cubicBezTo>
                  <a:lnTo>
                    <a:pt x="598265" y="851059"/>
                  </a:lnTo>
                  <a:cubicBezTo>
                    <a:pt x="771620" y="851059"/>
                    <a:pt x="929735" y="781431"/>
                    <a:pt x="1045273" y="667703"/>
                  </a:cubicBezTo>
                  <a:cubicBezTo>
                    <a:pt x="1111568" y="601504"/>
                    <a:pt x="1162526" y="521684"/>
                    <a:pt x="1194816" y="433388"/>
                  </a:cubicBezTo>
                  <a:cubicBezTo>
                    <a:pt x="1197864" y="433388"/>
                    <a:pt x="1200817" y="433673"/>
                    <a:pt x="1203865" y="433769"/>
                  </a:cubicBezTo>
                  <a:cubicBezTo>
                    <a:pt x="1227487" y="366427"/>
                    <a:pt x="1240441" y="293942"/>
                    <a:pt x="1240441" y="218408"/>
                  </a:cubicBezTo>
                  <a:cubicBezTo>
                    <a:pt x="1240441" y="142875"/>
                    <a:pt x="1227106" y="68294"/>
                    <a:pt x="1202817" y="0"/>
                  </a:cubicBezTo>
                  <a:close/>
                </a:path>
              </a:pathLst>
            </a:custGeom>
            <a:solidFill>
              <a:schemeClr val="accent3"/>
            </a:solidFill>
            <a:ln w="0" cap="flat">
              <a:noFill/>
              <a:prstDash val="solid"/>
              <a:miter/>
            </a:ln>
          </p:spPr>
          <p:txBody>
            <a:bodyPr rtlCol="0" anchor="ctr"/>
            <a:lstStyle/>
            <a:p>
              <a:endParaRPr lang="en-US"/>
            </a:p>
          </p:txBody>
        </p:sp>
        <p:sp>
          <p:nvSpPr>
            <p:cNvPr id="1041" name="Rectangle 1040">
              <a:extLst>
                <a:ext uri="{FF2B5EF4-FFF2-40B4-BE49-F238E27FC236}">
                  <a16:creationId xmlns:a16="http://schemas.microsoft.com/office/drawing/2014/main" id="{F3B87D70-A97A-712E-3AA0-DEC34A21C4FB}"/>
                </a:ext>
              </a:extLst>
            </p:cNvPr>
            <p:cNvSpPr>
              <a:spLocks/>
            </p:cNvSpPr>
            <p:nvPr/>
          </p:nvSpPr>
          <p:spPr>
            <a:xfrm>
              <a:off x="5457540" y="1781178"/>
              <a:ext cx="1689272"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GB" sz="1000" dirty="0">
                  <a:solidFill>
                    <a:schemeClr val="tx2"/>
                  </a:solidFill>
                </a:rPr>
                <a:t>The </a:t>
              </a:r>
              <a:r>
                <a:rPr lang="en-GB" sz="1000" b="1" dirty="0">
                  <a:solidFill>
                    <a:schemeClr val="tx2"/>
                  </a:solidFill>
                </a:rPr>
                <a:t>complex manufacturing </a:t>
              </a:r>
              <a:br>
                <a:rPr lang="en-GB" sz="1000" b="1" dirty="0">
                  <a:solidFill>
                    <a:schemeClr val="tx2"/>
                  </a:solidFill>
                </a:rPr>
              </a:br>
              <a:r>
                <a:rPr lang="en-GB" sz="1000" b="1" dirty="0">
                  <a:solidFill>
                    <a:schemeClr val="tx2"/>
                  </a:solidFill>
                </a:rPr>
                <a:t>process adds to this inherent variability. </a:t>
              </a:r>
              <a:r>
                <a:rPr lang="en-US" sz="1000" dirty="0">
                  <a:solidFill>
                    <a:schemeClr val="tx2"/>
                  </a:solidFill>
                  <a:latin typeface="Arial" panose="020B0604020202020204"/>
                </a:rPr>
                <a:t>Variability is a normal principle in protein manufacturing</a:t>
              </a:r>
              <a:r>
                <a:rPr lang="en-US" sz="1000" baseline="30000" dirty="0">
                  <a:solidFill>
                    <a:schemeClr val="tx2"/>
                  </a:solidFill>
                  <a:latin typeface="Arial" panose="020B0604020202020204"/>
                </a:rPr>
                <a:t>1,3</a:t>
              </a:r>
            </a:p>
          </p:txBody>
        </p:sp>
        <p:grpSp>
          <p:nvGrpSpPr>
            <p:cNvPr id="1043" name="Group 1042">
              <a:extLst>
                <a:ext uri="{FF2B5EF4-FFF2-40B4-BE49-F238E27FC236}">
                  <a16:creationId xmlns:a16="http://schemas.microsoft.com/office/drawing/2014/main" id="{7205071D-401E-8F24-1FD3-51340191F643}"/>
                </a:ext>
              </a:extLst>
            </p:cNvPr>
            <p:cNvGrpSpPr/>
            <p:nvPr/>
          </p:nvGrpSpPr>
          <p:grpSpPr>
            <a:xfrm>
              <a:off x="2604893" y="1195630"/>
              <a:ext cx="475488" cy="477713"/>
              <a:chOff x="1944291" y="1137573"/>
              <a:chExt cx="579835" cy="581025"/>
            </a:xfrm>
            <a:solidFill>
              <a:schemeClr val="accent2"/>
            </a:solidFill>
          </p:grpSpPr>
          <p:sp>
            <p:nvSpPr>
              <p:cNvPr id="1044" name="Freeform 363">
                <a:extLst>
                  <a:ext uri="{FF2B5EF4-FFF2-40B4-BE49-F238E27FC236}">
                    <a16:creationId xmlns:a16="http://schemas.microsoft.com/office/drawing/2014/main" id="{66CC6337-DC05-8571-4B55-7372F7C42743}"/>
                  </a:ext>
                </a:extLst>
              </p:cNvPr>
              <p:cNvSpPr>
                <a:spLocks noEditPoints="1"/>
              </p:cNvSpPr>
              <p:nvPr/>
            </p:nvSpPr>
            <p:spPr bwMode="auto">
              <a:xfrm>
                <a:off x="1944291" y="1137573"/>
                <a:ext cx="579835" cy="581025"/>
              </a:xfrm>
              <a:custGeom>
                <a:avLst/>
                <a:gdLst>
                  <a:gd name="T0" fmla="*/ 54 w 107"/>
                  <a:gd name="T1" fmla="*/ 107 h 107"/>
                  <a:gd name="T2" fmla="*/ 0 w 107"/>
                  <a:gd name="T3" fmla="*/ 53 h 107"/>
                  <a:gd name="T4" fmla="*/ 54 w 107"/>
                  <a:gd name="T5" fmla="*/ 0 h 107"/>
                  <a:gd name="T6" fmla="*/ 107 w 107"/>
                  <a:gd name="T7" fmla="*/ 53 h 107"/>
                  <a:gd name="T8" fmla="*/ 54 w 107"/>
                  <a:gd name="T9" fmla="*/ 107 h 107"/>
                  <a:gd name="T10" fmla="*/ 54 w 107"/>
                  <a:gd name="T11" fmla="*/ 3 h 107"/>
                  <a:gd name="T12" fmla="*/ 3 w 107"/>
                  <a:gd name="T13" fmla="*/ 53 h 107"/>
                  <a:gd name="T14" fmla="*/ 54 w 107"/>
                  <a:gd name="T15" fmla="*/ 104 h 107"/>
                  <a:gd name="T16" fmla="*/ 104 w 107"/>
                  <a:gd name="T17" fmla="*/ 53 h 107"/>
                  <a:gd name="T18" fmla="*/ 54 w 107"/>
                  <a:gd name="T19"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7">
                    <a:moveTo>
                      <a:pt x="54" y="107"/>
                    </a:moveTo>
                    <a:cubicBezTo>
                      <a:pt x="24" y="107"/>
                      <a:pt x="0" y="83"/>
                      <a:pt x="0" y="53"/>
                    </a:cubicBezTo>
                    <a:cubicBezTo>
                      <a:pt x="0" y="24"/>
                      <a:pt x="24" y="0"/>
                      <a:pt x="54" y="0"/>
                    </a:cubicBezTo>
                    <a:cubicBezTo>
                      <a:pt x="83" y="0"/>
                      <a:pt x="107" y="24"/>
                      <a:pt x="107" y="53"/>
                    </a:cubicBezTo>
                    <a:cubicBezTo>
                      <a:pt x="107" y="83"/>
                      <a:pt x="83" y="107"/>
                      <a:pt x="54" y="107"/>
                    </a:cubicBezTo>
                    <a:close/>
                    <a:moveTo>
                      <a:pt x="54" y="3"/>
                    </a:moveTo>
                    <a:cubicBezTo>
                      <a:pt x="26" y="3"/>
                      <a:pt x="3" y="25"/>
                      <a:pt x="3" y="53"/>
                    </a:cubicBezTo>
                    <a:cubicBezTo>
                      <a:pt x="3" y="81"/>
                      <a:pt x="26" y="104"/>
                      <a:pt x="54" y="104"/>
                    </a:cubicBezTo>
                    <a:cubicBezTo>
                      <a:pt x="82" y="104"/>
                      <a:pt x="104" y="81"/>
                      <a:pt x="104" y="53"/>
                    </a:cubicBezTo>
                    <a:cubicBezTo>
                      <a:pt x="104" y="25"/>
                      <a:pt x="82" y="3"/>
                      <a:pt x="54"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45" name="Freeform 364">
                <a:extLst>
                  <a:ext uri="{FF2B5EF4-FFF2-40B4-BE49-F238E27FC236}">
                    <a16:creationId xmlns:a16="http://schemas.microsoft.com/office/drawing/2014/main" id="{6289723A-80BC-F6F2-1B73-C747E8FDE9B9}"/>
                  </a:ext>
                </a:extLst>
              </p:cNvPr>
              <p:cNvSpPr>
                <a:spLocks noEditPoints="1"/>
              </p:cNvSpPr>
              <p:nvPr/>
            </p:nvSpPr>
            <p:spPr bwMode="auto">
              <a:xfrm>
                <a:off x="1982392" y="1175672"/>
                <a:ext cx="503635" cy="504825"/>
              </a:xfrm>
              <a:custGeom>
                <a:avLst/>
                <a:gdLst>
                  <a:gd name="T0" fmla="*/ 47 w 93"/>
                  <a:gd name="T1" fmla="*/ 93 h 93"/>
                  <a:gd name="T2" fmla="*/ 0 w 93"/>
                  <a:gd name="T3" fmla="*/ 46 h 93"/>
                  <a:gd name="T4" fmla="*/ 47 w 93"/>
                  <a:gd name="T5" fmla="*/ 0 h 93"/>
                  <a:gd name="T6" fmla="*/ 93 w 93"/>
                  <a:gd name="T7" fmla="*/ 46 h 93"/>
                  <a:gd name="T8" fmla="*/ 47 w 93"/>
                  <a:gd name="T9" fmla="*/ 93 h 93"/>
                  <a:gd name="T10" fmla="*/ 47 w 93"/>
                  <a:gd name="T11" fmla="*/ 3 h 93"/>
                  <a:gd name="T12" fmla="*/ 3 w 93"/>
                  <a:gd name="T13" fmla="*/ 46 h 93"/>
                  <a:gd name="T14" fmla="*/ 47 w 93"/>
                  <a:gd name="T15" fmla="*/ 90 h 93"/>
                  <a:gd name="T16" fmla="*/ 90 w 93"/>
                  <a:gd name="T17" fmla="*/ 46 h 93"/>
                  <a:gd name="T18" fmla="*/ 47 w 93"/>
                  <a:gd name="T19"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3">
                    <a:moveTo>
                      <a:pt x="47" y="93"/>
                    </a:moveTo>
                    <a:cubicBezTo>
                      <a:pt x="21" y="93"/>
                      <a:pt x="0" y="72"/>
                      <a:pt x="0" y="46"/>
                    </a:cubicBezTo>
                    <a:cubicBezTo>
                      <a:pt x="0" y="20"/>
                      <a:pt x="21" y="0"/>
                      <a:pt x="47" y="0"/>
                    </a:cubicBezTo>
                    <a:cubicBezTo>
                      <a:pt x="73" y="0"/>
                      <a:pt x="93" y="20"/>
                      <a:pt x="93" y="46"/>
                    </a:cubicBezTo>
                    <a:cubicBezTo>
                      <a:pt x="93" y="72"/>
                      <a:pt x="73" y="93"/>
                      <a:pt x="47" y="93"/>
                    </a:cubicBezTo>
                    <a:close/>
                    <a:moveTo>
                      <a:pt x="47" y="3"/>
                    </a:moveTo>
                    <a:cubicBezTo>
                      <a:pt x="23" y="3"/>
                      <a:pt x="3" y="22"/>
                      <a:pt x="3" y="46"/>
                    </a:cubicBezTo>
                    <a:cubicBezTo>
                      <a:pt x="3" y="70"/>
                      <a:pt x="23" y="90"/>
                      <a:pt x="47" y="90"/>
                    </a:cubicBezTo>
                    <a:cubicBezTo>
                      <a:pt x="71" y="90"/>
                      <a:pt x="90" y="70"/>
                      <a:pt x="90" y="46"/>
                    </a:cubicBezTo>
                    <a:cubicBezTo>
                      <a:pt x="90" y="22"/>
                      <a:pt x="71" y="3"/>
                      <a:pt x="47"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46" name="Freeform 365">
                <a:extLst>
                  <a:ext uri="{FF2B5EF4-FFF2-40B4-BE49-F238E27FC236}">
                    <a16:creationId xmlns:a16="http://schemas.microsoft.com/office/drawing/2014/main" id="{4C266958-02E6-25BA-BB5C-D01F80AB2DB5}"/>
                  </a:ext>
                </a:extLst>
              </p:cNvPr>
              <p:cNvSpPr>
                <a:spLocks noEditPoints="1"/>
              </p:cNvSpPr>
              <p:nvPr/>
            </p:nvSpPr>
            <p:spPr bwMode="auto">
              <a:xfrm>
                <a:off x="2139555" y="1224488"/>
                <a:ext cx="163116" cy="163116"/>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3 h 30"/>
                  <a:gd name="T12" fmla="*/ 3 w 30"/>
                  <a:gd name="T13" fmla="*/ 15 h 30"/>
                  <a:gd name="T14" fmla="*/ 15 w 30"/>
                  <a:gd name="T15" fmla="*/ 27 h 30"/>
                  <a:gd name="T16" fmla="*/ 27 w 30"/>
                  <a:gd name="T17" fmla="*/ 15 h 30"/>
                  <a:gd name="T18" fmla="*/ 15 w 30"/>
                  <a:gd name="T1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6" y="30"/>
                      <a:pt x="0" y="23"/>
                      <a:pt x="0" y="15"/>
                    </a:cubicBezTo>
                    <a:cubicBezTo>
                      <a:pt x="0" y="6"/>
                      <a:pt x="6" y="0"/>
                      <a:pt x="15" y="0"/>
                    </a:cubicBezTo>
                    <a:cubicBezTo>
                      <a:pt x="23" y="0"/>
                      <a:pt x="30" y="6"/>
                      <a:pt x="30" y="15"/>
                    </a:cubicBezTo>
                    <a:cubicBezTo>
                      <a:pt x="30" y="23"/>
                      <a:pt x="23" y="30"/>
                      <a:pt x="15" y="30"/>
                    </a:cubicBezTo>
                    <a:close/>
                    <a:moveTo>
                      <a:pt x="15" y="3"/>
                    </a:moveTo>
                    <a:cubicBezTo>
                      <a:pt x="8" y="3"/>
                      <a:pt x="3" y="8"/>
                      <a:pt x="3" y="15"/>
                    </a:cubicBezTo>
                    <a:cubicBezTo>
                      <a:pt x="3" y="21"/>
                      <a:pt x="8" y="27"/>
                      <a:pt x="15" y="27"/>
                    </a:cubicBezTo>
                    <a:cubicBezTo>
                      <a:pt x="21" y="27"/>
                      <a:pt x="27" y="21"/>
                      <a:pt x="27" y="15"/>
                    </a:cubicBezTo>
                    <a:cubicBezTo>
                      <a:pt x="27" y="8"/>
                      <a:pt x="21" y="3"/>
                      <a:pt x="15"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47" name="Freeform 366">
                <a:extLst>
                  <a:ext uri="{FF2B5EF4-FFF2-40B4-BE49-F238E27FC236}">
                    <a16:creationId xmlns:a16="http://schemas.microsoft.com/office/drawing/2014/main" id="{0A34F5C0-1C81-64E3-6C49-A2D2B938D27E}"/>
                  </a:ext>
                </a:extLst>
              </p:cNvPr>
              <p:cNvSpPr>
                <a:spLocks noEditPoints="1"/>
              </p:cNvSpPr>
              <p:nvPr/>
            </p:nvSpPr>
            <p:spPr bwMode="auto">
              <a:xfrm>
                <a:off x="2052637" y="1322121"/>
                <a:ext cx="82155" cy="86915"/>
              </a:xfrm>
              <a:custGeom>
                <a:avLst/>
                <a:gdLst>
                  <a:gd name="T0" fmla="*/ 10 w 15"/>
                  <a:gd name="T1" fmla="*/ 16 h 16"/>
                  <a:gd name="T2" fmla="*/ 5 w 15"/>
                  <a:gd name="T3" fmla="*/ 14 h 16"/>
                  <a:gd name="T4" fmla="*/ 1 w 15"/>
                  <a:gd name="T5" fmla="*/ 7 h 16"/>
                  <a:gd name="T6" fmla="*/ 0 w 15"/>
                  <a:gd name="T7" fmla="*/ 4 h 16"/>
                  <a:gd name="T8" fmla="*/ 3 w 15"/>
                  <a:gd name="T9" fmla="*/ 0 h 16"/>
                  <a:gd name="T10" fmla="*/ 5 w 15"/>
                  <a:gd name="T11" fmla="*/ 0 h 16"/>
                  <a:gd name="T12" fmla="*/ 9 w 15"/>
                  <a:gd name="T13" fmla="*/ 2 h 16"/>
                  <a:gd name="T14" fmla="*/ 14 w 15"/>
                  <a:gd name="T15" fmla="*/ 9 h 16"/>
                  <a:gd name="T16" fmla="*/ 14 w 15"/>
                  <a:gd name="T17" fmla="*/ 12 h 16"/>
                  <a:gd name="T18" fmla="*/ 12 w 15"/>
                  <a:gd name="T19" fmla="*/ 15 h 16"/>
                  <a:gd name="T20" fmla="*/ 10 w 15"/>
                  <a:gd name="T21" fmla="*/ 16 h 16"/>
                  <a:gd name="T22" fmla="*/ 5 w 15"/>
                  <a:gd name="T23" fmla="*/ 3 h 16"/>
                  <a:gd name="T24" fmla="*/ 4 w 15"/>
                  <a:gd name="T25" fmla="*/ 3 h 16"/>
                  <a:gd name="T26" fmla="*/ 3 w 15"/>
                  <a:gd name="T27" fmla="*/ 4 h 16"/>
                  <a:gd name="T28" fmla="*/ 4 w 15"/>
                  <a:gd name="T29" fmla="*/ 6 h 16"/>
                  <a:gd name="T30" fmla="*/ 8 w 15"/>
                  <a:gd name="T31" fmla="*/ 12 h 16"/>
                  <a:gd name="T32" fmla="*/ 11 w 15"/>
                  <a:gd name="T33" fmla="*/ 13 h 16"/>
                  <a:gd name="T34" fmla="*/ 12 w 15"/>
                  <a:gd name="T35" fmla="*/ 12 h 16"/>
                  <a:gd name="T36" fmla="*/ 11 w 15"/>
                  <a:gd name="T37" fmla="*/ 10 h 16"/>
                  <a:gd name="T38" fmla="*/ 7 w 15"/>
                  <a:gd name="T39" fmla="*/ 4 h 16"/>
                  <a:gd name="T40" fmla="*/ 5 w 15"/>
                  <a:gd name="T4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6">
                    <a:moveTo>
                      <a:pt x="10" y="16"/>
                    </a:moveTo>
                    <a:cubicBezTo>
                      <a:pt x="8" y="16"/>
                      <a:pt x="6" y="15"/>
                      <a:pt x="5" y="14"/>
                    </a:cubicBezTo>
                    <a:cubicBezTo>
                      <a:pt x="1" y="7"/>
                      <a:pt x="1" y="7"/>
                      <a:pt x="1" y="7"/>
                    </a:cubicBezTo>
                    <a:cubicBezTo>
                      <a:pt x="0" y="6"/>
                      <a:pt x="0" y="5"/>
                      <a:pt x="0" y="4"/>
                    </a:cubicBezTo>
                    <a:cubicBezTo>
                      <a:pt x="1" y="2"/>
                      <a:pt x="1" y="1"/>
                      <a:pt x="3" y="0"/>
                    </a:cubicBezTo>
                    <a:cubicBezTo>
                      <a:pt x="3" y="0"/>
                      <a:pt x="4" y="0"/>
                      <a:pt x="5" y="0"/>
                    </a:cubicBezTo>
                    <a:cubicBezTo>
                      <a:pt x="7" y="0"/>
                      <a:pt x="9" y="1"/>
                      <a:pt x="9" y="2"/>
                    </a:cubicBezTo>
                    <a:cubicBezTo>
                      <a:pt x="14" y="9"/>
                      <a:pt x="14" y="9"/>
                      <a:pt x="14" y="9"/>
                    </a:cubicBezTo>
                    <a:cubicBezTo>
                      <a:pt x="15" y="10"/>
                      <a:pt x="15" y="11"/>
                      <a:pt x="14" y="12"/>
                    </a:cubicBezTo>
                    <a:cubicBezTo>
                      <a:pt x="14" y="14"/>
                      <a:pt x="13" y="15"/>
                      <a:pt x="12" y="15"/>
                    </a:cubicBezTo>
                    <a:cubicBezTo>
                      <a:pt x="12" y="16"/>
                      <a:pt x="11" y="16"/>
                      <a:pt x="10" y="16"/>
                    </a:cubicBezTo>
                    <a:close/>
                    <a:moveTo>
                      <a:pt x="5" y="3"/>
                    </a:moveTo>
                    <a:cubicBezTo>
                      <a:pt x="5" y="3"/>
                      <a:pt x="5" y="3"/>
                      <a:pt x="4" y="3"/>
                    </a:cubicBezTo>
                    <a:cubicBezTo>
                      <a:pt x="4" y="3"/>
                      <a:pt x="3" y="4"/>
                      <a:pt x="3" y="4"/>
                    </a:cubicBezTo>
                    <a:cubicBezTo>
                      <a:pt x="3" y="5"/>
                      <a:pt x="3" y="5"/>
                      <a:pt x="4" y="6"/>
                    </a:cubicBezTo>
                    <a:cubicBezTo>
                      <a:pt x="8" y="12"/>
                      <a:pt x="8" y="12"/>
                      <a:pt x="8" y="12"/>
                    </a:cubicBezTo>
                    <a:cubicBezTo>
                      <a:pt x="8" y="13"/>
                      <a:pt x="10" y="14"/>
                      <a:pt x="11" y="13"/>
                    </a:cubicBezTo>
                    <a:cubicBezTo>
                      <a:pt x="11" y="13"/>
                      <a:pt x="11" y="12"/>
                      <a:pt x="12" y="12"/>
                    </a:cubicBezTo>
                    <a:cubicBezTo>
                      <a:pt x="12" y="11"/>
                      <a:pt x="12" y="11"/>
                      <a:pt x="11" y="10"/>
                    </a:cubicBezTo>
                    <a:cubicBezTo>
                      <a:pt x="7" y="4"/>
                      <a:pt x="7" y="4"/>
                      <a:pt x="7" y="4"/>
                    </a:cubicBezTo>
                    <a:cubicBezTo>
                      <a:pt x="7" y="3"/>
                      <a:pt x="6" y="3"/>
                      <a:pt x="5"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48" name="Freeform 367">
                <a:extLst>
                  <a:ext uri="{FF2B5EF4-FFF2-40B4-BE49-F238E27FC236}">
                    <a16:creationId xmlns:a16="http://schemas.microsoft.com/office/drawing/2014/main" id="{4243D4BF-838E-12F1-88AD-08EC77965D1D}"/>
                  </a:ext>
                </a:extLst>
              </p:cNvPr>
              <p:cNvSpPr>
                <a:spLocks noEditPoints="1"/>
              </p:cNvSpPr>
              <p:nvPr/>
            </p:nvSpPr>
            <p:spPr bwMode="auto">
              <a:xfrm>
                <a:off x="2362200" y="1430467"/>
                <a:ext cx="64294" cy="97631"/>
              </a:xfrm>
              <a:custGeom>
                <a:avLst/>
                <a:gdLst>
                  <a:gd name="T0" fmla="*/ 5 w 12"/>
                  <a:gd name="T1" fmla="*/ 18 h 18"/>
                  <a:gd name="T2" fmla="*/ 5 w 12"/>
                  <a:gd name="T3" fmla="*/ 18 h 18"/>
                  <a:gd name="T4" fmla="*/ 1 w 12"/>
                  <a:gd name="T5" fmla="*/ 16 h 18"/>
                  <a:gd name="T6" fmla="*/ 0 w 12"/>
                  <a:gd name="T7" fmla="*/ 12 h 18"/>
                  <a:gd name="T8" fmla="*/ 2 w 12"/>
                  <a:gd name="T9" fmla="*/ 5 h 18"/>
                  <a:gd name="T10" fmla="*/ 7 w 12"/>
                  <a:gd name="T11" fmla="*/ 0 h 18"/>
                  <a:gd name="T12" fmla="*/ 8 w 12"/>
                  <a:gd name="T13" fmla="*/ 1 h 18"/>
                  <a:gd name="T14" fmla="*/ 12 w 12"/>
                  <a:gd name="T15" fmla="*/ 6 h 18"/>
                  <a:gd name="T16" fmla="*/ 10 w 12"/>
                  <a:gd name="T17" fmla="*/ 14 h 18"/>
                  <a:gd name="T18" fmla="*/ 5 w 12"/>
                  <a:gd name="T19" fmla="*/ 18 h 18"/>
                  <a:gd name="T20" fmla="*/ 7 w 12"/>
                  <a:gd name="T21" fmla="*/ 3 h 18"/>
                  <a:gd name="T22" fmla="*/ 5 w 12"/>
                  <a:gd name="T23" fmla="*/ 5 h 18"/>
                  <a:gd name="T24" fmla="*/ 3 w 12"/>
                  <a:gd name="T25" fmla="*/ 13 h 18"/>
                  <a:gd name="T26" fmla="*/ 4 w 12"/>
                  <a:gd name="T27" fmla="*/ 14 h 18"/>
                  <a:gd name="T28" fmla="*/ 5 w 12"/>
                  <a:gd name="T29" fmla="*/ 15 h 18"/>
                  <a:gd name="T30" fmla="*/ 7 w 12"/>
                  <a:gd name="T31" fmla="*/ 14 h 18"/>
                  <a:gd name="T32" fmla="*/ 9 w 12"/>
                  <a:gd name="T33" fmla="*/ 6 h 18"/>
                  <a:gd name="T34" fmla="*/ 8 w 12"/>
                  <a:gd name="T35" fmla="*/ 4 h 18"/>
                  <a:gd name="T36" fmla="*/ 7 w 12"/>
                  <a:gd name="T37" fmla="*/ 4 h 18"/>
                  <a:gd name="T38" fmla="*/ 7 w 12"/>
                  <a:gd name="T3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8">
                    <a:moveTo>
                      <a:pt x="5" y="18"/>
                    </a:moveTo>
                    <a:cubicBezTo>
                      <a:pt x="5" y="18"/>
                      <a:pt x="5" y="18"/>
                      <a:pt x="5" y="18"/>
                    </a:cubicBezTo>
                    <a:cubicBezTo>
                      <a:pt x="3" y="18"/>
                      <a:pt x="2" y="17"/>
                      <a:pt x="1" y="16"/>
                    </a:cubicBezTo>
                    <a:cubicBezTo>
                      <a:pt x="1" y="15"/>
                      <a:pt x="0" y="14"/>
                      <a:pt x="0" y="12"/>
                    </a:cubicBezTo>
                    <a:cubicBezTo>
                      <a:pt x="2" y="5"/>
                      <a:pt x="2" y="5"/>
                      <a:pt x="2" y="5"/>
                    </a:cubicBezTo>
                    <a:cubicBezTo>
                      <a:pt x="2" y="2"/>
                      <a:pt x="4" y="0"/>
                      <a:pt x="7" y="0"/>
                    </a:cubicBezTo>
                    <a:cubicBezTo>
                      <a:pt x="7" y="0"/>
                      <a:pt x="7" y="1"/>
                      <a:pt x="8" y="1"/>
                    </a:cubicBezTo>
                    <a:cubicBezTo>
                      <a:pt x="10" y="1"/>
                      <a:pt x="12" y="4"/>
                      <a:pt x="12" y="6"/>
                    </a:cubicBezTo>
                    <a:cubicBezTo>
                      <a:pt x="10" y="14"/>
                      <a:pt x="10" y="14"/>
                      <a:pt x="10" y="14"/>
                    </a:cubicBezTo>
                    <a:cubicBezTo>
                      <a:pt x="10" y="17"/>
                      <a:pt x="8" y="18"/>
                      <a:pt x="5" y="18"/>
                    </a:cubicBezTo>
                    <a:close/>
                    <a:moveTo>
                      <a:pt x="7" y="3"/>
                    </a:moveTo>
                    <a:cubicBezTo>
                      <a:pt x="6" y="3"/>
                      <a:pt x="5" y="4"/>
                      <a:pt x="5" y="5"/>
                    </a:cubicBezTo>
                    <a:cubicBezTo>
                      <a:pt x="3" y="13"/>
                      <a:pt x="3" y="13"/>
                      <a:pt x="3" y="13"/>
                    </a:cubicBezTo>
                    <a:cubicBezTo>
                      <a:pt x="3" y="13"/>
                      <a:pt x="3" y="14"/>
                      <a:pt x="4" y="14"/>
                    </a:cubicBezTo>
                    <a:cubicBezTo>
                      <a:pt x="4" y="15"/>
                      <a:pt x="5" y="15"/>
                      <a:pt x="5" y="15"/>
                    </a:cubicBezTo>
                    <a:cubicBezTo>
                      <a:pt x="6" y="15"/>
                      <a:pt x="7" y="15"/>
                      <a:pt x="7" y="14"/>
                    </a:cubicBezTo>
                    <a:cubicBezTo>
                      <a:pt x="9" y="6"/>
                      <a:pt x="9" y="6"/>
                      <a:pt x="9" y="6"/>
                    </a:cubicBezTo>
                    <a:cubicBezTo>
                      <a:pt x="9" y="5"/>
                      <a:pt x="9" y="5"/>
                      <a:pt x="8" y="4"/>
                    </a:cubicBezTo>
                    <a:cubicBezTo>
                      <a:pt x="8" y="4"/>
                      <a:pt x="8" y="4"/>
                      <a:pt x="7" y="4"/>
                    </a:cubicBezTo>
                    <a:cubicBezTo>
                      <a:pt x="7" y="4"/>
                      <a:pt x="7" y="3"/>
                      <a:pt x="7"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49" name="Freeform 368">
                <a:extLst>
                  <a:ext uri="{FF2B5EF4-FFF2-40B4-BE49-F238E27FC236}">
                    <a16:creationId xmlns:a16="http://schemas.microsoft.com/office/drawing/2014/main" id="{A6B03012-FB91-6453-F326-F6F407B61ACE}"/>
                  </a:ext>
                </a:extLst>
              </p:cNvPr>
              <p:cNvSpPr>
                <a:spLocks noEditPoints="1"/>
              </p:cNvSpPr>
              <p:nvPr/>
            </p:nvSpPr>
            <p:spPr bwMode="auto">
              <a:xfrm>
                <a:off x="2199085" y="1409034"/>
                <a:ext cx="97631" cy="65485"/>
              </a:xfrm>
              <a:custGeom>
                <a:avLst/>
                <a:gdLst>
                  <a:gd name="T0" fmla="*/ 5 w 18"/>
                  <a:gd name="T1" fmla="*/ 12 h 12"/>
                  <a:gd name="T2" fmla="*/ 0 w 18"/>
                  <a:gd name="T3" fmla="*/ 9 h 12"/>
                  <a:gd name="T4" fmla="*/ 1 w 18"/>
                  <a:gd name="T5" fmla="*/ 5 h 12"/>
                  <a:gd name="T6" fmla="*/ 4 w 18"/>
                  <a:gd name="T7" fmla="*/ 2 h 12"/>
                  <a:gd name="T8" fmla="*/ 11 w 18"/>
                  <a:gd name="T9" fmla="*/ 0 h 12"/>
                  <a:gd name="T10" fmla="*/ 13 w 18"/>
                  <a:gd name="T11" fmla="*/ 0 h 12"/>
                  <a:gd name="T12" fmla="*/ 17 w 18"/>
                  <a:gd name="T13" fmla="*/ 3 h 12"/>
                  <a:gd name="T14" fmla="*/ 17 w 18"/>
                  <a:gd name="T15" fmla="*/ 7 h 12"/>
                  <a:gd name="T16" fmla="*/ 14 w 18"/>
                  <a:gd name="T17" fmla="*/ 10 h 12"/>
                  <a:gd name="T18" fmla="*/ 6 w 18"/>
                  <a:gd name="T19" fmla="*/ 12 h 12"/>
                  <a:gd name="T20" fmla="*/ 5 w 18"/>
                  <a:gd name="T21" fmla="*/ 12 h 12"/>
                  <a:gd name="T22" fmla="*/ 13 w 18"/>
                  <a:gd name="T23" fmla="*/ 3 h 12"/>
                  <a:gd name="T24" fmla="*/ 12 w 18"/>
                  <a:gd name="T25" fmla="*/ 3 h 12"/>
                  <a:gd name="T26" fmla="*/ 4 w 18"/>
                  <a:gd name="T27" fmla="*/ 5 h 12"/>
                  <a:gd name="T28" fmla="*/ 3 w 18"/>
                  <a:gd name="T29" fmla="*/ 6 h 12"/>
                  <a:gd name="T30" fmla="*/ 3 w 18"/>
                  <a:gd name="T31" fmla="*/ 8 h 12"/>
                  <a:gd name="T32" fmla="*/ 6 w 18"/>
                  <a:gd name="T33" fmla="*/ 9 h 12"/>
                  <a:gd name="T34" fmla="*/ 13 w 18"/>
                  <a:gd name="T35" fmla="*/ 7 h 12"/>
                  <a:gd name="T36" fmla="*/ 14 w 18"/>
                  <a:gd name="T37" fmla="*/ 6 h 12"/>
                  <a:gd name="T38" fmla="*/ 14 w 18"/>
                  <a:gd name="T39" fmla="*/ 4 h 12"/>
                  <a:gd name="T40" fmla="*/ 13 w 18"/>
                  <a:gd name="T4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2">
                    <a:moveTo>
                      <a:pt x="5" y="12"/>
                    </a:moveTo>
                    <a:cubicBezTo>
                      <a:pt x="3" y="12"/>
                      <a:pt x="1" y="11"/>
                      <a:pt x="0" y="9"/>
                    </a:cubicBezTo>
                    <a:cubicBezTo>
                      <a:pt x="0" y="7"/>
                      <a:pt x="0" y="6"/>
                      <a:pt x="1" y="5"/>
                    </a:cubicBezTo>
                    <a:cubicBezTo>
                      <a:pt x="1" y="4"/>
                      <a:pt x="2" y="3"/>
                      <a:pt x="4" y="2"/>
                    </a:cubicBezTo>
                    <a:cubicBezTo>
                      <a:pt x="11" y="0"/>
                      <a:pt x="11" y="0"/>
                      <a:pt x="11" y="0"/>
                    </a:cubicBezTo>
                    <a:cubicBezTo>
                      <a:pt x="12" y="0"/>
                      <a:pt x="12" y="0"/>
                      <a:pt x="13" y="0"/>
                    </a:cubicBezTo>
                    <a:cubicBezTo>
                      <a:pt x="15" y="0"/>
                      <a:pt x="17" y="1"/>
                      <a:pt x="17" y="3"/>
                    </a:cubicBezTo>
                    <a:cubicBezTo>
                      <a:pt x="18" y="5"/>
                      <a:pt x="18" y="6"/>
                      <a:pt x="17" y="7"/>
                    </a:cubicBezTo>
                    <a:cubicBezTo>
                      <a:pt x="16" y="8"/>
                      <a:pt x="15" y="9"/>
                      <a:pt x="14" y="10"/>
                    </a:cubicBezTo>
                    <a:cubicBezTo>
                      <a:pt x="6" y="12"/>
                      <a:pt x="6" y="12"/>
                      <a:pt x="6" y="12"/>
                    </a:cubicBezTo>
                    <a:cubicBezTo>
                      <a:pt x="6" y="12"/>
                      <a:pt x="5" y="12"/>
                      <a:pt x="5" y="12"/>
                    </a:cubicBezTo>
                    <a:close/>
                    <a:moveTo>
                      <a:pt x="13" y="3"/>
                    </a:moveTo>
                    <a:cubicBezTo>
                      <a:pt x="12" y="3"/>
                      <a:pt x="12" y="3"/>
                      <a:pt x="12" y="3"/>
                    </a:cubicBezTo>
                    <a:cubicBezTo>
                      <a:pt x="4" y="5"/>
                      <a:pt x="4" y="5"/>
                      <a:pt x="4" y="5"/>
                    </a:cubicBezTo>
                    <a:cubicBezTo>
                      <a:pt x="4" y="5"/>
                      <a:pt x="3" y="6"/>
                      <a:pt x="3" y="6"/>
                    </a:cubicBezTo>
                    <a:cubicBezTo>
                      <a:pt x="3" y="7"/>
                      <a:pt x="3" y="7"/>
                      <a:pt x="3" y="8"/>
                    </a:cubicBezTo>
                    <a:cubicBezTo>
                      <a:pt x="3" y="9"/>
                      <a:pt x="4" y="9"/>
                      <a:pt x="6" y="9"/>
                    </a:cubicBezTo>
                    <a:cubicBezTo>
                      <a:pt x="13" y="7"/>
                      <a:pt x="13" y="7"/>
                      <a:pt x="13" y="7"/>
                    </a:cubicBezTo>
                    <a:cubicBezTo>
                      <a:pt x="14" y="7"/>
                      <a:pt x="14" y="6"/>
                      <a:pt x="14" y="6"/>
                    </a:cubicBezTo>
                    <a:cubicBezTo>
                      <a:pt x="15" y="5"/>
                      <a:pt x="15" y="5"/>
                      <a:pt x="14" y="4"/>
                    </a:cubicBezTo>
                    <a:cubicBezTo>
                      <a:pt x="14" y="3"/>
                      <a:pt x="13" y="3"/>
                      <a:pt x="13"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0" name="Freeform 369">
                <a:extLst>
                  <a:ext uri="{FF2B5EF4-FFF2-40B4-BE49-F238E27FC236}">
                    <a16:creationId xmlns:a16="http://schemas.microsoft.com/office/drawing/2014/main" id="{D8D926F0-48B4-A0FC-83DB-8CA59DE0C8F5}"/>
                  </a:ext>
                </a:extLst>
              </p:cNvPr>
              <p:cNvSpPr>
                <a:spLocks noEditPoints="1"/>
              </p:cNvSpPr>
              <p:nvPr/>
            </p:nvSpPr>
            <p:spPr bwMode="auto">
              <a:xfrm>
                <a:off x="2171701" y="1576913"/>
                <a:ext cx="97631" cy="59531"/>
              </a:xfrm>
              <a:custGeom>
                <a:avLst/>
                <a:gdLst>
                  <a:gd name="T0" fmla="*/ 13 w 18"/>
                  <a:gd name="T1" fmla="*/ 11 h 11"/>
                  <a:gd name="T2" fmla="*/ 12 w 18"/>
                  <a:gd name="T3" fmla="*/ 11 h 11"/>
                  <a:gd name="T4" fmla="*/ 4 w 18"/>
                  <a:gd name="T5" fmla="*/ 10 h 11"/>
                  <a:gd name="T6" fmla="*/ 1 w 18"/>
                  <a:gd name="T7" fmla="*/ 8 h 11"/>
                  <a:gd name="T8" fmla="*/ 0 w 18"/>
                  <a:gd name="T9" fmla="*/ 5 h 11"/>
                  <a:gd name="T10" fmla="*/ 5 w 18"/>
                  <a:gd name="T11" fmla="*/ 0 h 11"/>
                  <a:gd name="T12" fmla="*/ 13 w 18"/>
                  <a:gd name="T13" fmla="*/ 1 h 11"/>
                  <a:gd name="T14" fmla="*/ 18 w 18"/>
                  <a:gd name="T15" fmla="*/ 7 h 11"/>
                  <a:gd name="T16" fmla="*/ 13 w 18"/>
                  <a:gd name="T17" fmla="*/ 11 h 11"/>
                  <a:gd name="T18" fmla="*/ 5 w 18"/>
                  <a:gd name="T19" fmla="*/ 3 h 11"/>
                  <a:gd name="T20" fmla="*/ 3 w 18"/>
                  <a:gd name="T21" fmla="*/ 5 h 11"/>
                  <a:gd name="T22" fmla="*/ 3 w 18"/>
                  <a:gd name="T23" fmla="*/ 6 h 11"/>
                  <a:gd name="T24" fmla="*/ 5 w 18"/>
                  <a:gd name="T25" fmla="*/ 7 h 11"/>
                  <a:gd name="T26" fmla="*/ 12 w 18"/>
                  <a:gd name="T27" fmla="*/ 8 h 11"/>
                  <a:gd name="T28" fmla="*/ 15 w 18"/>
                  <a:gd name="T29" fmla="*/ 7 h 11"/>
                  <a:gd name="T30" fmla="*/ 13 w 18"/>
                  <a:gd name="T31" fmla="*/ 4 h 11"/>
                  <a:gd name="T32" fmla="*/ 5 w 18"/>
                  <a:gd name="T33" fmla="*/ 3 h 11"/>
                  <a:gd name="T34" fmla="*/ 5 w 18"/>
                  <a:gd name="T3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1">
                    <a:moveTo>
                      <a:pt x="13" y="11"/>
                    </a:moveTo>
                    <a:cubicBezTo>
                      <a:pt x="12" y="11"/>
                      <a:pt x="12" y="11"/>
                      <a:pt x="12" y="11"/>
                    </a:cubicBezTo>
                    <a:cubicBezTo>
                      <a:pt x="4" y="10"/>
                      <a:pt x="4" y="10"/>
                      <a:pt x="4" y="10"/>
                    </a:cubicBezTo>
                    <a:cubicBezTo>
                      <a:pt x="3" y="10"/>
                      <a:pt x="2" y="9"/>
                      <a:pt x="1" y="8"/>
                    </a:cubicBezTo>
                    <a:cubicBezTo>
                      <a:pt x="0" y="7"/>
                      <a:pt x="0" y="6"/>
                      <a:pt x="0" y="5"/>
                    </a:cubicBezTo>
                    <a:cubicBezTo>
                      <a:pt x="0" y="2"/>
                      <a:pt x="3" y="0"/>
                      <a:pt x="5" y="0"/>
                    </a:cubicBezTo>
                    <a:cubicBezTo>
                      <a:pt x="13" y="1"/>
                      <a:pt x="13" y="1"/>
                      <a:pt x="13" y="1"/>
                    </a:cubicBezTo>
                    <a:cubicBezTo>
                      <a:pt x="16" y="2"/>
                      <a:pt x="18" y="4"/>
                      <a:pt x="18" y="7"/>
                    </a:cubicBezTo>
                    <a:cubicBezTo>
                      <a:pt x="17" y="9"/>
                      <a:pt x="15" y="11"/>
                      <a:pt x="13" y="11"/>
                    </a:cubicBezTo>
                    <a:close/>
                    <a:moveTo>
                      <a:pt x="5" y="3"/>
                    </a:moveTo>
                    <a:cubicBezTo>
                      <a:pt x="4" y="3"/>
                      <a:pt x="3" y="4"/>
                      <a:pt x="3" y="5"/>
                    </a:cubicBezTo>
                    <a:cubicBezTo>
                      <a:pt x="3" y="5"/>
                      <a:pt x="3" y="6"/>
                      <a:pt x="3" y="6"/>
                    </a:cubicBezTo>
                    <a:cubicBezTo>
                      <a:pt x="4" y="7"/>
                      <a:pt x="4" y="7"/>
                      <a:pt x="5" y="7"/>
                    </a:cubicBezTo>
                    <a:cubicBezTo>
                      <a:pt x="12" y="8"/>
                      <a:pt x="12" y="8"/>
                      <a:pt x="12" y="8"/>
                    </a:cubicBezTo>
                    <a:cubicBezTo>
                      <a:pt x="13" y="8"/>
                      <a:pt x="14" y="8"/>
                      <a:pt x="15" y="7"/>
                    </a:cubicBezTo>
                    <a:cubicBezTo>
                      <a:pt x="15" y="5"/>
                      <a:pt x="14" y="4"/>
                      <a:pt x="13" y="4"/>
                    </a:cubicBezTo>
                    <a:cubicBezTo>
                      <a:pt x="5" y="3"/>
                      <a:pt x="5" y="3"/>
                      <a:pt x="5" y="3"/>
                    </a:cubicBezTo>
                    <a:cubicBezTo>
                      <a:pt x="5" y="3"/>
                      <a:pt x="5" y="3"/>
                      <a:pt x="5"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1" name="Freeform 370">
                <a:extLst>
                  <a:ext uri="{FF2B5EF4-FFF2-40B4-BE49-F238E27FC236}">
                    <a16:creationId xmlns:a16="http://schemas.microsoft.com/office/drawing/2014/main" id="{98A33524-DA3D-681E-B4C9-A08B93BD2D07}"/>
                  </a:ext>
                </a:extLst>
              </p:cNvPr>
              <p:cNvSpPr>
                <a:spLocks/>
              </p:cNvSpPr>
              <p:nvPr/>
            </p:nvSpPr>
            <p:spPr bwMode="auto">
              <a:xfrm>
                <a:off x="2085976" y="1501903"/>
                <a:ext cx="123824" cy="64294"/>
              </a:xfrm>
              <a:custGeom>
                <a:avLst/>
                <a:gdLst>
                  <a:gd name="T0" fmla="*/ 7 w 23"/>
                  <a:gd name="T1" fmla="*/ 12 h 12"/>
                  <a:gd name="T2" fmla="*/ 6 w 23"/>
                  <a:gd name="T3" fmla="*/ 12 h 12"/>
                  <a:gd name="T4" fmla="*/ 1 w 23"/>
                  <a:gd name="T5" fmla="*/ 9 h 12"/>
                  <a:gd name="T6" fmla="*/ 0 w 23"/>
                  <a:gd name="T7" fmla="*/ 7 h 12"/>
                  <a:gd name="T8" fmla="*/ 2 w 23"/>
                  <a:gd name="T9" fmla="*/ 7 h 12"/>
                  <a:gd name="T10" fmla="*/ 6 w 23"/>
                  <a:gd name="T11" fmla="*/ 8 h 12"/>
                  <a:gd name="T12" fmla="*/ 7 w 23"/>
                  <a:gd name="T13" fmla="*/ 4 h 12"/>
                  <a:gd name="T14" fmla="*/ 8 w 23"/>
                  <a:gd name="T15" fmla="*/ 4 h 12"/>
                  <a:gd name="T16" fmla="*/ 9 w 23"/>
                  <a:gd name="T17" fmla="*/ 4 h 12"/>
                  <a:gd name="T18" fmla="*/ 13 w 23"/>
                  <a:gd name="T19" fmla="*/ 5 h 12"/>
                  <a:gd name="T20" fmla="*/ 15 w 23"/>
                  <a:gd name="T21" fmla="*/ 1 h 12"/>
                  <a:gd name="T22" fmla="*/ 15 w 23"/>
                  <a:gd name="T23" fmla="*/ 0 h 12"/>
                  <a:gd name="T24" fmla="*/ 17 w 23"/>
                  <a:gd name="T25" fmla="*/ 0 h 12"/>
                  <a:gd name="T26" fmla="*/ 22 w 23"/>
                  <a:gd name="T27" fmla="*/ 3 h 12"/>
                  <a:gd name="T28" fmla="*/ 23 w 23"/>
                  <a:gd name="T29" fmla="*/ 5 h 12"/>
                  <a:gd name="T30" fmla="*/ 21 w 23"/>
                  <a:gd name="T31" fmla="*/ 5 h 12"/>
                  <a:gd name="T32" fmla="*/ 17 w 23"/>
                  <a:gd name="T33" fmla="*/ 4 h 12"/>
                  <a:gd name="T34" fmla="*/ 15 w 23"/>
                  <a:gd name="T35" fmla="*/ 8 h 12"/>
                  <a:gd name="T36" fmla="*/ 14 w 23"/>
                  <a:gd name="T37" fmla="*/ 8 h 12"/>
                  <a:gd name="T38" fmla="*/ 13 w 23"/>
                  <a:gd name="T39" fmla="*/ 8 h 12"/>
                  <a:gd name="T40" fmla="*/ 10 w 23"/>
                  <a:gd name="T41" fmla="*/ 7 h 12"/>
                  <a:gd name="T42" fmla="*/ 8 w 23"/>
                  <a:gd name="T43" fmla="*/ 11 h 12"/>
                  <a:gd name="T44" fmla="*/ 7 w 23"/>
                  <a:gd name="T45" fmla="*/ 12 h 12"/>
                  <a:gd name="T46" fmla="*/ 7 w 23"/>
                  <a:gd name="T4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12">
                    <a:moveTo>
                      <a:pt x="7" y="12"/>
                    </a:moveTo>
                    <a:cubicBezTo>
                      <a:pt x="6" y="12"/>
                      <a:pt x="6" y="12"/>
                      <a:pt x="6" y="12"/>
                    </a:cubicBezTo>
                    <a:cubicBezTo>
                      <a:pt x="1" y="9"/>
                      <a:pt x="1" y="9"/>
                      <a:pt x="1" y="9"/>
                    </a:cubicBezTo>
                    <a:cubicBezTo>
                      <a:pt x="0" y="9"/>
                      <a:pt x="0" y="8"/>
                      <a:pt x="0" y="7"/>
                    </a:cubicBezTo>
                    <a:cubicBezTo>
                      <a:pt x="0" y="7"/>
                      <a:pt x="1" y="6"/>
                      <a:pt x="2" y="7"/>
                    </a:cubicBezTo>
                    <a:cubicBezTo>
                      <a:pt x="6" y="8"/>
                      <a:pt x="6" y="8"/>
                      <a:pt x="6" y="8"/>
                    </a:cubicBezTo>
                    <a:cubicBezTo>
                      <a:pt x="7" y="4"/>
                      <a:pt x="7" y="4"/>
                      <a:pt x="7" y="4"/>
                    </a:cubicBezTo>
                    <a:cubicBezTo>
                      <a:pt x="7" y="4"/>
                      <a:pt x="8" y="4"/>
                      <a:pt x="8" y="4"/>
                    </a:cubicBezTo>
                    <a:cubicBezTo>
                      <a:pt x="8" y="3"/>
                      <a:pt x="9" y="3"/>
                      <a:pt x="9" y="4"/>
                    </a:cubicBezTo>
                    <a:cubicBezTo>
                      <a:pt x="13" y="5"/>
                      <a:pt x="13" y="5"/>
                      <a:pt x="13" y="5"/>
                    </a:cubicBezTo>
                    <a:cubicBezTo>
                      <a:pt x="15" y="1"/>
                      <a:pt x="15" y="1"/>
                      <a:pt x="15" y="1"/>
                    </a:cubicBezTo>
                    <a:cubicBezTo>
                      <a:pt x="15" y="1"/>
                      <a:pt x="15" y="1"/>
                      <a:pt x="15" y="0"/>
                    </a:cubicBezTo>
                    <a:cubicBezTo>
                      <a:pt x="16" y="0"/>
                      <a:pt x="16" y="0"/>
                      <a:pt x="17" y="0"/>
                    </a:cubicBezTo>
                    <a:cubicBezTo>
                      <a:pt x="22" y="3"/>
                      <a:pt x="22" y="3"/>
                      <a:pt x="22" y="3"/>
                    </a:cubicBezTo>
                    <a:cubicBezTo>
                      <a:pt x="23" y="3"/>
                      <a:pt x="23" y="4"/>
                      <a:pt x="23" y="5"/>
                    </a:cubicBezTo>
                    <a:cubicBezTo>
                      <a:pt x="22" y="5"/>
                      <a:pt x="21" y="6"/>
                      <a:pt x="21" y="5"/>
                    </a:cubicBezTo>
                    <a:cubicBezTo>
                      <a:pt x="17" y="4"/>
                      <a:pt x="17" y="4"/>
                      <a:pt x="17" y="4"/>
                    </a:cubicBezTo>
                    <a:cubicBezTo>
                      <a:pt x="15" y="8"/>
                      <a:pt x="15" y="8"/>
                      <a:pt x="15" y="8"/>
                    </a:cubicBezTo>
                    <a:cubicBezTo>
                      <a:pt x="15" y="8"/>
                      <a:pt x="15" y="8"/>
                      <a:pt x="14" y="8"/>
                    </a:cubicBezTo>
                    <a:cubicBezTo>
                      <a:pt x="14" y="9"/>
                      <a:pt x="14" y="9"/>
                      <a:pt x="13" y="8"/>
                    </a:cubicBezTo>
                    <a:cubicBezTo>
                      <a:pt x="10" y="7"/>
                      <a:pt x="10" y="7"/>
                      <a:pt x="10" y="7"/>
                    </a:cubicBezTo>
                    <a:cubicBezTo>
                      <a:pt x="8" y="11"/>
                      <a:pt x="8" y="11"/>
                      <a:pt x="8" y="11"/>
                    </a:cubicBezTo>
                    <a:cubicBezTo>
                      <a:pt x="8" y="11"/>
                      <a:pt x="8" y="11"/>
                      <a:pt x="7" y="12"/>
                    </a:cubicBezTo>
                    <a:cubicBezTo>
                      <a:pt x="7" y="12"/>
                      <a:pt x="7" y="12"/>
                      <a:pt x="7" y="12"/>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2" name="Freeform 371">
                <a:extLst>
                  <a:ext uri="{FF2B5EF4-FFF2-40B4-BE49-F238E27FC236}">
                    <a16:creationId xmlns:a16="http://schemas.microsoft.com/office/drawing/2014/main" id="{87AD7D67-8A0F-C42D-4E60-F4F4085F05E9}"/>
                  </a:ext>
                </a:extLst>
              </p:cNvPr>
              <p:cNvSpPr>
                <a:spLocks/>
              </p:cNvSpPr>
              <p:nvPr/>
            </p:nvSpPr>
            <p:spPr bwMode="auto">
              <a:xfrm>
                <a:off x="2313385" y="1332834"/>
                <a:ext cx="119062" cy="76200"/>
              </a:xfrm>
              <a:custGeom>
                <a:avLst/>
                <a:gdLst>
                  <a:gd name="T0" fmla="*/ 7 w 22"/>
                  <a:gd name="T1" fmla="*/ 14 h 14"/>
                  <a:gd name="T2" fmla="*/ 7 w 22"/>
                  <a:gd name="T3" fmla="*/ 13 h 14"/>
                  <a:gd name="T4" fmla="*/ 2 w 22"/>
                  <a:gd name="T5" fmla="*/ 13 h 14"/>
                  <a:gd name="T6" fmla="*/ 0 w 22"/>
                  <a:gd name="T7" fmla="*/ 11 h 14"/>
                  <a:gd name="T8" fmla="*/ 2 w 22"/>
                  <a:gd name="T9" fmla="*/ 10 h 14"/>
                  <a:gd name="T10" fmla="*/ 6 w 22"/>
                  <a:gd name="T11" fmla="*/ 10 h 14"/>
                  <a:gd name="T12" fmla="*/ 7 w 22"/>
                  <a:gd name="T13" fmla="*/ 6 h 14"/>
                  <a:gd name="T14" fmla="*/ 7 w 22"/>
                  <a:gd name="T15" fmla="*/ 5 h 14"/>
                  <a:gd name="T16" fmla="*/ 8 w 22"/>
                  <a:gd name="T17" fmla="*/ 5 h 14"/>
                  <a:gd name="T18" fmla="*/ 12 w 22"/>
                  <a:gd name="T19" fmla="*/ 6 h 14"/>
                  <a:gd name="T20" fmla="*/ 13 w 22"/>
                  <a:gd name="T21" fmla="*/ 1 h 14"/>
                  <a:gd name="T22" fmla="*/ 14 w 22"/>
                  <a:gd name="T23" fmla="*/ 0 h 14"/>
                  <a:gd name="T24" fmla="*/ 15 w 22"/>
                  <a:gd name="T25" fmla="*/ 0 h 14"/>
                  <a:gd name="T26" fmla="*/ 20 w 22"/>
                  <a:gd name="T27" fmla="*/ 1 h 14"/>
                  <a:gd name="T28" fmla="*/ 21 w 22"/>
                  <a:gd name="T29" fmla="*/ 3 h 14"/>
                  <a:gd name="T30" fmla="*/ 20 w 22"/>
                  <a:gd name="T31" fmla="*/ 4 h 14"/>
                  <a:gd name="T32" fmla="*/ 16 w 22"/>
                  <a:gd name="T33" fmla="*/ 3 h 14"/>
                  <a:gd name="T34" fmla="*/ 15 w 22"/>
                  <a:gd name="T35" fmla="*/ 7 h 14"/>
                  <a:gd name="T36" fmla="*/ 15 w 22"/>
                  <a:gd name="T37" fmla="*/ 8 h 14"/>
                  <a:gd name="T38" fmla="*/ 13 w 22"/>
                  <a:gd name="T39" fmla="*/ 9 h 14"/>
                  <a:gd name="T40" fmla="*/ 9 w 22"/>
                  <a:gd name="T41" fmla="*/ 8 h 14"/>
                  <a:gd name="T42" fmla="*/ 9 w 22"/>
                  <a:gd name="T43" fmla="*/ 12 h 14"/>
                  <a:gd name="T44" fmla="*/ 8 w 22"/>
                  <a:gd name="T45" fmla="*/ 13 h 14"/>
                  <a:gd name="T46" fmla="*/ 7 w 22"/>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14">
                    <a:moveTo>
                      <a:pt x="7" y="14"/>
                    </a:moveTo>
                    <a:cubicBezTo>
                      <a:pt x="7" y="14"/>
                      <a:pt x="7" y="14"/>
                      <a:pt x="7" y="13"/>
                    </a:cubicBezTo>
                    <a:cubicBezTo>
                      <a:pt x="2" y="13"/>
                      <a:pt x="2" y="13"/>
                      <a:pt x="2" y="13"/>
                    </a:cubicBezTo>
                    <a:cubicBezTo>
                      <a:pt x="1" y="13"/>
                      <a:pt x="0" y="12"/>
                      <a:pt x="0" y="11"/>
                    </a:cubicBezTo>
                    <a:cubicBezTo>
                      <a:pt x="0" y="10"/>
                      <a:pt x="1" y="10"/>
                      <a:pt x="2" y="10"/>
                    </a:cubicBezTo>
                    <a:cubicBezTo>
                      <a:pt x="6" y="10"/>
                      <a:pt x="6" y="10"/>
                      <a:pt x="6" y="10"/>
                    </a:cubicBezTo>
                    <a:cubicBezTo>
                      <a:pt x="7" y="6"/>
                      <a:pt x="7" y="6"/>
                      <a:pt x="7" y="6"/>
                    </a:cubicBezTo>
                    <a:cubicBezTo>
                      <a:pt x="7" y="6"/>
                      <a:pt x="7" y="5"/>
                      <a:pt x="7" y="5"/>
                    </a:cubicBezTo>
                    <a:cubicBezTo>
                      <a:pt x="7" y="5"/>
                      <a:pt x="8" y="5"/>
                      <a:pt x="8" y="5"/>
                    </a:cubicBezTo>
                    <a:cubicBezTo>
                      <a:pt x="12" y="6"/>
                      <a:pt x="12" y="6"/>
                      <a:pt x="12" y="6"/>
                    </a:cubicBezTo>
                    <a:cubicBezTo>
                      <a:pt x="13" y="1"/>
                      <a:pt x="13" y="1"/>
                      <a:pt x="13" y="1"/>
                    </a:cubicBezTo>
                    <a:cubicBezTo>
                      <a:pt x="13" y="1"/>
                      <a:pt x="13" y="1"/>
                      <a:pt x="14" y="0"/>
                    </a:cubicBezTo>
                    <a:cubicBezTo>
                      <a:pt x="14" y="0"/>
                      <a:pt x="14" y="0"/>
                      <a:pt x="15" y="0"/>
                    </a:cubicBezTo>
                    <a:cubicBezTo>
                      <a:pt x="20" y="1"/>
                      <a:pt x="20" y="1"/>
                      <a:pt x="20" y="1"/>
                    </a:cubicBezTo>
                    <a:cubicBezTo>
                      <a:pt x="21" y="1"/>
                      <a:pt x="22" y="2"/>
                      <a:pt x="21" y="3"/>
                    </a:cubicBezTo>
                    <a:cubicBezTo>
                      <a:pt x="21" y="4"/>
                      <a:pt x="21" y="4"/>
                      <a:pt x="20" y="4"/>
                    </a:cubicBezTo>
                    <a:cubicBezTo>
                      <a:pt x="16" y="3"/>
                      <a:pt x="16" y="3"/>
                      <a:pt x="16" y="3"/>
                    </a:cubicBezTo>
                    <a:cubicBezTo>
                      <a:pt x="15" y="7"/>
                      <a:pt x="15" y="7"/>
                      <a:pt x="15" y="7"/>
                    </a:cubicBezTo>
                    <a:cubicBezTo>
                      <a:pt x="15" y="8"/>
                      <a:pt x="15" y="8"/>
                      <a:pt x="15" y="8"/>
                    </a:cubicBezTo>
                    <a:cubicBezTo>
                      <a:pt x="14" y="9"/>
                      <a:pt x="14" y="9"/>
                      <a:pt x="13" y="9"/>
                    </a:cubicBezTo>
                    <a:cubicBezTo>
                      <a:pt x="9" y="8"/>
                      <a:pt x="9" y="8"/>
                      <a:pt x="9" y="8"/>
                    </a:cubicBezTo>
                    <a:cubicBezTo>
                      <a:pt x="9" y="12"/>
                      <a:pt x="9" y="12"/>
                      <a:pt x="9" y="12"/>
                    </a:cubicBezTo>
                    <a:cubicBezTo>
                      <a:pt x="9" y="13"/>
                      <a:pt x="9" y="13"/>
                      <a:pt x="8" y="13"/>
                    </a:cubicBezTo>
                    <a:cubicBezTo>
                      <a:pt x="8" y="13"/>
                      <a:pt x="8" y="14"/>
                      <a:pt x="7" y="14"/>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3" name="Freeform 372">
                <a:extLst>
                  <a:ext uri="{FF2B5EF4-FFF2-40B4-BE49-F238E27FC236}">
                    <a16:creationId xmlns:a16="http://schemas.microsoft.com/office/drawing/2014/main" id="{6FAA824C-7989-EDD1-D565-5D02B9AF32EF}"/>
                  </a:ext>
                </a:extLst>
              </p:cNvPr>
              <p:cNvSpPr>
                <a:spLocks noEditPoints="1"/>
              </p:cNvSpPr>
              <p:nvPr/>
            </p:nvSpPr>
            <p:spPr bwMode="auto">
              <a:xfrm>
                <a:off x="2328862" y="1262585"/>
                <a:ext cx="48816" cy="48816"/>
              </a:xfrm>
              <a:custGeom>
                <a:avLst/>
                <a:gdLst>
                  <a:gd name="T0" fmla="*/ 5 w 9"/>
                  <a:gd name="T1" fmla="*/ 9 h 9"/>
                  <a:gd name="T2" fmla="*/ 0 w 9"/>
                  <a:gd name="T3" fmla="*/ 4 h 9"/>
                  <a:gd name="T4" fmla="*/ 5 w 9"/>
                  <a:gd name="T5" fmla="*/ 0 h 9"/>
                  <a:gd name="T6" fmla="*/ 9 w 9"/>
                  <a:gd name="T7" fmla="*/ 4 h 9"/>
                  <a:gd name="T8" fmla="*/ 5 w 9"/>
                  <a:gd name="T9" fmla="*/ 9 h 9"/>
                  <a:gd name="T10" fmla="*/ 5 w 9"/>
                  <a:gd name="T11" fmla="*/ 3 h 9"/>
                  <a:gd name="T12" fmla="*/ 3 w 9"/>
                  <a:gd name="T13" fmla="*/ 4 h 9"/>
                  <a:gd name="T14" fmla="*/ 5 w 9"/>
                  <a:gd name="T15" fmla="*/ 6 h 9"/>
                  <a:gd name="T16" fmla="*/ 6 w 9"/>
                  <a:gd name="T17" fmla="*/ 4 h 9"/>
                  <a:gd name="T18" fmla="*/ 5 w 9"/>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5" y="9"/>
                    </a:moveTo>
                    <a:cubicBezTo>
                      <a:pt x="2" y="9"/>
                      <a:pt x="0" y="7"/>
                      <a:pt x="0" y="4"/>
                    </a:cubicBezTo>
                    <a:cubicBezTo>
                      <a:pt x="0" y="2"/>
                      <a:pt x="2" y="0"/>
                      <a:pt x="5" y="0"/>
                    </a:cubicBezTo>
                    <a:cubicBezTo>
                      <a:pt x="7" y="0"/>
                      <a:pt x="9" y="2"/>
                      <a:pt x="9" y="4"/>
                    </a:cubicBezTo>
                    <a:cubicBezTo>
                      <a:pt x="9" y="7"/>
                      <a:pt x="7" y="9"/>
                      <a:pt x="5" y="9"/>
                    </a:cubicBezTo>
                    <a:close/>
                    <a:moveTo>
                      <a:pt x="5" y="3"/>
                    </a:moveTo>
                    <a:cubicBezTo>
                      <a:pt x="4" y="3"/>
                      <a:pt x="3" y="4"/>
                      <a:pt x="3" y="4"/>
                    </a:cubicBezTo>
                    <a:cubicBezTo>
                      <a:pt x="3" y="5"/>
                      <a:pt x="4" y="6"/>
                      <a:pt x="5" y="6"/>
                    </a:cubicBezTo>
                    <a:cubicBezTo>
                      <a:pt x="6" y="6"/>
                      <a:pt x="6" y="5"/>
                      <a:pt x="6" y="4"/>
                    </a:cubicBezTo>
                    <a:cubicBezTo>
                      <a:pt x="6" y="4"/>
                      <a:pt x="6" y="3"/>
                      <a:pt x="5"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4" name="Freeform 373">
                <a:extLst>
                  <a:ext uri="{FF2B5EF4-FFF2-40B4-BE49-F238E27FC236}">
                    <a16:creationId xmlns:a16="http://schemas.microsoft.com/office/drawing/2014/main" id="{4A561FD3-51D3-06E5-55BD-9F6DA450F323}"/>
                  </a:ext>
                </a:extLst>
              </p:cNvPr>
              <p:cNvSpPr>
                <a:spLocks noEditPoints="1"/>
              </p:cNvSpPr>
              <p:nvPr/>
            </p:nvSpPr>
            <p:spPr bwMode="auto">
              <a:xfrm>
                <a:off x="2052638" y="1453086"/>
                <a:ext cx="48816" cy="48816"/>
              </a:xfrm>
              <a:custGeom>
                <a:avLst/>
                <a:gdLst>
                  <a:gd name="T0" fmla="*/ 4 w 9"/>
                  <a:gd name="T1" fmla="*/ 9 h 9"/>
                  <a:gd name="T2" fmla="*/ 0 w 9"/>
                  <a:gd name="T3" fmla="*/ 4 h 9"/>
                  <a:gd name="T4" fmla="*/ 4 w 9"/>
                  <a:gd name="T5" fmla="*/ 0 h 9"/>
                  <a:gd name="T6" fmla="*/ 9 w 9"/>
                  <a:gd name="T7" fmla="*/ 4 h 9"/>
                  <a:gd name="T8" fmla="*/ 4 w 9"/>
                  <a:gd name="T9" fmla="*/ 9 h 9"/>
                  <a:gd name="T10" fmla="*/ 4 w 9"/>
                  <a:gd name="T11" fmla="*/ 3 h 9"/>
                  <a:gd name="T12" fmla="*/ 3 w 9"/>
                  <a:gd name="T13" fmla="*/ 4 h 9"/>
                  <a:gd name="T14" fmla="*/ 4 w 9"/>
                  <a:gd name="T15" fmla="*/ 6 h 9"/>
                  <a:gd name="T16" fmla="*/ 6 w 9"/>
                  <a:gd name="T17" fmla="*/ 4 h 9"/>
                  <a:gd name="T18" fmla="*/ 4 w 9"/>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4"/>
                    </a:cubicBezTo>
                    <a:cubicBezTo>
                      <a:pt x="0" y="2"/>
                      <a:pt x="2" y="0"/>
                      <a:pt x="4" y="0"/>
                    </a:cubicBezTo>
                    <a:cubicBezTo>
                      <a:pt x="7" y="0"/>
                      <a:pt x="9" y="2"/>
                      <a:pt x="9" y="4"/>
                    </a:cubicBezTo>
                    <a:cubicBezTo>
                      <a:pt x="9" y="7"/>
                      <a:pt x="7" y="9"/>
                      <a:pt x="4" y="9"/>
                    </a:cubicBezTo>
                    <a:close/>
                    <a:moveTo>
                      <a:pt x="4" y="3"/>
                    </a:moveTo>
                    <a:cubicBezTo>
                      <a:pt x="3" y="3"/>
                      <a:pt x="3" y="3"/>
                      <a:pt x="3" y="4"/>
                    </a:cubicBezTo>
                    <a:cubicBezTo>
                      <a:pt x="3" y="5"/>
                      <a:pt x="3" y="6"/>
                      <a:pt x="4" y="6"/>
                    </a:cubicBezTo>
                    <a:cubicBezTo>
                      <a:pt x="5" y="6"/>
                      <a:pt x="6" y="5"/>
                      <a:pt x="6" y="4"/>
                    </a:cubicBezTo>
                    <a:cubicBezTo>
                      <a:pt x="6" y="3"/>
                      <a:pt x="5" y="3"/>
                      <a:pt x="4"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5" name="Freeform 374">
                <a:extLst>
                  <a:ext uri="{FF2B5EF4-FFF2-40B4-BE49-F238E27FC236}">
                    <a16:creationId xmlns:a16="http://schemas.microsoft.com/office/drawing/2014/main" id="{77FC491C-797F-4049-E71D-E5402F409FE4}"/>
                  </a:ext>
                </a:extLst>
              </p:cNvPr>
              <p:cNvSpPr>
                <a:spLocks noEditPoints="1"/>
              </p:cNvSpPr>
              <p:nvPr/>
            </p:nvSpPr>
            <p:spPr bwMode="auto">
              <a:xfrm>
                <a:off x="2324100" y="1555482"/>
                <a:ext cx="48816" cy="48816"/>
              </a:xfrm>
              <a:custGeom>
                <a:avLst/>
                <a:gdLst>
                  <a:gd name="T0" fmla="*/ 4 w 9"/>
                  <a:gd name="T1" fmla="*/ 9 h 9"/>
                  <a:gd name="T2" fmla="*/ 0 w 9"/>
                  <a:gd name="T3" fmla="*/ 5 h 9"/>
                  <a:gd name="T4" fmla="*/ 4 w 9"/>
                  <a:gd name="T5" fmla="*/ 0 h 9"/>
                  <a:gd name="T6" fmla="*/ 9 w 9"/>
                  <a:gd name="T7" fmla="*/ 5 h 9"/>
                  <a:gd name="T8" fmla="*/ 4 w 9"/>
                  <a:gd name="T9" fmla="*/ 9 h 9"/>
                  <a:gd name="T10" fmla="*/ 4 w 9"/>
                  <a:gd name="T11" fmla="*/ 3 h 9"/>
                  <a:gd name="T12" fmla="*/ 3 w 9"/>
                  <a:gd name="T13" fmla="*/ 5 h 9"/>
                  <a:gd name="T14" fmla="*/ 4 w 9"/>
                  <a:gd name="T15" fmla="*/ 6 h 9"/>
                  <a:gd name="T16" fmla="*/ 6 w 9"/>
                  <a:gd name="T17" fmla="*/ 5 h 9"/>
                  <a:gd name="T18" fmla="*/ 4 w 9"/>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5"/>
                    </a:cubicBezTo>
                    <a:cubicBezTo>
                      <a:pt x="0" y="2"/>
                      <a:pt x="2" y="0"/>
                      <a:pt x="4" y="0"/>
                    </a:cubicBezTo>
                    <a:cubicBezTo>
                      <a:pt x="7" y="0"/>
                      <a:pt x="9" y="2"/>
                      <a:pt x="9" y="5"/>
                    </a:cubicBezTo>
                    <a:cubicBezTo>
                      <a:pt x="9" y="7"/>
                      <a:pt x="7" y="9"/>
                      <a:pt x="4" y="9"/>
                    </a:cubicBezTo>
                    <a:close/>
                    <a:moveTo>
                      <a:pt x="4" y="3"/>
                    </a:moveTo>
                    <a:cubicBezTo>
                      <a:pt x="3" y="3"/>
                      <a:pt x="3" y="4"/>
                      <a:pt x="3" y="5"/>
                    </a:cubicBezTo>
                    <a:cubicBezTo>
                      <a:pt x="3" y="6"/>
                      <a:pt x="3" y="6"/>
                      <a:pt x="4" y="6"/>
                    </a:cubicBezTo>
                    <a:cubicBezTo>
                      <a:pt x="5" y="6"/>
                      <a:pt x="6" y="6"/>
                      <a:pt x="6" y="5"/>
                    </a:cubicBezTo>
                    <a:cubicBezTo>
                      <a:pt x="6" y="4"/>
                      <a:pt x="5" y="3"/>
                      <a:pt x="4"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6" name="Freeform 375">
                <a:extLst>
                  <a:ext uri="{FF2B5EF4-FFF2-40B4-BE49-F238E27FC236}">
                    <a16:creationId xmlns:a16="http://schemas.microsoft.com/office/drawing/2014/main" id="{394619CB-EF57-9E24-1F19-ED9D28A67EDB}"/>
                  </a:ext>
                </a:extLst>
              </p:cNvPr>
              <p:cNvSpPr>
                <a:spLocks noEditPoints="1"/>
              </p:cNvSpPr>
              <p:nvPr/>
            </p:nvSpPr>
            <p:spPr bwMode="auto">
              <a:xfrm>
                <a:off x="2264569" y="1485233"/>
                <a:ext cx="53579" cy="53579"/>
              </a:xfrm>
              <a:custGeom>
                <a:avLst/>
                <a:gdLst>
                  <a:gd name="T0" fmla="*/ 5 w 10"/>
                  <a:gd name="T1" fmla="*/ 10 h 10"/>
                  <a:gd name="T2" fmla="*/ 0 w 10"/>
                  <a:gd name="T3" fmla="*/ 5 h 10"/>
                  <a:gd name="T4" fmla="*/ 5 w 10"/>
                  <a:gd name="T5" fmla="*/ 0 h 10"/>
                  <a:gd name="T6" fmla="*/ 10 w 10"/>
                  <a:gd name="T7" fmla="*/ 5 h 10"/>
                  <a:gd name="T8" fmla="*/ 5 w 10"/>
                  <a:gd name="T9" fmla="*/ 10 h 10"/>
                  <a:gd name="T10" fmla="*/ 5 w 10"/>
                  <a:gd name="T11" fmla="*/ 3 h 10"/>
                  <a:gd name="T12" fmla="*/ 3 w 10"/>
                  <a:gd name="T13" fmla="*/ 5 h 10"/>
                  <a:gd name="T14" fmla="*/ 5 w 10"/>
                  <a:gd name="T15" fmla="*/ 7 h 10"/>
                  <a:gd name="T16" fmla="*/ 7 w 10"/>
                  <a:gd name="T17" fmla="*/ 5 h 10"/>
                  <a:gd name="T18" fmla="*/ 5 w 10"/>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5" y="10"/>
                    </a:moveTo>
                    <a:cubicBezTo>
                      <a:pt x="3" y="10"/>
                      <a:pt x="0" y="8"/>
                      <a:pt x="0" y="5"/>
                    </a:cubicBezTo>
                    <a:cubicBezTo>
                      <a:pt x="0" y="3"/>
                      <a:pt x="3" y="0"/>
                      <a:pt x="5" y="0"/>
                    </a:cubicBezTo>
                    <a:cubicBezTo>
                      <a:pt x="8" y="0"/>
                      <a:pt x="10" y="3"/>
                      <a:pt x="10" y="5"/>
                    </a:cubicBezTo>
                    <a:cubicBezTo>
                      <a:pt x="10" y="8"/>
                      <a:pt x="8" y="10"/>
                      <a:pt x="5" y="10"/>
                    </a:cubicBezTo>
                    <a:close/>
                    <a:moveTo>
                      <a:pt x="5" y="3"/>
                    </a:moveTo>
                    <a:cubicBezTo>
                      <a:pt x="4" y="3"/>
                      <a:pt x="3" y="4"/>
                      <a:pt x="3" y="5"/>
                    </a:cubicBezTo>
                    <a:cubicBezTo>
                      <a:pt x="3" y="6"/>
                      <a:pt x="4" y="7"/>
                      <a:pt x="5" y="7"/>
                    </a:cubicBezTo>
                    <a:cubicBezTo>
                      <a:pt x="6" y="7"/>
                      <a:pt x="7" y="6"/>
                      <a:pt x="7" y="5"/>
                    </a:cubicBezTo>
                    <a:cubicBezTo>
                      <a:pt x="7" y="4"/>
                      <a:pt x="6" y="3"/>
                      <a:pt x="5"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grpSp>
        <p:grpSp>
          <p:nvGrpSpPr>
            <p:cNvPr id="1057" name="Group 1056">
              <a:extLst>
                <a:ext uri="{FF2B5EF4-FFF2-40B4-BE49-F238E27FC236}">
                  <a16:creationId xmlns:a16="http://schemas.microsoft.com/office/drawing/2014/main" id="{7EF23190-96C6-6DA6-0756-8C8B6B0044F5}"/>
                </a:ext>
              </a:extLst>
            </p:cNvPr>
            <p:cNvGrpSpPr>
              <a:grpSpLocks noChangeAspect="1"/>
            </p:cNvGrpSpPr>
            <p:nvPr/>
          </p:nvGrpSpPr>
          <p:grpSpPr>
            <a:xfrm>
              <a:off x="6183817" y="1189709"/>
              <a:ext cx="264410" cy="541537"/>
              <a:chOff x="1121569" y="2952457"/>
              <a:chExt cx="346472" cy="709616"/>
            </a:xfrm>
            <a:solidFill>
              <a:schemeClr val="accent3"/>
            </a:solidFill>
          </p:grpSpPr>
          <p:sp>
            <p:nvSpPr>
              <p:cNvPr id="1058" name="Freeform 41">
                <a:extLst>
                  <a:ext uri="{FF2B5EF4-FFF2-40B4-BE49-F238E27FC236}">
                    <a16:creationId xmlns:a16="http://schemas.microsoft.com/office/drawing/2014/main" id="{81F30A84-B2C2-025A-049C-E690F004B862}"/>
                  </a:ext>
                </a:extLst>
              </p:cNvPr>
              <p:cNvSpPr>
                <a:spLocks noEditPoints="1"/>
              </p:cNvSpPr>
              <p:nvPr/>
            </p:nvSpPr>
            <p:spPr bwMode="auto">
              <a:xfrm>
                <a:off x="1121569" y="3039377"/>
                <a:ext cx="346472" cy="59532"/>
              </a:xfrm>
              <a:custGeom>
                <a:avLst/>
                <a:gdLst>
                  <a:gd name="T0" fmla="*/ 61 w 64"/>
                  <a:gd name="T1" fmla="*/ 11 h 11"/>
                  <a:gd name="T2" fmla="*/ 4 w 64"/>
                  <a:gd name="T3" fmla="*/ 11 h 11"/>
                  <a:gd name="T4" fmla="*/ 2 w 64"/>
                  <a:gd name="T5" fmla="*/ 10 h 11"/>
                  <a:gd name="T6" fmla="*/ 0 w 64"/>
                  <a:gd name="T7" fmla="*/ 2 h 11"/>
                  <a:gd name="T8" fmla="*/ 0 w 64"/>
                  <a:gd name="T9" fmla="*/ 1 h 11"/>
                  <a:gd name="T10" fmla="*/ 2 w 64"/>
                  <a:gd name="T11" fmla="*/ 0 h 11"/>
                  <a:gd name="T12" fmla="*/ 63 w 64"/>
                  <a:gd name="T13" fmla="*/ 0 h 11"/>
                  <a:gd name="T14" fmla="*/ 64 w 64"/>
                  <a:gd name="T15" fmla="*/ 1 h 11"/>
                  <a:gd name="T16" fmla="*/ 64 w 64"/>
                  <a:gd name="T17" fmla="*/ 2 h 11"/>
                  <a:gd name="T18" fmla="*/ 62 w 64"/>
                  <a:gd name="T19" fmla="*/ 10 h 11"/>
                  <a:gd name="T20" fmla="*/ 61 w 64"/>
                  <a:gd name="T21" fmla="*/ 11 h 11"/>
                  <a:gd name="T22" fmla="*/ 5 w 64"/>
                  <a:gd name="T23" fmla="*/ 8 h 11"/>
                  <a:gd name="T24" fmla="*/ 59 w 64"/>
                  <a:gd name="T25" fmla="*/ 8 h 11"/>
                  <a:gd name="T26" fmla="*/ 61 w 64"/>
                  <a:gd name="T27" fmla="*/ 3 h 11"/>
                  <a:gd name="T28" fmla="*/ 3 w 64"/>
                  <a:gd name="T29" fmla="*/ 3 h 11"/>
                  <a:gd name="T30" fmla="*/ 5 w 64"/>
                  <a:gd name="T3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1">
                    <a:moveTo>
                      <a:pt x="61" y="11"/>
                    </a:moveTo>
                    <a:cubicBezTo>
                      <a:pt x="4" y="11"/>
                      <a:pt x="4" y="11"/>
                      <a:pt x="4" y="11"/>
                    </a:cubicBezTo>
                    <a:cubicBezTo>
                      <a:pt x="3" y="11"/>
                      <a:pt x="2" y="11"/>
                      <a:pt x="2" y="10"/>
                    </a:cubicBezTo>
                    <a:cubicBezTo>
                      <a:pt x="0" y="2"/>
                      <a:pt x="0" y="2"/>
                      <a:pt x="0" y="2"/>
                    </a:cubicBezTo>
                    <a:cubicBezTo>
                      <a:pt x="0" y="2"/>
                      <a:pt x="0" y="1"/>
                      <a:pt x="0" y="1"/>
                    </a:cubicBezTo>
                    <a:cubicBezTo>
                      <a:pt x="1" y="0"/>
                      <a:pt x="1" y="0"/>
                      <a:pt x="2" y="0"/>
                    </a:cubicBezTo>
                    <a:cubicBezTo>
                      <a:pt x="63" y="0"/>
                      <a:pt x="63" y="0"/>
                      <a:pt x="63" y="0"/>
                    </a:cubicBezTo>
                    <a:cubicBezTo>
                      <a:pt x="63" y="0"/>
                      <a:pt x="63" y="0"/>
                      <a:pt x="64" y="1"/>
                    </a:cubicBezTo>
                    <a:cubicBezTo>
                      <a:pt x="64" y="1"/>
                      <a:pt x="64" y="2"/>
                      <a:pt x="64" y="2"/>
                    </a:cubicBezTo>
                    <a:cubicBezTo>
                      <a:pt x="62" y="10"/>
                      <a:pt x="62" y="10"/>
                      <a:pt x="62" y="10"/>
                    </a:cubicBezTo>
                    <a:cubicBezTo>
                      <a:pt x="62" y="11"/>
                      <a:pt x="61" y="11"/>
                      <a:pt x="61" y="11"/>
                    </a:cubicBezTo>
                    <a:close/>
                    <a:moveTo>
                      <a:pt x="5" y="8"/>
                    </a:moveTo>
                    <a:cubicBezTo>
                      <a:pt x="59" y="8"/>
                      <a:pt x="59" y="8"/>
                      <a:pt x="59" y="8"/>
                    </a:cubicBezTo>
                    <a:cubicBezTo>
                      <a:pt x="61" y="3"/>
                      <a:pt x="61" y="3"/>
                      <a:pt x="61" y="3"/>
                    </a:cubicBezTo>
                    <a:cubicBezTo>
                      <a:pt x="3" y="3"/>
                      <a:pt x="3" y="3"/>
                      <a:pt x="3" y="3"/>
                    </a:cubicBezTo>
                    <a:lnTo>
                      <a:pt x="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59" name="Freeform 42">
                <a:extLst>
                  <a:ext uri="{FF2B5EF4-FFF2-40B4-BE49-F238E27FC236}">
                    <a16:creationId xmlns:a16="http://schemas.microsoft.com/office/drawing/2014/main" id="{3B1C0AA6-CB0E-9C56-DCB6-A619037538E7}"/>
                  </a:ext>
                </a:extLst>
              </p:cNvPr>
              <p:cNvSpPr>
                <a:spLocks noEditPoints="1"/>
              </p:cNvSpPr>
              <p:nvPr/>
            </p:nvSpPr>
            <p:spPr bwMode="auto">
              <a:xfrm>
                <a:off x="1132285" y="3462059"/>
                <a:ext cx="325041" cy="59532"/>
              </a:xfrm>
              <a:custGeom>
                <a:avLst/>
                <a:gdLst>
                  <a:gd name="T0" fmla="*/ 45 w 60"/>
                  <a:gd name="T1" fmla="*/ 11 h 11"/>
                  <a:gd name="T2" fmla="*/ 15 w 60"/>
                  <a:gd name="T3" fmla="*/ 11 h 11"/>
                  <a:gd name="T4" fmla="*/ 15 w 60"/>
                  <a:gd name="T5" fmla="*/ 11 h 11"/>
                  <a:gd name="T6" fmla="*/ 1 w 60"/>
                  <a:gd name="T7" fmla="*/ 3 h 11"/>
                  <a:gd name="T8" fmla="*/ 0 w 60"/>
                  <a:gd name="T9" fmla="*/ 1 h 11"/>
                  <a:gd name="T10" fmla="*/ 2 w 60"/>
                  <a:gd name="T11" fmla="*/ 0 h 11"/>
                  <a:gd name="T12" fmla="*/ 59 w 60"/>
                  <a:gd name="T13" fmla="*/ 0 h 11"/>
                  <a:gd name="T14" fmla="*/ 60 w 60"/>
                  <a:gd name="T15" fmla="*/ 1 h 11"/>
                  <a:gd name="T16" fmla="*/ 59 w 60"/>
                  <a:gd name="T17" fmla="*/ 3 h 11"/>
                  <a:gd name="T18" fmla="*/ 45 w 60"/>
                  <a:gd name="T19" fmla="*/ 11 h 11"/>
                  <a:gd name="T20" fmla="*/ 45 w 60"/>
                  <a:gd name="T21" fmla="*/ 11 h 11"/>
                  <a:gd name="T22" fmla="*/ 16 w 60"/>
                  <a:gd name="T23" fmla="*/ 8 h 11"/>
                  <a:gd name="T24" fmla="*/ 44 w 60"/>
                  <a:gd name="T25" fmla="*/ 8 h 11"/>
                  <a:gd name="T26" fmla="*/ 53 w 60"/>
                  <a:gd name="T27" fmla="*/ 3 h 11"/>
                  <a:gd name="T28" fmla="*/ 7 w 60"/>
                  <a:gd name="T29" fmla="*/ 3 h 11"/>
                  <a:gd name="T30" fmla="*/ 16 w 60"/>
                  <a:gd name="T3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1">
                    <a:moveTo>
                      <a:pt x="45" y="11"/>
                    </a:moveTo>
                    <a:cubicBezTo>
                      <a:pt x="15" y="11"/>
                      <a:pt x="15" y="11"/>
                      <a:pt x="15" y="11"/>
                    </a:cubicBezTo>
                    <a:cubicBezTo>
                      <a:pt x="15" y="11"/>
                      <a:pt x="15" y="11"/>
                      <a:pt x="15" y="11"/>
                    </a:cubicBezTo>
                    <a:cubicBezTo>
                      <a:pt x="1" y="3"/>
                      <a:pt x="1" y="3"/>
                      <a:pt x="1" y="3"/>
                    </a:cubicBezTo>
                    <a:cubicBezTo>
                      <a:pt x="0" y="2"/>
                      <a:pt x="0" y="2"/>
                      <a:pt x="0" y="1"/>
                    </a:cubicBezTo>
                    <a:cubicBezTo>
                      <a:pt x="0" y="0"/>
                      <a:pt x="1" y="0"/>
                      <a:pt x="2" y="0"/>
                    </a:cubicBezTo>
                    <a:cubicBezTo>
                      <a:pt x="59" y="0"/>
                      <a:pt x="59" y="0"/>
                      <a:pt x="59" y="0"/>
                    </a:cubicBezTo>
                    <a:cubicBezTo>
                      <a:pt x="59" y="0"/>
                      <a:pt x="60" y="0"/>
                      <a:pt x="60" y="1"/>
                    </a:cubicBezTo>
                    <a:cubicBezTo>
                      <a:pt x="60" y="2"/>
                      <a:pt x="60" y="2"/>
                      <a:pt x="59" y="3"/>
                    </a:cubicBezTo>
                    <a:cubicBezTo>
                      <a:pt x="45" y="11"/>
                      <a:pt x="45" y="11"/>
                      <a:pt x="45" y="11"/>
                    </a:cubicBezTo>
                    <a:cubicBezTo>
                      <a:pt x="45" y="11"/>
                      <a:pt x="45" y="11"/>
                      <a:pt x="45" y="11"/>
                    </a:cubicBezTo>
                    <a:close/>
                    <a:moveTo>
                      <a:pt x="16" y="8"/>
                    </a:moveTo>
                    <a:cubicBezTo>
                      <a:pt x="44" y="8"/>
                      <a:pt x="44" y="8"/>
                      <a:pt x="44" y="8"/>
                    </a:cubicBezTo>
                    <a:cubicBezTo>
                      <a:pt x="53" y="3"/>
                      <a:pt x="53" y="3"/>
                      <a:pt x="53" y="3"/>
                    </a:cubicBezTo>
                    <a:cubicBezTo>
                      <a:pt x="7" y="3"/>
                      <a:pt x="7" y="3"/>
                      <a:pt x="7" y="3"/>
                    </a:cubicBezTo>
                    <a:lnTo>
                      <a:pt x="1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0" name="Freeform 43">
                <a:extLst>
                  <a:ext uri="{FF2B5EF4-FFF2-40B4-BE49-F238E27FC236}">
                    <a16:creationId xmlns:a16="http://schemas.microsoft.com/office/drawing/2014/main" id="{F347610F-125A-8169-51B4-E40E79886120}"/>
                  </a:ext>
                </a:extLst>
              </p:cNvPr>
              <p:cNvSpPr>
                <a:spLocks noEditPoints="1"/>
              </p:cNvSpPr>
              <p:nvPr/>
            </p:nvSpPr>
            <p:spPr bwMode="auto">
              <a:xfrm>
                <a:off x="1208485" y="3504913"/>
                <a:ext cx="172641" cy="65486"/>
              </a:xfrm>
              <a:custGeom>
                <a:avLst/>
                <a:gdLst>
                  <a:gd name="T0" fmla="*/ 30 w 32"/>
                  <a:gd name="T1" fmla="*/ 12 h 12"/>
                  <a:gd name="T2" fmla="*/ 1 w 32"/>
                  <a:gd name="T3" fmla="*/ 12 h 12"/>
                  <a:gd name="T4" fmla="*/ 0 w 32"/>
                  <a:gd name="T5" fmla="*/ 11 h 12"/>
                  <a:gd name="T6" fmla="*/ 0 w 32"/>
                  <a:gd name="T7" fmla="*/ 2 h 12"/>
                  <a:gd name="T8" fmla="*/ 1 w 32"/>
                  <a:gd name="T9" fmla="*/ 0 h 12"/>
                  <a:gd name="T10" fmla="*/ 30 w 32"/>
                  <a:gd name="T11" fmla="*/ 0 h 12"/>
                  <a:gd name="T12" fmla="*/ 32 w 32"/>
                  <a:gd name="T13" fmla="*/ 2 h 12"/>
                  <a:gd name="T14" fmla="*/ 32 w 32"/>
                  <a:gd name="T15" fmla="*/ 11 h 12"/>
                  <a:gd name="T16" fmla="*/ 30 w 32"/>
                  <a:gd name="T17" fmla="*/ 12 h 12"/>
                  <a:gd name="T18" fmla="*/ 3 w 32"/>
                  <a:gd name="T19" fmla="*/ 9 h 12"/>
                  <a:gd name="T20" fmla="*/ 29 w 32"/>
                  <a:gd name="T21" fmla="*/ 9 h 12"/>
                  <a:gd name="T22" fmla="*/ 29 w 32"/>
                  <a:gd name="T23" fmla="*/ 3 h 12"/>
                  <a:gd name="T24" fmla="*/ 3 w 32"/>
                  <a:gd name="T25" fmla="*/ 3 h 12"/>
                  <a:gd name="T26" fmla="*/ 3 w 32"/>
                  <a:gd name="T2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2">
                    <a:moveTo>
                      <a:pt x="30" y="12"/>
                    </a:moveTo>
                    <a:cubicBezTo>
                      <a:pt x="1" y="12"/>
                      <a:pt x="1" y="12"/>
                      <a:pt x="1" y="12"/>
                    </a:cubicBezTo>
                    <a:cubicBezTo>
                      <a:pt x="1" y="12"/>
                      <a:pt x="0" y="12"/>
                      <a:pt x="0" y="11"/>
                    </a:cubicBezTo>
                    <a:cubicBezTo>
                      <a:pt x="0" y="2"/>
                      <a:pt x="0" y="2"/>
                      <a:pt x="0" y="2"/>
                    </a:cubicBezTo>
                    <a:cubicBezTo>
                      <a:pt x="0" y="1"/>
                      <a:pt x="1" y="0"/>
                      <a:pt x="1" y="0"/>
                    </a:cubicBezTo>
                    <a:cubicBezTo>
                      <a:pt x="30" y="0"/>
                      <a:pt x="30" y="0"/>
                      <a:pt x="30" y="0"/>
                    </a:cubicBezTo>
                    <a:cubicBezTo>
                      <a:pt x="31" y="0"/>
                      <a:pt x="32" y="1"/>
                      <a:pt x="32" y="2"/>
                    </a:cubicBezTo>
                    <a:cubicBezTo>
                      <a:pt x="32" y="11"/>
                      <a:pt x="32" y="11"/>
                      <a:pt x="32" y="11"/>
                    </a:cubicBezTo>
                    <a:cubicBezTo>
                      <a:pt x="32" y="12"/>
                      <a:pt x="31" y="12"/>
                      <a:pt x="30" y="12"/>
                    </a:cubicBezTo>
                    <a:close/>
                    <a:moveTo>
                      <a:pt x="3" y="9"/>
                    </a:moveTo>
                    <a:cubicBezTo>
                      <a:pt x="29" y="9"/>
                      <a:pt x="29" y="9"/>
                      <a:pt x="29" y="9"/>
                    </a:cubicBezTo>
                    <a:cubicBezTo>
                      <a:pt x="29" y="3"/>
                      <a:pt x="29" y="3"/>
                      <a:pt x="29" y="3"/>
                    </a:cubicBezTo>
                    <a:cubicBezTo>
                      <a:pt x="3" y="3"/>
                      <a:pt x="3" y="3"/>
                      <a:pt x="3" y="3"/>
                    </a:cubicBezTo>
                    <a:lnTo>
                      <a:pt x="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1" name="Rectangle 44">
                <a:extLst>
                  <a:ext uri="{FF2B5EF4-FFF2-40B4-BE49-F238E27FC236}">
                    <a16:creationId xmlns:a16="http://schemas.microsoft.com/office/drawing/2014/main" id="{54FB1C0C-B2B2-3FD2-AA60-7F1D5213EA2B}"/>
                  </a:ext>
                </a:extLst>
              </p:cNvPr>
              <p:cNvSpPr>
                <a:spLocks noChangeArrowheads="1"/>
              </p:cNvSpPr>
              <p:nvPr/>
            </p:nvSpPr>
            <p:spPr bwMode="auto">
              <a:xfrm>
                <a:off x="1283494" y="3564441"/>
                <a:ext cx="16669" cy="976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2" name="Rectangle 45">
                <a:extLst>
                  <a:ext uri="{FF2B5EF4-FFF2-40B4-BE49-F238E27FC236}">
                    <a16:creationId xmlns:a16="http://schemas.microsoft.com/office/drawing/2014/main" id="{97C01B55-ECB8-F1A9-EF43-8F5E56312F4E}"/>
                  </a:ext>
                </a:extLst>
              </p:cNvPr>
              <p:cNvSpPr>
                <a:spLocks noChangeArrowheads="1"/>
              </p:cNvSpPr>
              <p:nvPr/>
            </p:nvSpPr>
            <p:spPr bwMode="auto">
              <a:xfrm>
                <a:off x="1283494" y="2952457"/>
                <a:ext cx="16669" cy="976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3" name="Freeform 46">
                <a:extLst>
                  <a:ext uri="{FF2B5EF4-FFF2-40B4-BE49-F238E27FC236}">
                    <a16:creationId xmlns:a16="http://schemas.microsoft.com/office/drawing/2014/main" id="{363721C5-BB1F-8563-0921-2812FD0C97DC}"/>
                  </a:ext>
                </a:extLst>
              </p:cNvPr>
              <p:cNvSpPr>
                <a:spLocks noEditPoints="1"/>
              </p:cNvSpPr>
              <p:nvPr/>
            </p:nvSpPr>
            <p:spPr bwMode="auto">
              <a:xfrm>
                <a:off x="1210270" y="3156700"/>
                <a:ext cx="163116" cy="244079"/>
              </a:xfrm>
              <a:custGeom>
                <a:avLst/>
                <a:gdLst>
                  <a:gd name="T0" fmla="*/ 15 w 30"/>
                  <a:gd name="T1" fmla="*/ 45 h 45"/>
                  <a:gd name="T2" fmla="*/ 0 w 30"/>
                  <a:gd name="T3" fmla="*/ 30 h 45"/>
                  <a:gd name="T4" fmla="*/ 14 w 30"/>
                  <a:gd name="T5" fmla="*/ 1 h 45"/>
                  <a:gd name="T6" fmla="*/ 16 w 30"/>
                  <a:gd name="T7" fmla="*/ 1 h 45"/>
                  <a:gd name="T8" fmla="*/ 30 w 30"/>
                  <a:gd name="T9" fmla="*/ 30 h 45"/>
                  <a:gd name="T10" fmla="*/ 15 w 30"/>
                  <a:gd name="T11" fmla="*/ 45 h 45"/>
                  <a:gd name="T12" fmla="*/ 15 w 30"/>
                  <a:gd name="T13" fmla="*/ 5 h 45"/>
                  <a:gd name="T14" fmla="*/ 3 w 30"/>
                  <a:gd name="T15" fmla="*/ 30 h 45"/>
                  <a:gd name="T16" fmla="*/ 15 w 30"/>
                  <a:gd name="T17" fmla="*/ 42 h 45"/>
                  <a:gd name="T18" fmla="*/ 27 w 30"/>
                  <a:gd name="T19" fmla="*/ 30 h 45"/>
                  <a:gd name="T20" fmla="*/ 15 w 30"/>
                  <a:gd name="T2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5">
                    <a:moveTo>
                      <a:pt x="15" y="45"/>
                    </a:moveTo>
                    <a:cubicBezTo>
                      <a:pt x="7" y="45"/>
                      <a:pt x="0" y="38"/>
                      <a:pt x="0" y="30"/>
                    </a:cubicBezTo>
                    <a:cubicBezTo>
                      <a:pt x="0" y="23"/>
                      <a:pt x="12" y="3"/>
                      <a:pt x="14" y="1"/>
                    </a:cubicBezTo>
                    <a:cubicBezTo>
                      <a:pt x="14" y="0"/>
                      <a:pt x="16" y="0"/>
                      <a:pt x="16" y="1"/>
                    </a:cubicBezTo>
                    <a:cubicBezTo>
                      <a:pt x="17" y="3"/>
                      <a:pt x="30" y="23"/>
                      <a:pt x="30" y="30"/>
                    </a:cubicBezTo>
                    <a:cubicBezTo>
                      <a:pt x="30" y="38"/>
                      <a:pt x="23" y="45"/>
                      <a:pt x="15" y="45"/>
                    </a:cubicBezTo>
                    <a:close/>
                    <a:moveTo>
                      <a:pt x="15" y="5"/>
                    </a:moveTo>
                    <a:cubicBezTo>
                      <a:pt x="11" y="11"/>
                      <a:pt x="3" y="25"/>
                      <a:pt x="3" y="30"/>
                    </a:cubicBezTo>
                    <a:cubicBezTo>
                      <a:pt x="3" y="37"/>
                      <a:pt x="8" y="42"/>
                      <a:pt x="15" y="42"/>
                    </a:cubicBezTo>
                    <a:cubicBezTo>
                      <a:pt x="21" y="42"/>
                      <a:pt x="27" y="37"/>
                      <a:pt x="27" y="30"/>
                    </a:cubicBezTo>
                    <a:cubicBezTo>
                      <a:pt x="27" y="25"/>
                      <a:pt x="19" y="11"/>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4" name="Freeform 47">
                <a:extLst>
                  <a:ext uri="{FF2B5EF4-FFF2-40B4-BE49-F238E27FC236}">
                    <a16:creationId xmlns:a16="http://schemas.microsoft.com/office/drawing/2014/main" id="{7073D665-433A-A211-F023-F7A2EBB5B5C2}"/>
                  </a:ext>
                </a:extLst>
              </p:cNvPr>
              <p:cNvSpPr>
                <a:spLocks noEditPoints="1"/>
              </p:cNvSpPr>
              <p:nvPr/>
            </p:nvSpPr>
            <p:spPr bwMode="auto">
              <a:xfrm>
                <a:off x="1132285" y="3082246"/>
                <a:ext cx="325041" cy="146449"/>
              </a:xfrm>
              <a:custGeom>
                <a:avLst/>
                <a:gdLst>
                  <a:gd name="T0" fmla="*/ 59 w 60"/>
                  <a:gd name="T1" fmla="*/ 27 h 27"/>
                  <a:gd name="T2" fmla="*/ 36 w 60"/>
                  <a:gd name="T3" fmla="*/ 27 h 27"/>
                  <a:gd name="T4" fmla="*/ 34 w 60"/>
                  <a:gd name="T5" fmla="*/ 27 h 27"/>
                  <a:gd name="T6" fmla="*/ 30 w 60"/>
                  <a:gd name="T7" fmla="*/ 19 h 27"/>
                  <a:gd name="T8" fmla="*/ 25 w 60"/>
                  <a:gd name="T9" fmla="*/ 27 h 27"/>
                  <a:gd name="T10" fmla="*/ 24 w 60"/>
                  <a:gd name="T11" fmla="*/ 27 h 27"/>
                  <a:gd name="T12" fmla="*/ 2 w 60"/>
                  <a:gd name="T13" fmla="*/ 27 h 27"/>
                  <a:gd name="T14" fmla="*/ 0 w 60"/>
                  <a:gd name="T15" fmla="*/ 26 h 27"/>
                  <a:gd name="T16" fmla="*/ 0 w 60"/>
                  <a:gd name="T17" fmla="*/ 2 h 27"/>
                  <a:gd name="T18" fmla="*/ 2 w 60"/>
                  <a:gd name="T19" fmla="*/ 0 h 27"/>
                  <a:gd name="T20" fmla="*/ 59 w 60"/>
                  <a:gd name="T21" fmla="*/ 0 h 27"/>
                  <a:gd name="T22" fmla="*/ 60 w 60"/>
                  <a:gd name="T23" fmla="*/ 2 h 27"/>
                  <a:gd name="T24" fmla="*/ 60 w 60"/>
                  <a:gd name="T25" fmla="*/ 26 h 27"/>
                  <a:gd name="T26" fmla="*/ 59 w 60"/>
                  <a:gd name="T27" fmla="*/ 27 h 27"/>
                  <a:gd name="T28" fmla="*/ 37 w 60"/>
                  <a:gd name="T29" fmla="*/ 24 h 27"/>
                  <a:gd name="T30" fmla="*/ 57 w 60"/>
                  <a:gd name="T31" fmla="*/ 24 h 27"/>
                  <a:gd name="T32" fmla="*/ 57 w 60"/>
                  <a:gd name="T33" fmla="*/ 3 h 27"/>
                  <a:gd name="T34" fmla="*/ 3 w 60"/>
                  <a:gd name="T35" fmla="*/ 3 h 27"/>
                  <a:gd name="T36" fmla="*/ 3 w 60"/>
                  <a:gd name="T37" fmla="*/ 24 h 27"/>
                  <a:gd name="T38" fmla="*/ 23 w 60"/>
                  <a:gd name="T39" fmla="*/ 24 h 27"/>
                  <a:gd name="T40" fmla="*/ 29 w 60"/>
                  <a:gd name="T41" fmla="*/ 15 h 27"/>
                  <a:gd name="T42" fmla="*/ 31 w 60"/>
                  <a:gd name="T43" fmla="*/ 15 h 27"/>
                  <a:gd name="T44" fmla="*/ 37 w 60"/>
                  <a:gd name="T4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27">
                    <a:moveTo>
                      <a:pt x="59" y="27"/>
                    </a:moveTo>
                    <a:cubicBezTo>
                      <a:pt x="36" y="27"/>
                      <a:pt x="36" y="27"/>
                      <a:pt x="36" y="27"/>
                    </a:cubicBezTo>
                    <a:cubicBezTo>
                      <a:pt x="35" y="27"/>
                      <a:pt x="35" y="27"/>
                      <a:pt x="34" y="27"/>
                    </a:cubicBezTo>
                    <a:cubicBezTo>
                      <a:pt x="33" y="23"/>
                      <a:pt x="31" y="20"/>
                      <a:pt x="30" y="19"/>
                    </a:cubicBezTo>
                    <a:cubicBezTo>
                      <a:pt x="29" y="20"/>
                      <a:pt x="27" y="23"/>
                      <a:pt x="25" y="27"/>
                    </a:cubicBezTo>
                    <a:cubicBezTo>
                      <a:pt x="25" y="27"/>
                      <a:pt x="24" y="27"/>
                      <a:pt x="24" y="27"/>
                    </a:cubicBezTo>
                    <a:cubicBezTo>
                      <a:pt x="2" y="27"/>
                      <a:pt x="2" y="27"/>
                      <a:pt x="2" y="27"/>
                    </a:cubicBezTo>
                    <a:cubicBezTo>
                      <a:pt x="1" y="27"/>
                      <a:pt x="0" y="27"/>
                      <a:pt x="0" y="26"/>
                    </a:cubicBezTo>
                    <a:cubicBezTo>
                      <a:pt x="0" y="2"/>
                      <a:pt x="0" y="2"/>
                      <a:pt x="0" y="2"/>
                    </a:cubicBezTo>
                    <a:cubicBezTo>
                      <a:pt x="0" y="1"/>
                      <a:pt x="1" y="0"/>
                      <a:pt x="2" y="0"/>
                    </a:cubicBezTo>
                    <a:cubicBezTo>
                      <a:pt x="59" y="0"/>
                      <a:pt x="59" y="0"/>
                      <a:pt x="59" y="0"/>
                    </a:cubicBezTo>
                    <a:cubicBezTo>
                      <a:pt x="59" y="0"/>
                      <a:pt x="60" y="1"/>
                      <a:pt x="60" y="2"/>
                    </a:cubicBezTo>
                    <a:cubicBezTo>
                      <a:pt x="60" y="26"/>
                      <a:pt x="60" y="26"/>
                      <a:pt x="60" y="26"/>
                    </a:cubicBezTo>
                    <a:cubicBezTo>
                      <a:pt x="60" y="27"/>
                      <a:pt x="59" y="27"/>
                      <a:pt x="59" y="27"/>
                    </a:cubicBezTo>
                    <a:close/>
                    <a:moveTo>
                      <a:pt x="37" y="24"/>
                    </a:moveTo>
                    <a:cubicBezTo>
                      <a:pt x="57" y="24"/>
                      <a:pt x="57" y="24"/>
                      <a:pt x="57" y="24"/>
                    </a:cubicBezTo>
                    <a:cubicBezTo>
                      <a:pt x="57" y="3"/>
                      <a:pt x="57" y="3"/>
                      <a:pt x="57" y="3"/>
                    </a:cubicBezTo>
                    <a:cubicBezTo>
                      <a:pt x="3" y="3"/>
                      <a:pt x="3" y="3"/>
                      <a:pt x="3" y="3"/>
                    </a:cubicBezTo>
                    <a:cubicBezTo>
                      <a:pt x="3" y="24"/>
                      <a:pt x="3" y="24"/>
                      <a:pt x="3" y="24"/>
                    </a:cubicBezTo>
                    <a:cubicBezTo>
                      <a:pt x="23" y="24"/>
                      <a:pt x="23" y="24"/>
                      <a:pt x="23" y="24"/>
                    </a:cubicBezTo>
                    <a:cubicBezTo>
                      <a:pt x="26" y="19"/>
                      <a:pt x="29" y="15"/>
                      <a:pt x="29" y="15"/>
                    </a:cubicBezTo>
                    <a:cubicBezTo>
                      <a:pt x="29" y="14"/>
                      <a:pt x="31" y="14"/>
                      <a:pt x="31" y="15"/>
                    </a:cubicBezTo>
                    <a:cubicBezTo>
                      <a:pt x="31" y="15"/>
                      <a:pt x="34" y="19"/>
                      <a:pt x="3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5" name="Freeform 48">
                <a:extLst>
                  <a:ext uri="{FF2B5EF4-FFF2-40B4-BE49-F238E27FC236}">
                    <a16:creationId xmlns:a16="http://schemas.microsoft.com/office/drawing/2014/main" id="{9019AADB-69EC-E1D0-20EA-E80B27DD504B}"/>
                  </a:ext>
                </a:extLst>
              </p:cNvPr>
              <p:cNvSpPr>
                <a:spLocks noEditPoints="1"/>
              </p:cNvSpPr>
              <p:nvPr/>
            </p:nvSpPr>
            <p:spPr bwMode="auto">
              <a:xfrm>
                <a:off x="1132285" y="3212020"/>
                <a:ext cx="325041" cy="265510"/>
              </a:xfrm>
              <a:custGeom>
                <a:avLst/>
                <a:gdLst>
                  <a:gd name="T0" fmla="*/ 59 w 60"/>
                  <a:gd name="T1" fmla="*/ 49 h 49"/>
                  <a:gd name="T2" fmla="*/ 2 w 60"/>
                  <a:gd name="T3" fmla="*/ 49 h 49"/>
                  <a:gd name="T4" fmla="*/ 0 w 60"/>
                  <a:gd name="T5" fmla="*/ 48 h 49"/>
                  <a:gd name="T6" fmla="*/ 0 w 60"/>
                  <a:gd name="T7" fmla="*/ 2 h 49"/>
                  <a:gd name="T8" fmla="*/ 2 w 60"/>
                  <a:gd name="T9" fmla="*/ 0 h 49"/>
                  <a:gd name="T10" fmla="*/ 24 w 60"/>
                  <a:gd name="T11" fmla="*/ 0 h 49"/>
                  <a:gd name="T12" fmla="*/ 25 w 60"/>
                  <a:gd name="T13" fmla="*/ 1 h 49"/>
                  <a:gd name="T14" fmla="*/ 25 w 60"/>
                  <a:gd name="T15" fmla="*/ 3 h 49"/>
                  <a:gd name="T16" fmla="*/ 18 w 60"/>
                  <a:gd name="T17" fmla="*/ 20 h 49"/>
                  <a:gd name="T18" fmla="*/ 30 w 60"/>
                  <a:gd name="T19" fmla="*/ 32 h 49"/>
                  <a:gd name="T20" fmla="*/ 42 w 60"/>
                  <a:gd name="T21" fmla="*/ 20 h 49"/>
                  <a:gd name="T22" fmla="*/ 34 w 60"/>
                  <a:gd name="T23" fmla="*/ 3 h 49"/>
                  <a:gd name="T24" fmla="*/ 34 w 60"/>
                  <a:gd name="T25" fmla="*/ 1 h 49"/>
                  <a:gd name="T26" fmla="*/ 36 w 60"/>
                  <a:gd name="T27" fmla="*/ 0 h 49"/>
                  <a:gd name="T28" fmla="*/ 59 w 60"/>
                  <a:gd name="T29" fmla="*/ 0 h 49"/>
                  <a:gd name="T30" fmla="*/ 60 w 60"/>
                  <a:gd name="T31" fmla="*/ 2 h 49"/>
                  <a:gd name="T32" fmla="*/ 60 w 60"/>
                  <a:gd name="T33" fmla="*/ 48 h 49"/>
                  <a:gd name="T34" fmla="*/ 59 w 60"/>
                  <a:gd name="T35" fmla="*/ 49 h 49"/>
                  <a:gd name="T36" fmla="*/ 3 w 60"/>
                  <a:gd name="T37" fmla="*/ 46 h 49"/>
                  <a:gd name="T38" fmla="*/ 57 w 60"/>
                  <a:gd name="T39" fmla="*/ 46 h 49"/>
                  <a:gd name="T40" fmla="*/ 57 w 60"/>
                  <a:gd name="T41" fmla="*/ 3 h 49"/>
                  <a:gd name="T42" fmla="*/ 38 w 60"/>
                  <a:gd name="T43" fmla="*/ 3 h 49"/>
                  <a:gd name="T44" fmla="*/ 45 w 60"/>
                  <a:gd name="T45" fmla="*/ 20 h 49"/>
                  <a:gd name="T46" fmla="*/ 30 w 60"/>
                  <a:gd name="T47" fmla="*/ 35 h 49"/>
                  <a:gd name="T48" fmla="*/ 15 w 60"/>
                  <a:gd name="T49" fmla="*/ 20 h 49"/>
                  <a:gd name="T50" fmla="*/ 21 w 60"/>
                  <a:gd name="T51" fmla="*/ 3 h 49"/>
                  <a:gd name="T52" fmla="*/ 3 w 60"/>
                  <a:gd name="T53" fmla="*/ 3 h 49"/>
                  <a:gd name="T54" fmla="*/ 3 w 60"/>
                  <a:gd name="T55"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49">
                    <a:moveTo>
                      <a:pt x="59" y="49"/>
                    </a:moveTo>
                    <a:cubicBezTo>
                      <a:pt x="2" y="49"/>
                      <a:pt x="2" y="49"/>
                      <a:pt x="2" y="49"/>
                    </a:cubicBezTo>
                    <a:cubicBezTo>
                      <a:pt x="1" y="49"/>
                      <a:pt x="0" y="48"/>
                      <a:pt x="0" y="48"/>
                    </a:cubicBezTo>
                    <a:cubicBezTo>
                      <a:pt x="0" y="2"/>
                      <a:pt x="0" y="2"/>
                      <a:pt x="0" y="2"/>
                    </a:cubicBezTo>
                    <a:cubicBezTo>
                      <a:pt x="0" y="1"/>
                      <a:pt x="1" y="0"/>
                      <a:pt x="2" y="0"/>
                    </a:cubicBezTo>
                    <a:cubicBezTo>
                      <a:pt x="24" y="0"/>
                      <a:pt x="24" y="0"/>
                      <a:pt x="24" y="0"/>
                    </a:cubicBezTo>
                    <a:cubicBezTo>
                      <a:pt x="24" y="0"/>
                      <a:pt x="25" y="1"/>
                      <a:pt x="25" y="1"/>
                    </a:cubicBezTo>
                    <a:cubicBezTo>
                      <a:pt x="25" y="2"/>
                      <a:pt x="25" y="2"/>
                      <a:pt x="25" y="3"/>
                    </a:cubicBezTo>
                    <a:cubicBezTo>
                      <a:pt x="21" y="11"/>
                      <a:pt x="18" y="17"/>
                      <a:pt x="18" y="20"/>
                    </a:cubicBezTo>
                    <a:cubicBezTo>
                      <a:pt x="18" y="27"/>
                      <a:pt x="23" y="32"/>
                      <a:pt x="30" y="32"/>
                    </a:cubicBezTo>
                    <a:cubicBezTo>
                      <a:pt x="36" y="32"/>
                      <a:pt x="42" y="27"/>
                      <a:pt x="42" y="20"/>
                    </a:cubicBezTo>
                    <a:cubicBezTo>
                      <a:pt x="42" y="17"/>
                      <a:pt x="39" y="11"/>
                      <a:pt x="34" y="3"/>
                    </a:cubicBezTo>
                    <a:cubicBezTo>
                      <a:pt x="34" y="2"/>
                      <a:pt x="34" y="2"/>
                      <a:pt x="34" y="1"/>
                    </a:cubicBezTo>
                    <a:cubicBezTo>
                      <a:pt x="35" y="1"/>
                      <a:pt x="35" y="0"/>
                      <a:pt x="36" y="0"/>
                    </a:cubicBezTo>
                    <a:cubicBezTo>
                      <a:pt x="59" y="0"/>
                      <a:pt x="59" y="0"/>
                      <a:pt x="59" y="0"/>
                    </a:cubicBezTo>
                    <a:cubicBezTo>
                      <a:pt x="59" y="0"/>
                      <a:pt x="60" y="1"/>
                      <a:pt x="60" y="2"/>
                    </a:cubicBezTo>
                    <a:cubicBezTo>
                      <a:pt x="60" y="48"/>
                      <a:pt x="60" y="48"/>
                      <a:pt x="60" y="48"/>
                    </a:cubicBezTo>
                    <a:cubicBezTo>
                      <a:pt x="60" y="48"/>
                      <a:pt x="59" y="49"/>
                      <a:pt x="59" y="49"/>
                    </a:cubicBezTo>
                    <a:close/>
                    <a:moveTo>
                      <a:pt x="3" y="46"/>
                    </a:moveTo>
                    <a:cubicBezTo>
                      <a:pt x="57" y="46"/>
                      <a:pt x="57" y="46"/>
                      <a:pt x="57" y="46"/>
                    </a:cubicBezTo>
                    <a:cubicBezTo>
                      <a:pt x="57" y="3"/>
                      <a:pt x="57" y="3"/>
                      <a:pt x="57" y="3"/>
                    </a:cubicBezTo>
                    <a:cubicBezTo>
                      <a:pt x="38" y="3"/>
                      <a:pt x="38" y="3"/>
                      <a:pt x="38" y="3"/>
                    </a:cubicBezTo>
                    <a:cubicBezTo>
                      <a:pt x="42" y="11"/>
                      <a:pt x="45" y="17"/>
                      <a:pt x="45" y="20"/>
                    </a:cubicBezTo>
                    <a:cubicBezTo>
                      <a:pt x="45" y="28"/>
                      <a:pt x="38" y="35"/>
                      <a:pt x="30" y="35"/>
                    </a:cubicBezTo>
                    <a:cubicBezTo>
                      <a:pt x="22" y="35"/>
                      <a:pt x="15" y="28"/>
                      <a:pt x="15" y="20"/>
                    </a:cubicBezTo>
                    <a:cubicBezTo>
                      <a:pt x="15" y="17"/>
                      <a:pt x="17" y="11"/>
                      <a:pt x="21" y="3"/>
                    </a:cubicBezTo>
                    <a:cubicBezTo>
                      <a:pt x="3" y="3"/>
                      <a:pt x="3" y="3"/>
                      <a:pt x="3" y="3"/>
                    </a:cubicBezTo>
                    <a:lnTo>
                      <a:pt x="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sp>
        <p:nvSpPr>
          <p:cNvPr id="1067" name="TextBox 1066">
            <a:extLst>
              <a:ext uri="{FF2B5EF4-FFF2-40B4-BE49-F238E27FC236}">
                <a16:creationId xmlns:a16="http://schemas.microsoft.com/office/drawing/2014/main" id="{1B6FB3F3-E202-0E52-0DA5-200627B4E162}"/>
              </a:ext>
            </a:extLst>
          </p:cNvPr>
          <p:cNvSpPr txBox="1">
            <a:spLocks/>
          </p:cNvSpPr>
          <p:nvPr/>
        </p:nvSpPr>
        <p:spPr>
          <a:xfrm>
            <a:off x="240428" y="1512326"/>
            <a:ext cx="1714018" cy="430483"/>
          </a:xfrm>
          <a:prstGeom prst="roundRect">
            <a:avLst/>
          </a:prstGeom>
          <a:solidFill>
            <a:schemeClr val="accent2"/>
          </a:solidFill>
        </p:spPr>
        <p:txBody>
          <a:bodyPr wrap="square" lIns="0" tIns="0" rIns="0" bIns="0" rtlCol="0">
            <a:noAutofit/>
          </a:bodyPr>
          <a:lstStyle/>
          <a:p>
            <a:pPr algn="ctr"/>
            <a:r>
              <a:rPr lang="en-GB" sz="1200" b="1" spc="-10">
                <a:solidFill>
                  <a:schemeClr val="bg1"/>
                </a:solidFill>
              </a:rPr>
              <a:t>Inherent</a:t>
            </a:r>
            <a:br>
              <a:rPr lang="en-GB" sz="1200" b="1" spc="-10">
                <a:solidFill>
                  <a:schemeClr val="bg1"/>
                </a:solidFill>
              </a:rPr>
            </a:br>
            <a:r>
              <a:rPr lang="en-GB" sz="1200" b="1" spc="-10">
                <a:solidFill>
                  <a:schemeClr val="bg1"/>
                </a:solidFill>
              </a:rPr>
              <a:t>variability</a:t>
            </a:r>
            <a:endParaRPr lang="en-US" sz="1200" b="1" spc="-10">
              <a:solidFill>
                <a:schemeClr val="bg1"/>
              </a:solidFill>
            </a:endParaRPr>
          </a:p>
        </p:txBody>
      </p:sp>
      <p:sp>
        <p:nvSpPr>
          <p:cNvPr id="1068" name="TextBox 1067">
            <a:extLst>
              <a:ext uri="{FF2B5EF4-FFF2-40B4-BE49-F238E27FC236}">
                <a16:creationId xmlns:a16="http://schemas.microsoft.com/office/drawing/2014/main" id="{C06D7B32-4837-22AC-6D6F-B0A07A215A40}"/>
              </a:ext>
            </a:extLst>
          </p:cNvPr>
          <p:cNvSpPr txBox="1">
            <a:spLocks/>
          </p:cNvSpPr>
          <p:nvPr/>
        </p:nvSpPr>
        <p:spPr>
          <a:xfrm flipH="1">
            <a:off x="7144515" y="1513293"/>
            <a:ext cx="1719001" cy="430483"/>
          </a:xfrm>
          <a:prstGeom prst="roundRect">
            <a:avLst/>
          </a:prstGeom>
          <a:solidFill>
            <a:schemeClr val="accent3"/>
          </a:solidFill>
        </p:spPr>
        <p:txBody>
          <a:bodyPr wrap="square" lIns="0" tIns="0" rIns="0" bIns="0" rtlCol="0">
            <a:noAutofit/>
          </a:bodyPr>
          <a:lstStyle/>
          <a:p>
            <a:pPr algn="ctr"/>
            <a:r>
              <a:rPr lang="en-GB" sz="1200" b="1" spc="-10">
                <a:solidFill>
                  <a:schemeClr val="bg1"/>
                </a:solidFill>
              </a:rPr>
              <a:t>Manufacturing variability</a:t>
            </a:r>
            <a:endParaRPr lang="en-US" sz="1200" b="1" spc="-10">
              <a:solidFill>
                <a:schemeClr val="bg1"/>
              </a:solidFill>
            </a:endParaRPr>
          </a:p>
        </p:txBody>
      </p:sp>
      <p:sp>
        <p:nvSpPr>
          <p:cNvPr id="1069" name="TextBox 1068">
            <a:extLst>
              <a:ext uri="{FF2B5EF4-FFF2-40B4-BE49-F238E27FC236}">
                <a16:creationId xmlns:a16="http://schemas.microsoft.com/office/drawing/2014/main" id="{C3F61765-514E-189C-E78A-C0356330D549}"/>
              </a:ext>
            </a:extLst>
          </p:cNvPr>
          <p:cNvSpPr txBox="1">
            <a:spLocks/>
          </p:cNvSpPr>
          <p:nvPr/>
        </p:nvSpPr>
        <p:spPr>
          <a:xfrm>
            <a:off x="6699386" y="2234241"/>
            <a:ext cx="2204108" cy="415498"/>
          </a:xfrm>
          <a:prstGeom prst="rect">
            <a:avLst/>
          </a:prstGeom>
          <a:noFill/>
        </p:spPr>
        <p:txBody>
          <a:bodyPr wrap="square" lIns="0" tIns="0" rIns="0" bIns="0" rtlCol="0">
            <a:spAutoFit/>
          </a:bodyPr>
          <a:lstStyle/>
          <a:p>
            <a:pPr algn="r" defTabSz="685800"/>
            <a:r>
              <a:rPr lang="en-US" sz="900" b="1" dirty="0">
                <a:solidFill>
                  <a:schemeClr val="accent3"/>
                </a:solidFill>
                <a:latin typeface="Arial" panose="020B0604020202020204"/>
              </a:rPr>
              <a:t>Example of manufacturing</a:t>
            </a:r>
            <a:br>
              <a:rPr lang="en-US" sz="900" b="1" dirty="0">
                <a:solidFill>
                  <a:schemeClr val="accent3"/>
                </a:solidFill>
                <a:latin typeface="Arial" panose="020B0604020202020204"/>
              </a:rPr>
            </a:br>
            <a:r>
              <a:rPr lang="en-US" sz="900" b="1" dirty="0">
                <a:solidFill>
                  <a:schemeClr val="accent3"/>
                </a:solidFill>
                <a:latin typeface="Arial" panose="020B0604020202020204"/>
              </a:rPr>
              <a:t>variability: </a:t>
            </a:r>
            <a:r>
              <a:rPr lang="en-US" sz="900" dirty="0">
                <a:solidFill>
                  <a:schemeClr val="accent3"/>
                </a:solidFill>
                <a:latin typeface="Arial" panose="020B0604020202020204"/>
              </a:rPr>
              <a:t>Batch-to-batch variability</a:t>
            </a:r>
            <a:br>
              <a:rPr lang="en-US" sz="900" dirty="0">
                <a:solidFill>
                  <a:schemeClr val="accent3"/>
                </a:solidFill>
                <a:latin typeface="Arial" panose="020B0604020202020204"/>
              </a:rPr>
            </a:br>
            <a:r>
              <a:rPr lang="en-US" sz="900" dirty="0">
                <a:solidFill>
                  <a:schemeClr val="accent3"/>
                </a:solidFill>
                <a:latin typeface="Arial" panose="020B0604020202020204"/>
              </a:rPr>
              <a:t>of an anti-CD20 biologic medicine</a:t>
            </a:r>
            <a:r>
              <a:rPr lang="en-US" sz="900" baseline="30000" dirty="0">
                <a:solidFill>
                  <a:schemeClr val="accent3"/>
                </a:solidFill>
                <a:latin typeface="Arial" panose="020B0604020202020204"/>
              </a:rPr>
              <a:t>4</a:t>
            </a:r>
            <a:endParaRPr lang="de-DE" sz="900" dirty="0">
              <a:solidFill>
                <a:schemeClr val="accent3"/>
              </a:solidFill>
              <a:latin typeface="Arial" panose="020B0604020202020204"/>
            </a:endParaRPr>
          </a:p>
        </p:txBody>
      </p:sp>
      <p:sp>
        <p:nvSpPr>
          <p:cNvPr id="1070" name="TextBox 1069">
            <a:extLst>
              <a:ext uri="{FF2B5EF4-FFF2-40B4-BE49-F238E27FC236}">
                <a16:creationId xmlns:a16="http://schemas.microsoft.com/office/drawing/2014/main" id="{32198007-E00D-D9AF-AFD0-6A6555AC8E50}"/>
              </a:ext>
            </a:extLst>
          </p:cNvPr>
          <p:cNvSpPr txBox="1">
            <a:spLocks/>
          </p:cNvSpPr>
          <p:nvPr/>
        </p:nvSpPr>
        <p:spPr>
          <a:xfrm>
            <a:off x="243001" y="2234241"/>
            <a:ext cx="2204108" cy="415498"/>
          </a:xfrm>
          <a:prstGeom prst="rect">
            <a:avLst/>
          </a:prstGeom>
          <a:noFill/>
        </p:spPr>
        <p:txBody>
          <a:bodyPr wrap="square" lIns="0" tIns="0" rIns="0" bIns="0" rtlCol="0">
            <a:spAutoFit/>
          </a:bodyPr>
          <a:lstStyle/>
          <a:p>
            <a:pPr defTabSz="685800"/>
            <a:r>
              <a:rPr lang="en-US" sz="900" b="1" dirty="0">
                <a:solidFill>
                  <a:schemeClr val="accent2"/>
                </a:solidFill>
                <a:latin typeface="Arial" panose="020B0604020202020204"/>
              </a:rPr>
              <a:t>Example of inherent variability:</a:t>
            </a:r>
            <a:br>
              <a:rPr lang="en-US" sz="900" b="1" dirty="0">
                <a:solidFill>
                  <a:schemeClr val="accent2"/>
                </a:solidFill>
                <a:latin typeface="Arial" panose="020B0604020202020204"/>
              </a:rPr>
            </a:br>
            <a:r>
              <a:rPr lang="en-US" sz="900" dirty="0">
                <a:solidFill>
                  <a:schemeClr val="accent2"/>
                </a:solidFill>
                <a:latin typeface="Arial" panose="020B0604020202020204"/>
              </a:rPr>
              <a:t>Within-batch variability of a VEGF-A inhibitor biologic medicine</a:t>
            </a:r>
            <a:r>
              <a:rPr lang="en-US" sz="900" baseline="30000" dirty="0">
                <a:solidFill>
                  <a:schemeClr val="accent2"/>
                </a:solidFill>
                <a:latin typeface="Arial" panose="020B0604020202020204"/>
              </a:rPr>
              <a:t>2</a:t>
            </a:r>
            <a:endParaRPr lang="de-DE" sz="900" baseline="30000" dirty="0">
              <a:solidFill>
                <a:schemeClr val="accent2"/>
              </a:solidFill>
              <a:latin typeface="Arial" panose="020B0604020202020204"/>
            </a:endParaRPr>
          </a:p>
        </p:txBody>
      </p:sp>
      <p:grpSp>
        <p:nvGrpSpPr>
          <p:cNvPr id="1077" name="Group 1076">
            <a:extLst>
              <a:ext uri="{FF2B5EF4-FFF2-40B4-BE49-F238E27FC236}">
                <a16:creationId xmlns:a16="http://schemas.microsoft.com/office/drawing/2014/main" id="{DACC29EB-1CAE-E889-5AAC-18D982E52850}"/>
              </a:ext>
            </a:extLst>
          </p:cNvPr>
          <p:cNvGrpSpPr/>
          <p:nvPr/>
        </p:nvGrpSpPr>
        <p:grpSpPr>
          <a:xfrm>
            <a:off x="7497637" y="3140822"/>
            <a:ext cx="1281494" cy="669404"/>
            <a:chOff x="8061482" y="3587078"/>
            <a:chExt cx="1106499" cy="669404"/>
          </a:xfrm>
        </p:grpSpPr>
        <p:sp>
          <p:nvSpPr>
            <p:cNvPr id="1073" name="Rectangle 1072">
              <a:extLst>
                <a:ext uri="{FF2B5EF4-FFF2-40B4-BE49-F238E27FC236}">
                  <a16:creationId xmlns:a16="http://schemas.microsoft.com/office/drawing/2014/main" id="{4B293176-DDF9-38F1-BEB5-EB77E61DDFAD}"/>
                </a:ext>
              </a:extLst>
            </p:cNvPr>
            <p:cNvSpPr/>
            <p:nvPr/>
          </p:nvSpPr>
          <p:spPr>
            <a:xfrm>
              <a:off x="8156486" y="3587078"/>
              <a:ext cx="1011495" cy="284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defTabSz="685800">
                <a:spcAft>
                  <a:spcPts val="300"/>
                </a:spcAft>
              </a:pPr>
              <a:r>
                <a:rPr lang="en-GB" sz="800" dirty="0">
                  <a:solidFill>
                    <a:schemeClr val="accent1"/>
                  </a:solidFill>
                  <a:latin typeface="Arial" panose="020B0604020202020204"/>
                </a:rPr>
                <a:t>Pre-change batches*</a:t>
              </a:r>
            </a:p>
            <a:p>
              <a:pPr defTabSz="685800">
                <a:spcAft>
                  <a:spcPts val="300"/>
                </a:spcAft>
              </a:pPr>
              <a:r>
                <a:rPr lang="en-GB" sz="800" dirty="0">
                  <a:solidFill>
                    <a:schemeClr val="accent1"/>
                  </a:solidFill>
                  <a:latin typeface="Arial" panose="020B0604020202020204"/>
                </a:rPr>
                <a:t>Post-change batches*</a:t>
              </a:r>
              <a:endParaRPr lang="en-US" sz="800" dirty="0">
                <a:solidFill>
                  <a:schemeClr val="accent1"/>
                </a:solidFill>
                <a:latin typeface="Arial" panose="020B0604020202020204"/>
              </a:endParaRPr>
            </a:p>
          </p:txBody>
        </p:sp>
        <p:sp>
          <p:nvSpPr>
            <p:cNvPr id="1074" name="Rectangle 1073">
              <a:extLst>
                <a:ext uri="{FF2B5EF4-FFF2-40B4-BE49-F238E27FC236}">
                  <a16:creationId xmlns:a16="http://schemas.microsoft.com/office/drawing/2014/main" id="{C9239201-B249-6A50-AD14-E4B568AEEF96}"/>
                </a:ext>
              </a:extLst>
            </p:cNvPr>
            <p:cNvSpPr/>
            <p:nvPr/>
          </p:nvSpPr>
          <p:spPr>
            <a:xfrm>
              <a:off x="8061482" y="3626748"/>
              <a:ext cx="66684" cy="73579"/>
            </a:xfrm>
            <a:prstGeom prst="rect">
              <a:avLst/>
            </a:pr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076" name="TextBox 1075">
              <a:extLst>
                <a:ext uri="{FF2B5EF4-FFF2-40B4-BE49-F238E27FC236}">
                  <a16:creationId xmlns:a16="http://schemas.microsoft.com/office/drawing/2014/main" id="{592D6E5B-963C-56E9-4803-0EEDC967C395}"/>
                </a:ext>
              </a:extLst>
            </p:cNvPr>
            <p:cNvSpPr txBox="1"/>
            <p:nvPr/>
          </p:nvSpPr>
          <p:spPr>
            <a:xfrm>
              <a:off x="8061482" y="3887150"/>
              <a:ext cx="1011494" cy="36933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1">
                  <a:ln>
                    <a:noFill/>
                  </a:ln>
                  <a:solidFill>
                    <a:schemeClr val="accent1"/>
                  </a:solidFill>
                  <a:effectLst/>
                  <a:uLnTx/>
                  <a:uFillTx/>
                  <a:latin typeface="Arial" panose="020B0604020202020204"/>
                  <a:ea typeface="+mn-ea"/>
                  <a:cs typeface="+mn-cs"/>
                </a:rPr>
                <a:t>*Change in quality profile due to revised manufacturing process</a:t>
              </a:r>
            </a:p>
          </p:txBody>
        </p:sp>
      </p:grpSp>
      <p:grpSp>
        <p:nvGrpSpPr>
          <p:cNvPr id="1099" name="Group 1098">
            <a:extLst>
              <a:ext uri="{FF2B5EF4-FFF2-40B4-BE49-F238E27FC236}">
                <a16:creationId xmlns:a16="http://schemas.microsoft.com/office/drawing/2014/main" id="{E54C305F-37DE-E205-9EA7-D505B41E600C}"/>
              </a:ext>
            </a:extLst>
          </p:cNvPr>
          <p:cNvGrpSpPr/>
          <p:nvPr/>
        </p:nvGrpSpPr>
        <p:grpSpPr>
          <a:xfrm>
            <a:off x="837442" y="3309399"/>
            <a:ext cx="21923" cy="461065"/>
            <a:chOff x="679884" y="3591029"/>
            <a:chExt cx="17393" cy="353062"/>
          </a:xfrm>
          <a:solidFill>
            <a:schemeClr val="tx2"/>
          </a:solidFill>
        </p:grpSpPr>
        <p:sp>
          <p:nvSpPr>
            <p:cNvPr id="31" name="Freeform 30">
              <a:extLst>
                <a:ext uri="{FF2B5EF4-FFF2-40B4-BE49-F238E27FC236}">
                  <a16:creationId xmlns:a16="http://schemas.microsoft.com/office/drawing/2014/main" id="{851DD1FD-6F66-BF41-34F0-FC7BC4F7D8E1}"/>
                </a:ext>
              </a:extLst>
            </p:cNvPr>
            <p:cNvSpPr/>
            <p:nvPr/>
          </p:nvSpPr>
          <p:spPr>
            <a:xfrm>
              <a:off x="679884" y="3591029"/>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674946B-4215-549E-8F3B-FC0F095EB875}"/>
                </a:ext>
              </a:extLst>
            </p:cNvPr>
            <p:cNvSpPr/>
            <p:nvPr/>
          </p:nvSpPr>
          <p:spPr>
            <a:xfrm>
              <a:off x="679884" y="361151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CE778FD-765B-D1E7-EA6D-043EC8291C22}"/>
                </a:ext>
              </a:extLst>
            </p:cNvPr>
            <p:cNvSpPr/>
            <p:nvPr/>
          </p:nvSpPr>
          <p:spPr>
            <a:xfrm>
              <a:off x="679884" y="366039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611AC13-7867-9AE4-ECB0-3DE38D0155C4}"/>
                </a:ext>
              </a:extLst>
            </p:cNvPr>
            <p:cNvSpPr/>
            <p:nvPr/>
          </p:nvSpPr>
          <p:spPr>
            <a:xfrm>
              <a:off x="679884" y="3670600"/>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663364C-229D-66D7-83B1-186C6B14904D}"/>
                </a:ext>
              </a:extLst>
            </p:cNvPr>
            <p:cNvSpPr/>
            <p:nvPr/>
          </p:nvSpPr>
          <p:spPr>
            <a:xfrm>
              <a:off x="679884" y="370946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A1FDD32-AC3D-7BAA-9214-758FEC300515}"/>
                </a:ext>
              </a:extLst>
            </p:cNvPr>
            <p:cNvSpPr/>
            <p:nvPr/>
          </p:nvSpPr>
          <p:spPr>
            <a:xfrm>
              <a:off x="679884" y="374966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1C8A22-0CCA-F0B3-E3B0-C26E9A7389BD}"/>
                </a:ext>
              </a:extLst>
            </p:cNvPr>
            <p:cNvSpPr/>
            <p:nvPr/>
          </p:nvSpPr>
          <p:spPr>
            <a:xfrm>
              <a:off x="679884" y="3788585"/>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A4197E3-0C86-AFAB-C2F6-973A41DD6E7B}"/>
                </a:ext>
              </a:extLst>
            </p:cNvPr>
            <p:cNvSpPr/>
            <p:nvPr/>
          </p:nvSpPr>
          <p:spPr>
            <a:xfrm>
              <a:off x="679884" y="381857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4DAFB67-829B-5553-182B-622539854C12}"/>
                </a:ext>
              </a:extLst>
            </p:cNvPr>
            <p:cNvSpPr/>
            <p:nvPr/>
          </p:nvSpPr>
          <p:spPr>
            <a:xfrm>
              <a:off x="679884" y="3886598"/>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5E75AAF-C18B-B850-D882-58EFF68A02E5}"/>
                </a:ext>
              </a:extLst>
            </p:cNvPr>
            <p:cNvSpPr/>
            <p:nvPr/>
          </p:nvSpPr>
          <p:spPr>
            <a:xfrm>
              <a:off x="679884" y="3926607"/>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1" name="Group 1100">
            <a:extLst>
              <a:ext uri="{FF2B5EF4-FFF2-40B4-BE49-F238E27FC236}">
                <a16:creationId xmlns:a16="http://schemas.microsoft.com/office/drawing/2014/main" id="{871184DF-5A92-6CF9-8FD6-06927906C20C}"/>
              </a:ext>
            </a:extLst>
          </p:cNvPr>
          <p:cNvGrpSpPr/>
          <p:nvPr/>
        </p:nvGrpSpPr>
        <p:grpSpPr>
          <a:xfrm>
            <a:off x="1583919" y="3451643"/>
            <a:ext cx="21923" cy="113329"/>
            <a:chOff x="1048891" y="3699953"/>
            <a:chExt cx="17393" cy="86782"/>
          </a:xfrm>
          <a:solidFill>
            <a:schemeClr val="tx2">
              <a:lumMod val="50000"/>
              <a:lumOff val="50000"/>
            </a:schemeClr>
          </a:solidFill>
        </p:grpSpPr>
        <p:sp>
          <p:nvSpPr>
            <p:cNvPr id="56" name="Freeform 55">
              <a:extLst>
                <a:ext uri="{FF2B5EF4-FFF2-40B4-BE49-F238E27FC236}">
                  <a16:creationId xmlns:a16="http://schemas.microsoft.com/office/drawing/2014/main" id="{79648336-AB5E-5BFB-45E3-5F83D1793328}"/>
                </a:ext>
              </a:extLst>
            </p:cNvPr>
            <p:cNvSpPr/>
            <p:nvPr/>
          </p:nvSpPr>
          <p:spPr>
            <a:xfrm>
              <a:off x="1048891" y="3699953"/>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1488E55-4953-7170-4BC0-639849BE15D3}"/>
                </a:ext>
              </a:extLst>
            </p:cNvPr>
            <p:cNvSpPr/>
            <p:nvPr/>
          </p:nvSpPr>
          <p:spPr>
            <a:xfrm>
              <a:off x="1048891" y="372924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996583E-9500-FF7D-F482-F90561BABE0E}"/>
                </a:ext>
              </a:extLst>
            </p:cNvPr>
            <p:cNvSpPr/>
            <p:nvPr/>
          </p:nvSpPr>
          <p:spPr>
            <a:xfrm>
              <a:off x="1048891" y="3749278"/>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14DAB0F-C363-D87C-BF14-0544B7BE3C29}"/>
                </a:ext>
              </a:extLst>
            </p:cNvPr>
            <p:cNvSpPr/>
            <p:nvPr/>
          </p:nvSpPr>
          <p:spPr>
            <a:xfrm>
              <a:off x="1048891" y="376925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3" name="Group 1102">
            <a:extLst>
              <a:ext uri="{FF2B5EF4-FFF2-40B4-BE49-F238E27FC236}">
                <a16:creationId xmlns:a16="http://schemas.microsoft.com/office/drawing/2014/main" id="{E8397BF6-D917-3E97-699E-56082380EB57}"/>
              </a:ext>
            </a:extLst>
          </p:cNvPr>
          <p:cNvGrpSpPr/>
          <p:nvPr/>
        </p:nvGrpSpPr>
        <p:grpSpPr>
          <a:xfrm>
            <a:off x="2330393" y="3386895"/>
            <a:ext cx="21923" cy="294073"/>
            <a:chOff x="1417263" y="3650372"/>
            <a:chExt cx="17393" cy="225187"/>
          </a:xfrm>
          <a:solidFill>
            <a:schemeClr val="accent2">
              <a:lumMod val="75000"/>
            </a:schemeClr>
          </a:solidFill>
        </p:grpSpPr>
        <p:sp>
          <p:nvSpPr>
            <p:cNvPr id="61" name="Freeform 60">
              <a:extLst>
                <a:ext uri="{FF2B5EF4-FFF2-40B4-BE49-F238E27FC236}">
                  <a16:creationId xmlns:a16="http://schemas.microsoft.com/office/drawing/2014/main" id="{398D6305-D085-C924-CC49-FC73F5321826}"/>
                </a:ext>
              </a:extLst>
            </p:cNvPr>
            <p:cNvSpPr/>
            <p:nvPr/>
          </p:nvSpPr>
          <p:spPr>
            <a:xfrm>
              <a:off x="1417263" y="3858075"/>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FBBE924-D117-5759-ADB8-FDD734F4AB1F}"/>
                </a:ext>
              </a:extLst>
            </p:cNvPr>
            <p:cNvSpPr/>
            <p:nvPr/>
          </p:nvSpPr>
          <p:spPr>
            <a:xfrm>
              <a:off x="1417263" y="383816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BF47C8F-9166-0E5D-2C48-115214D6457D}"/>
                </a:ext>
              </a:extLst>
            </p:cNvPr>
            <p:cNvSpPr/>
            <p:nvPr/>
          </p:nvSpPr>
          <p:spPr>
            <a:xfrm>
              <a:off x="1417263" y="378884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24" name="Freeform 1023">
              <a:extLst>
                <a:ext uri="{FF2B5EF4-FFF2-40B4-BE49-F238E27FC236}">
                  <a16:creationId xmlns:a16="http://schemas.microsoft.com/office/drawing/2014/main" id="{EB4D7ECC-061D-9E3E-4417-99437B673227}"/>
                </a:ext>
              </a:extLst>
            </p:cNvPr>
            <p:cNvSpPr/>
            <p:nvPr/>
          </p:nvSpPr>
          <p:spPr>
            <a:xfrm>
              <a:off x="1417263" y="365037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5" name="Group 1104">
            <a:extLst>
              <a:ext uri="{FF2B5EF4-FFF2-40B4-BE49-F238E27FC236}">
                <a16:creationId xmlns:a16="http://schemas.microsoft.com/office/drawing/2014/main" id="{0A8492A8-7709-4D4D-3ABA-5BE9F32BDD65}"/>
              </a:ext>
            </a:extLst>
          </p:cNvPr>
          <p:cNvGrpSpPr/>
          <p:nvPr/>
        </p:nvGrpSpPr>
        <p:grpSpPr>
          <a:xfrm>
            <a:off x="3076873" y="3425478"/>
            <a:ext cx="21923" cy="114244"/>
            <a:chOff x="1784809" y="3679917"/>
            <a:chExt cx="17393" cy="87483"/>
          </a:xfrm>
          <a:solidFill>
            <a:srgbClr val="332D72"/>
          </a:solidFill>
        </p:grpSpPr>
        <p:sp>
          <p:nvSpPr>
            <p:cNvPr id="1026" name="Freeform 1025">
              <a:extLst>
                <a:ext uri="{FF2B5EF4-FFF2-40B4-BE49-F238E27FC236}">
                  <a16:creationId xmlns:a16="http://schemas.microsoft.com/office/drawing/2014/main" id="{56644963-091B-6B6B-E39F-2AE5C623E3C0}"/>
                </a:ext>
              </a:extLst>
            </p:cNvPr>
            <p:cNvSpPr/>
            <p:nvPr/>
          </p:nvSpPr>
          <p:spPr>
            <a:xfrm>
              <a:off x="1784809" y="3679917"/>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27" name="Freeform 1026">
              <a:extLst>
                <a:ext uri="{FF2B5EF4-FFF2-40B4-BE49-F238E27FC236}">
                  <a16:creationId xmlns:a16="http://schemas.microsoft.com/office/drawing/2014/main" id="{0546A03D-E558-0616-960C-5B57BC5374BB}"/>
                </a:ext>
              </a:extLst>
            </p:cNvPr>
            <p:cNvSpPr/>
            <p:nvPr/>
          </p:nvSpPr>
          <p:spPr>
            <a:xfrm>
              <a:off x="1784809" y="3719798"/>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28" name="Freeform 1027">
              <a:extLst>
                <a:ext uri="{FF2B5EF4-FFF2-40B4-BE49-F238E27FC236}">
                  <a16:creationId xmlns:a16="http://schemas.microsoft.com/office/drawing/2014/main" id="{EDF23213-8E64-9113-FBC2-5BDA13F6E0D7}"/>
                </a:ext>
              </a:extLst>
            </p:cNvPr>
            <p:cNvSpPr/>
            <p:nvPr/>
          </p:nvSpPr>
          <p:spPr>
            <a:xfrm>
              <a:off x="1784809" y="3730199"/>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29" name="Freeform 1028">
              <a:extLst>
                <a:ext uri="{FF2B5EF4-FFF2-40B4-BE49-F238E27FC236}">
                  <a16:creationId xmlns:a16="http://schemas.microsoft.com/office/drawing/2014/main" id="{4533DE45-C0F7-38F1-3E7F-2D995B66A7B2}"/>
                </a:ext>
              </a:extLst>
            </p:cNvPr>
            <p:cNvSpPr/>
            <p:nvPr/>
          </p:nvSpPr>
          <p:spPr>
            <a:xfrm>
              <a:off x="1784809" y="374991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4" name="Group 1103">
            <a:extLst>
              <a:ext uri="{FF2B5EF4-FFF2-40B4-BE49-F238E27FC236}">
                <a16:creationId xmlns:a16="http://schemas.microsoft.com/office/drawing/2014/main" id="{F61D84D6-6F02-98C6-FE17-444CEC3DD7C9}"/>
              </a:ext>
            </a:extLst>
          </p:cNvPr>
          <p:cNvGrpSpPr/>
          <p:nvPr/>
        </p:nvGrpSpPr>
        <p:grpSpPr>
          <a:xfrm>
            <a:off x="2703631" y="3129406"/>
            <a:ext cx="21923" cy="744388"/>
            <a:chOff x="1600846" y="3453199"/>
            <a:chExt cx="17393" cy="570017"/>
          </a:xfrm>
          <a:solidFill>
            <a:schemeClr val="accent4">
              <a:lumMod val="75000"/>
            </a:schemeClr>
          </a:solidFill>
        </p:grpSpPr>
        <p:sp>
          <p:nvSpPr>
            <p:cNvPr id="1025" name="Freeform 1024">
              <a:extLst>
                <a:ext uri="{FF2B5EF4-FFF2-40B4-BE49-F238E27FC236}">
                  <a16:creationId xmlns:a16="http://schemas.microsoft.com/office/drawing/2014/main" id="{F89EEAB4-26E9-7849-F4B6-AEEEF44FFBA6}"/>
                </a:ext>
              </a:extLst>
            </p:cNvPr>
            <p:cNvSpPr/>
            <p:nvPr/>
          </p:nvSpPr>
          <p:spPr>
            <a:xfrm>
              <a:off x="1600846" y="366064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30" name="Freeform 1029">
              <a:extLst>
                <a:ext uri="{FF2B5EF4-FFF2-40B4-BE49-F238E27FC236}">
                  <a16:creationId xmlns:a16="http://schemas.microsoft.com/office/drawing/2014/main" id="{591CC75C-E83C-4123-0EBA-B1F699D02CC3}"/>
                </a:ext>
              </a:extLst>
            </p:cNvPr>
            <p:cNvSpPr/>
            <p:nvPr/>
          </p:nvSpPr>
          <p:spPr>
            <a:xfrm>
              <a:off x="1600846" y="3473235"/>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31" name="Freeform 1030">
              <a:extLst>
                <a:ext uri="{FF2B5EF4-FFF2-40B4-BE49-F238E27FC236}">
                  <a16:creationId xmlns:a16="http://schemas.microsoft.com/office/drawing/2014/main" id="{1F114237-3F0D-ACD2-C9D2-15526C80BF41}"/>
                </a:ext>
              </a:extLst>
            </p:cNvPr>
            <p:cNvSpPr/>
            <p:nvPr/>
          </p:nvSpPr>
          <p:spPr>
            <a:xfrm>
              <a:off x="1600846" y="3453199"/>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32" name="Freeform 1031">
              <a:extLst>
                <a:ext uri="{FF2B5EF4-FFF2-40B4-BE49-F238E27FC236}">
                  <a16:creationId xmlns:a16="http://schemas.microsoft.com/office/drawing/2014/main" id="{455CF613-DBF7-1C77-2A04-0DCD4A90FEEB}"/>
                </a:ext>
              </a:extLst>
            </p:cNvPr>
            <p:cNvSpPr/>
            <p:nvPr/>
          </p:nvSpPr>
          <p:spPr>
            <a:xfrm>
              <a:off x="1600846" y="3769060"/>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33" name="Freeform 1032">
              <a:extLst>
                <a:ext uri="{FF2B5EF4-FFF2-40B4-BE49-F238E27FC236}">
                  <a16:creationId xmlns:a16="http://schemas.microsoft.com/office/drawing/2014/main" id="{368BF7B9-5202-189C-BC53-BDCA8C19C101}"/>
                </a:ext>
              </a:extLst>
            </p:cNvPr>
            <p:cNvSpPr/>
            <p:nvPr/>
          </p:nvSpPr>
          <p:spPr>
            <a:xfrm>
              <a:off x="1600846" y="400573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2" name="Group 1101">
            <a:extLst>
              <a:ext uri="{FF2B5EF4-FFF2-40B4-BE49-F238E27FC236}">
                <a16:creationId xmlns:a16="http://schemas.microsoft.com/office/drawing/2014/main" id="{832BBDBE-F042-55A3-0000-E415A3B9BF45}"/>
              </a:ext>
            </a:extLst>
          </p:cNvPr>
          <p:cNvGrpSpPr/>
          <p:nvPr/>
        </p:nvGrpSpPr>
        <p:grpSpPr>
          <a:xfrm>
            <a:off x="1957157" y="3618387"/>
            <a:ext cx="21923" cy="178410"/>
            <a:chOff x="1232854" y="3827637"/>
            <a:chExt cx="17393" cy="136618"/>
          </a:xfrm>
          <a:solidFill>
            <a:schemeClr val="accent1">
              <a:lumMod val="25000"/>
              <a:lumOff val="75000"/>
            </a:schemeClr>
          </a:solidFill>
        </p:grpSpPr>
        <p:sp>
          <p:nvSpPr>
            <p:cNvPr id="60" name="Freeform 59">
              <a:extLst>
                <a:ext uri="{FF2B5EF4-FFF2-40B4-BE49-F238E27FC236}">
                  <a16:creationId xmlns:a16="http://schemas.microsoft.com/office/drawing/2014/main" id="{424F89AC-46E6-645E-2572-271F409F05BA}"/>
                </a:ext>
              </a:extLst>
            </p:cNvPr>
            <p:cNvSpPr/>
            <p:nvPr/>
          </p:nvSpPr>
          <p:spPr>
            <a:xfrm>
              <a:off x="1232854" y="3827637"/>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34" name="Freeform 1033">
              <a:extLst>
                <a:ext uri="{FF2B5EF4-FFF2-40B4-BE49-F238E27FC236}">
                  <a16:creationId xmlns:a16="http://schemas.microsoft.com/office/drawing/2014/main" id="{D5D8F7B3-B9C6-40EA-9FC7-F32E2572D102}"/>
                </a:ext>
              </a:extLst>
            </p:cNvPr>
            <p:cNvSpPr/>
            <p:nvPr/>
          </p:nvSpPr>
          <p:spPr>
            <a:xfrm>
              <a:off x="1232854" y="3887427"/>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40" name="Freeform 1039">
              <a:extLst>
                <a:ext uri="{FF2B5EF4-FFF2-40B4-BE49-F238E27FC236}">
                  <a16:creationId xmlns:a16="http://schemas.microsoft.com/office/drawing/2014/main" id="{09DD110E-F91B-4F2D-8890-3878720D23CF}"/>
                </a:ext>
              </a:extLst>
            </p:cNvPr>
            <p:cNvSpPr/>
            <p:nvPr/>
          </p:nvSpPr>
          <p:spPr>
            <a:xfrm>
              <a:off x="1232854" y="3917099"/>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71" name="Freeform 1070">
              <a:extLst>
                <a:ext uri="{FF2B5EF4-FFF2-40B4-BE49-F238E27FC236}">
                  <a16:creationId xmlns:a16="http://schemas.microsoft.com/office/drawing/2014/main" id="{0A77A0BE-8979-72B8-3FB1-74818D8148D9}"/>
                </a:ext>
              </a:extLst>
            </p:cNvPr>
            <p:cNvSpPr/>
            <p:nvPr/>
          </p:nvSpPr>
          <p:spPr>
            <a:xfrm>
              <a:off x="1232854" y="394677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0" name="Group 1099">
            <a:extLst>
              <a:ext uri="{FF2B5EF4-FFF2-40B4-BE49-F238E27FC236}">
                <a16:creationId xmlns:a16="http://schemas.microsoft.com/office/drawing/2014/main" id="{BD90A7C1-7C8D-202E-0591-0FA53B7D8699}"/>
              </a:ext>
            </a:extLst>
          </p:cNvPr>
          <p:cNvGrpSpPr/>
          <p:nvPr/>
        </p:nvGrpSpPr>
        <p:grpSpPr>
          <a:xfrm>
            <a:off x="1210681" y="3193070"/>
            <a:ext cx="21923" cy="667307"/>
            <a:chOff x="865117" y="3501950"/>
            <a:chExt cx="17393" cy="510992"/>
          </a:xfrm>
          <a:solidFill>
            <a:schemeClr val="tx2">
              <a:lumMod val="75000"/>
              <a:lumOff val="25000"/>
            </a:schemeClr>
          </a:solidFill>
        </p:grpSpPr>
        <p:sp>
          <p:nvSpPr>
            <p:cNvPr id="41" name="Freeform 40">
              <a:extLst>
                <a:ext uri="{FF2B5EF4-FFF2-40B4-BE49-F238E27FC236}">
                  <a16:creationId xmlns:a16="http://schemas.microsoft.com/office/drawing/2014/main" id="{215D3961-A62D-4C47-A1AD-C32694DA7111}"/>
                </a:ext>
              </a:extLst>
            </p:cNvPr>
            <p:cNvSpPr/>
            <p:nvPr/>
          </p:nvSpPr>
          <p:spPr>
            <a:xfrm>
              <a:off x="865117" y="3995458"/>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C6CFBE2-D1FA-1E38-3D4A-FD5102962C1E}"/>
                </a:ext>
              </a:extLst>
            </p:cNvPr>
            <p:cNvSpPr/>
            <p:nvPr/>
          </p:nvSpPr>
          <p:spPr>
            <a:xfrm>
              <a:off x="865117" y="3916844"/>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9D200AA-1A1F-A17F-EB98-8BC88099458D}"/>
                </a:ext>
              </a:extLst>
            </p:cNvPr>
            <p:cNvSpPr/>
            <p:nvPr/>
          </p:nvSpPr>
          <p:spPr>
            <a:xfrm>
              <a:off x="865117" y="3886598"/>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03F013C-913D-3B33-C790-E0678548D14C}"/>
                </a:ext>
              </a:extLst>
            </p:cNvPr>
            <p:cNvSpPr/>
            <p:nvPr/>
          </p:nvSpPr>
          <p:spPr>
            <a:xfrm>
              <a:off x="865117" y="389789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62ABFB1-91C0-ED4C-2884-D3479D553229}"/>
                </a:ext>
              </a:extLst>
            </p:cNvPr>
            <p:cNvSpPr/>
            <p:nvPr/>
          </p:nvSpPr>
          <p:spPr>
            <a:xfrm>
              <a:off x="865117" y="3768804"/>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E65599D-F8EB-ABB0-20D8-6332F28E0272}"/>
                </a:ext>
              </a:extLst>
            </p:cNvPr>
            <p:cNvSpPr/>
            <p:nvPr/>
          </p:nvSpPr>
          <p:spPr>
            <a:xfrm>
              <a:off x="865117" y="3781247"/>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87A08ED-9A1C-2153-BF89-9B95EF5B628C}"/>
                </a:ext>
              </a:extLst>
            </p:cNvPr>
            <p:cNvSpPr/>
            <p:nvPr/>
          </p:nvSpPr>
          <p:spPr>
            <a:xfrm>
              <a:off x="865117" y="3793690"/>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CC4D017-8DAE-FF67-D1C1-0ECAFCBEE4E5}"/>
                </a:ext>
              </a:extLst>
            </p:cNvPr>
            <p:cNvSpPr/>
            <p:nvPr/>
          </p:nvSpPr>
          <p:spPr>
            <a:xfrm>
              <a:off x="865117" y="3806133"/>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91D69E5-CE5B-4697-6249-A834565E1764}"/>
                </a:ext>
              </a:extLst>
            </p:cNvPr>
            <p:cNvSpPr/>
            <p:nvPr/>
          </p:nvSpPr>
          <p:spPr>
            <a:xfrm>
              <a:off x="865117" y="381857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A20272E-FD1A-74D0-7222-B7C41F0065AC}"/>
                </a:ext>
              </a:extLst>
            </p:cNvPr>
            <p:cNvSpPr/>
            <p:nvPr/>
          </p:nvSpPr>
          <p:spPr>
            <a:xfrm>
              <a:off x="865117" y="371105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AEB0D4-A39D-9928-3509-3DACBA418B9E}"/>
                </a:ext>
              </a:extLst>
            </p:cNvPr>
            <p:cNvSpPr/>
            <p:nvPr/>
          </p:nvSpPr>
          <p:spPr>
            <a:xfrm>
              <a:off x="865117" y="3723499"/>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9652CB4-CAAD-4426-1A55-0B998CD78E1D}"/>
                </a:ext>
              </a:extLst>
            </p:cNvPr>
            <p:cNvSpPr/>
            <p:nvPr/>
          </p:nvSpPr>
          <p:spPr>
            <a:xfrm>
              <a:off x="865117" y="363059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9F38625-5EA1-1A7B-0906-7FE2C66340D7}"/>
                </a:ext>
              </a:extLst>
            </p:cNvPr>
            <p:cNvSpPr/>
            <p:nvPr/>
          </p:nvSpPr>
          <p:spPr>
            <a:xfrm>
              <a:off x="865117" y="3501950"/>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78" name="Freeform 1077">
              <a:extLst>
                <a:ext uri="{FF2B5EF4-FFF2-40B4-BE49-F238E27FC236}">
                  <a16:creationId xmlns:a16="http://schemas.microsoft.com/office/drawing/2014/main" id="{FE8BC707-157B-DCA7-A225-59E7D6BAFF9B}"/>
                </a:ext>
              </a:extLst>
            </p:cNvPr>
            <p:cNvSpPr/>
            <p:nvPr/>
          </p:nvSpPr>
          <p:spPr>
            <a:xfrm>
              <a:off x="865117" y="3670600"/>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79" name="Freeform 1078">
              <a:extLst>
                <a:ext uri="{FF2B5EF4-FFF2-40B4-BE49-F238E27FC236}">
                  <a16:creationId xmlns:a16="http://schemas.microsoft.com/office/drawing/2014/main" id="{70C37755-EECE-ED79-5EF9-B821EF79B99F}"/>
                </a:ext>
              </a:extLst>
            </p:cNvPr>
            <p:cNvSpPr/>
            <p:nvPr/>
          </p:nvSpPr>
          <p:spPr>
            <a:xfrm>
              <a:off x="865117" y="373594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80" name="Freeform 1079">
              <a:extLst>
                <a:ext uri="{FF2B5EF4-FFF2-40B4-BE49-F238E27FC236}">
                  <a16:creationId xmlns:a16="http://schemas.microsoft.com/office/drawing/2014/main" id="{2F3ABA77-D530-0293-FA7C-1D2DAE427824}"/>
                </a:ext>
              </a:extLst>
            </p:cNvPr>
            <p:cNvSpPr/>
            <p:nvPr/>
          </p:nvSpPr>
          <p:spPr>
            <a:xfrm>
              <a:off x="865117" y="3748385"/>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D8B18AF0-27C0-AC35-682E-7A1F2B641606}"/>
              </a:ext>
            </a:extLst>
          </p:cNvPr>
          <p:cNvSpPr>
            <a:spLocks/>
          </p:cNvSpPr>
          <p:nvPr/>
        </p:nvSpPr>
        <p:spPr>
          <a:xfrm>
            <a:off x="752078" y="2815919"/>
            <a:ext cx="2421024" cy="1396195"/>
          </a:xfrm>
          <a:custGeom>
            <a:avLst/>
            <a:gdLst>
              <a:gd name="connsiteX0" fmla="*/ 0 w 1195003"/>
              <a:gd name="connsiteY0" fmla="*/ 0 h 1069140"/>
              <a:gd name="connsiteX1" fmla="*/ 1195003 w 1195003"/>
              <a:gd name="connsiteY1" fmla="*/ 0 h 1069140"/>
              <a:gd name="connsiteX2" fmla="*/ 1195003 w 1195003"/>
              <a:gd name="connsiteY2" fmla="*/ 1069141 h 1069140"/>
              <a:gd name="connsiteX3" fmla="*/ 0 w 1195003"/>
              <a:gd name="connsiteY3" fmla="*/ 1069141 h 1069140"/>
            </a:gdLst>
            <a:ahLst/>
            <a:cxnLst>
              <a:cxn ang="0">
                <a:pos x="connsiteX0" y="connsiteY0"/>
              </a:cxn>
              <a:cxn ang="0">
                <a:pos x="connsiteX1" y="connsiteY1"/>
              </a:cxn>
              <a:cxn ang="0">
                <a:pos x="connsiteX2" y="connsiteY2"/>
              </a:cxn>
              <a:cxn ang="0">
                <a:pos x="connsiteX3" y="connsiteY3"/>
              </a:cxn>
            </a:cxnLst>
            <a:rect l="l" t="t" r="r" b="b"/>
            <a:pathLst>
              <a:path w="1195003" h="1069140">
                <a:moveTo>
                  <a:pt x="0" y="0"/>
                </a:moveTo>
                <a:lnTo>
                  <a:pt x="1195003" y="0"/>
                </a:lnTo>
                <a:lnTo>
                  <a:pt x="1195003" y="1069141"/>
                </a:lnTo>
                <a:lnTo>
                  <a:pt x="0" y="1069141"/>
                </a:lnTo>
                <a:close/>
              </a:path>
            </a:pathLst>
          </a:custGeom>
          <a:noFill/>
          <a:ln w="6350" cap="flat">
            <a:solidFill>
              <a:srgbClr val="4D4D57"/>
            </a:solidFill>
            <a:prstDash val="solid"/>
            <a:miter/>
          </a:ln>
        </p:spPr>
        <p:txBody>
          <a:bodyPr rtlCol="0" anchor="ctr"/>
          <a:lstStyle/>
          <a:p>
            <a:endParaRPr lang="en-US" dirty="0">
              <a:solidFill>
                <a:schemeClr val="tx2"/>
              </a:solidFill>
            </a:endParaRPr>
          </a:p>
        </p:txBody>
      </p:sp>
      <p:sp>
        <p:nvSpPr>
          <p:cNvPr id="19" name="Freeform 18">
            <a:extLst>
              <a:ext uri="{FF2B5EF4-FFF2-40B4-BE49-F238E27FC236}">
                <a16:creationId xmlns:a16="http://schemas.microsoft.com/office/drawing/2014/main" id="{0B151AD4-B77B-90D0-D639-5DC1DEB5B141}"/>
              </a:ext>
            </a:extLst>
          </p:cNvPr>
          <p:cNvSpPr>
            <a:spLocks/>
          </p:cNvSpPr>
          <p:nvPr/>
        </p:nvSpPr>
        <p:spPr>
          <a:xfrm>
            <a:off x="841974"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1" name="Freeform 20">
            <a:extLst>
              <a:ext uri="{FF2B5EF4-FFF2-40B4-BE49-F238E27FC236}">
                <a16:creationId xmlns:a16="http://schemas.microsoft.com/office/drawing/2014/main" id="{7014FAF4-3D32-139F-FC77-6174FD387603}"/>
              </a:ext>
            </a:extLst>
          </p:cNvPr>
          <p:cNvSpPr>
            <a:spLocks/>
          </p:cNvSpPr>
          <p:nvPr/>
        </p:nvSpPr>
        <p:spPr>
          <a:xfrm>
            <a:off x="1215192"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2" name="Freeform 21">
            <a:extLst>
              <a:ext uri="{FF2B5EF4-FFF2-40B4-BE49-F238E27FC236}">
                <a16:creationId xmlns:a16="http://schemas.microsoft.com/office/drawing/2014/main" id="{9B0EE0A3-8EDD-FA98-2E44-0764A97095B7}"/>
              </a:ext>
            </a:extLst>
          </p:cNvPr>
          <p:cNvSpPr>
            <a:spLocks/>
          </p:cNvSpPr>
          <p:nvPr/>
        </p:nvSpPr>
        <p:spPr>
          <a:xfrm>
            <a:off x="1588410"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3" name="Freeform 22">
            <a:extLst>
              <a:ext uri="{FF2B5EF4-FFF2-40B4-BE49-F238E27FC236}">
                <a16:creationId xmlns:a16="http://schemas.microsoft.com/office/drawing/2014/main" id="{DFA9841C-E833-386D-5CDC-7F39F2FA7A06}"/>
              </a:ext>
            </a:extLst>
          </p:cNvPr>
          <p:cNvSpPr>
            <a:spLocks/>
          </p:cNvSpPr>
          <p:nvPr/>
        </p:nvSpPr>
        <p:spPr>
          <a:xfrm>
            <a:off x="1961755"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4" name="Freeform 23">
            <a:extLst>
              <a:ext uri="{FF2B5EF4-FFF2-40B4-BE49-F238E27FC236}">
                <a16:creationId xmlns:a16="http://schemas.microsoft.com/office/drawing/2014/main" id="{E7CFF442-519B-084E-643E-DB291B3F1FB9}"/>
              </a:ext>
            </a:extLst>
          </p:cNvPr>
          <p:cNvSpPr>
            <a:spLocks/>
          </p:cNvSpPr>
          <p:nvPr/>
        </p:nvSpPr>
        <p:spPr>
          <a:xfrm>
            <a:off x="2334972"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5" name="Freeform 24">
            <a:extLst>
              <a:ext uri="{FF2B5EF4-FFF2-40B4-BE49-F238E27FC236}">
                <a16:creationId xmlns:a16="http://schemas.microsoft.com/office/drawing/2014/main" id="{6DCBE898-A285-2375-7B4E-23377040D261}"/>
              </a:ext>
            </a:extLst>
          </p:cNvPr>
          <p:cNvSpPr>
            <a:spLocks/>
          </p:cNvSpPr>
          <p:nvPr/>
        </p:nvSpPr>
        <p:spPr>
          <a:xfrm>
            <a:off x="2708188"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6" name="Freeform 25">
            <a:extLst>
              <a:ext uri="{FF2B5EF4-FFF2-40B4-BE49-F238E27FC236}">
                <a16:creationId xmlns:a16="http://schemas.microsoft.com/office/drawing/2014/main" id="{0B6B385A-6CBB-814F-23B6-0BBAF5755AC4}"/>
              </a:ext>
            </a:extLst>
          </p:cNvPr>
          <p:cNvSpPr>
            <a:spLocks/>
          </p:cNvSpPr>
          <p:nvPr/>
        </p:nvSpPr>
        <p:spPr>
          <a:xfrm>
            <a:off x="3081405"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7" name="Freeform 26">
            <a:extLst>
              <a:ext uri="{FF2B5EF4-FFF2-40B4-BE49-F238E27FC236}">
                <a16:creationId xmlns:a16="http://schemas.microsoft.com/office/drawing/2014/main" id="{C473D609-49AC-02B0-7744-40FE95596D3B}"/>
              </a:ext>
            </a:extLst>
          </p:cNvPr>
          <p:cNvSpPr>
            <a:spLocks/>
          </p:cNvSpPr>
          <p:nvPr/>
        </p:nvSpPr>
        <p:spPr>
          <a:xfrm>
            <a:off x="746290" y="3075492"/>
            <a:ext cx="2421024" cy="8333"/>
          </a:xfrm>
          <a:custGeom>
            <a:avLst/>
            <a:gdLst>
              <a:gd name="connsiteX0" fmla="*/ 0 w 1195003"/>
              <a:gd name="connsiteY0" fmla="*/ 0 h 6381"/>
              <a:gd name="connsiteX1" fmla="*/ 1195003 w 1195003"/>
              <a:gd name="connsiteY1" fmla="*/ 0 h 6381"/>
            </a:gdLst>
            <a:ahLst/>
            <a:cxnLst>
              <a:cxn ang="0">
                <a:pos x="connsiteX0" y="connsiteY0"/>
              </a:cxn>
              <a:cxn ang="0">
                <a:pos x="connsiteX1" y="connsiteY1"/>
              </a:cxn>
            </a:cxnLst>
            <a:rect l="l" t="t" r="r" b="b"/>
            <a:pathLst>
              <a:path w="1195003" h="6381">
                <a:moveTo>
                  <a:pt x="0" y="0"/>
                </a:moveTo>
                <a:lnTo>
                  <a:pt x="1195003" y="0"/>
                </a:lnTo>
              </a:path>
            </a:pathLst>
          </a:custGeom>
          <a:ln w="6350" cap="flat">
            <a:solidFill>
              <a:schemeClr val="tx2"/>
            </a:solidFill>
            <a:prstDash val="sysDot"/>
            <a:miter/>
          </a:ln>
        </p:spPr>
        <p:txBody>
          <a:bodyPr rtlCol="0" anchor="ctr"/>
          <a:lstStyle/>
          <a:p>
            <a:endParaRPr lang="en-US">
              <a:solidFill>
                <a:schemeClr val="tx2"/>
              </a:solidFill>
            </a:endParaRPr>
          </a:p>
        </p:txBody>
      </p:sp>
      <p:sp>
        <p:nvSpPr>
          <p:cNvPr id="28" name="Freeform 27">
            <a:extLst>
              <a:ext uri="{FF2B5EF4-FFF2-40B4-BE49-F238E27FC236}">
                <a16:creationId xmlns:a16="http://schemas.microsoft.com/office/drawing/2014/main" id="{38177462-1736-E7B1-9547-4D03924B6277}"/>
              </a:ext>
            </a:extLst>
          </p:cNvPr>
          <p:cNvSpPr>
            <a:spLocks/>
          </p:cNvSpPr>
          <p:nvPr/>
        </p:nvSpPr>
        <p:spPr>
          <a:xfrm>
            <a:off x="746290" y="3229819"/>
            <a:ext cx="2421024" cy="8333"/>
          </a:xfrm>
          <a:custGeom>
            <a:avLst/>
            <a:gdLst>
              <a:gd name="connsiteX0" fmla="*/ 0 w 1195003"/>
              <a:gd name="connsiteY0" fmla="*/ 0 h 6381"/>
              <a:gd name="connsiteX1" fmla="*/ 1195003 w 1195003"/>
              <a:gd name="connsiteY1" fmla="*/ 0 h 6381"/>
            </a:gdLst>
            <a:ahLst/>
            <a:cxnLst>
              <a:cxn ang="0">
                <a:pos x="connsiteX0" y="connsiteY0"/>
              </a:cxn>
              <a:cxn ang="0">
                <a:pos x="connsiteX1" y="connsiteY1"/>
              </a:cxn>
            </a:cxnLst>
            <a:rect l="l" t="t" r="r" b="b"/>
            <a:pathLst>
              <a:path w="1195003" h="6381">
                <a:moveTo>
                  <a:pt x="0" y="0"/>
                </a:moveTo>
                <a:lnTo>
                  <a:pt x="1195003" y="0"/>
                </a:lnTo>
              </a:path>
            </a:pathLst>
          </a:custGeom>
          <a:ln w="6350" cap="flat">
            <a:solidFill>
              <a:schemeClr val="tx2"/>
            </a:solidFill>
            <a:prstDash val="sysDot"/>
            <a:miter/>
          </a:ln>
        </p:spPr>
        <p:txBody>
          <a:bodyPr rtlCol="0" anchor="ctr"/>
          <a:lstStyle/>
          <a:p>
            <a:endParaRPr lang="en-US">
              <a:solidFill>
                <a:schemeClr val="tx2"/>
              </a:solidFill>
            </a:endParaRPr>
          </a:p>
        </p:txBody>
      </p:sp>
      <p:sp>
        <p:nvSpPr>
          <p:cNvPr id="29" name="Freeform 28">
            <a:extLst>
              <a:ext uri="{FF2B5EF4-FFF2-40B4-BE49-F238E27FC236}">
                <a16:creationId xmlns:a16="http://schemas.microsoft.com/office/drawing/2014/main" id="{B320C2C7-4EBA-7814-EE1E-4FD0F1471DC8}"/>
              </a:ext>
            </a:extLst>
          </p:cNvPr>
          <p:cNvSpPr>
            <a:spLocks/>
          </p:cNvSpPr>
          <p:nvPr/>
        </p:nvSpPr>
        <p:spPr>
          <a:xfrm>
            <a:off x="746290" y="3847628"/>
            <a:ext cx="2421024" cy="8333"/>
          </a:xfrm>
          <a:custGeom>
            <a:avLst/>
            <a:gdLst>
              <a:gd name="connsiteX0" fmla="*/ 0 w 1195003"/>
              <a:gd name="connsiteY0" fmla="*/ 0 h 6381"/>
              <a:gd name="connsiteX1" fmla="*/ 1195003 w 1195003"/>
              <a:gd name="connsiteY1" fmla="*/ 0 h 6381"/>
            </a:gdLst>
            <a:ahLst/>
            <a:cxnLst>
              <a:cxn ang="0">
                <a:pos x="connsiteX0" y="connsiteY0"/>
              </a:cxn>
              <a:cxn ang="0">
                <a:pos x="connsiteX1" y="connsiteY1"/>
              </a:cxn>
            </a:cxnLst>
            <a:rect l="l" t="t" r="r" b="b"/>
            <a:pathLst>
              <a:path w="1195003" h="6381">
                <a:moveTo>
                  <a:pt x="0" y="0"/>
                </a:moveTo>
                <a:lnTo>
                  <a:pt x="1195003" y="0"/>
                </a:lnTo>
              </a:path>
            </a:pathLst>
          </a:custGeom>
          <a:ln w="6350" cap="flat">
            <a:solidFill>
              <a:schemeClr val="tx2"/>
            </a:solidFill>
            <a:prstDash val="sysDot"/>
            <a:miter/>
          </a:ln>
        </p:spPr>
        <p:txBody>
          <a:bodyPr rtlCol="0" anchor="ctr"/>
          <a:lstStyle/>
          <a:p>
            <a:endParaRPr lang="en-US">
              <a:solidFill>
                <a:schemeClr val="tx2"/>
              </a:solidFill>
            </a:endParaRPr>
          </a:p>
        </p:txBody>
      </p:sp>
      <p:sp>
        <p:nvSpPr>
          <p:cNvPr id="30" name="Freeform 29">
            <a:extLst>
              <a:ext uri="{FF2B5EF4-FFF2-40B4-BE49-F238E27FC236}">
                <a16:creationId xmlns:a16="http://schemas.microsoft.com/office/drawing/2014/main" id="{34F6F627-66F4-0074-6933-6AA13B4E32FE}"/>
              </a:ext>
            </a:extLst>
          </p:cNvPr>
          <p:cNvSpPr>
            <a:spLocks/>
          </p:cNvSpPr>
          <p:nvPr/>
        </p:nvSpPr>
        <p:spPr>
          <a:xfrm>
            <a:off x="746290" y="4001956"/>
            <a:ext cx="2421024" cy="8333"/>
          </a:xfrm>
          <a:custGeom>
            <a:avLst/>
            <a:gdLst>
              <a:gd name="connsiteX0" fmla="*/ 0 w 1195003"/>
              <a:gd name="connsiteY0" fmla="*/ 0 h 6381"/>
              <a:gd name="connsiteX1" fmla="*/ 1195003 w 1195003"/>
              <a:gd name="connsiteY1" fmla="*/ 0 h 6381"/>
            </a:gdLst>
            <a:ahLst/>
            <a:cxnLst>
              <a:cxn ang="0">
                <a:pos x="connsiteX0" y="connsiteY0"/>
              </a:cxn>
              <a:cxn ang="0">
                <a:pos x="connsiteX1" y="connsiteY1"/>
              </a:cxn>
            </a:cxnLst>
            <a:rect l="l" t="t" r="r" b="b"/>
            <a:pathLst>
              <a:path w="1195003" h="6381">
                <a:moveTo>
                  <a:pt x="0" y="0"/>
                </a:moveTo>
                <a:lnTo>
                  <a:pt x="1195003" y="0"/>
                </a:lnTo>
              </a:path>
            </a:pathLst>
          </a:custGeom>
          <a:ln w="6350" cap="flat">
            <a:solidFill>
              <a:schemeClr val="tx2"/>
            </a:solidFill>
            <a:prstDash val="sysDot"/>
            <a:miter/>
          </a:ln>
        </p:spPr>
        <p:txBody>
          <a:bodyPr rtlCol="0" anchor="ctr"/>
          <a:lstStyle/>
          <a:p>
            <a:endParaRPr lang="en-US">
              <a:solidFill>
                <a:schemeClr val="tx2"/>
              </a:solidFill>
            </a:endParaRPr>
          </a:p>
        </p:txBody>
      </p:sp>
      <p:grpSp>
        <p:nvGrpSpPr>
          <p:cNvPr id="6" name="Group 5">
            <a:extLst>
              <a:ext uri="{FF2B5EF4-FFF2-40B4-BE49-F238E27FC236}">
                <a16:creationId xmlns:a16="http://schemas.microsoft.com/office/drawing/2014/main" id="{E05468CF-D0B7-2199-55FD-BE2C45949B2F}"/>
              </a:ext>
            </a:extLst>
          </p:cNvPr>
          <p:cNvGrpSpPr/>
          <p:nvPr/>
        </p:nvGrpSpPr>
        <p:grpSpPr>
          <a:xfrm>
            <a:off x="348383" y="2811294"/>
            <a:ext cx="403695" cy="1384033"/>
            <a:chOff x="326079" y="3209603"/>
            <a:chExt cx="320285" cy="1059827"/>
          </a:xfrm>
        </p:grpSpPr>
        <p:sp>
          <p:nvSpPr>
            <p:cNvPr id="13" name="Freeform 12">
              <a:extLst>
                <a:ext uri="{FF2B5EF4-FFF2-40B4-BE49-F238E27FC236}">
                  <a16:creationId xmlns:a16="http://schemas.microsoft.com/office/drawing/2014/main" id="{2083E6A6-EF79-91C8-D383-792544B3CA3B}"/>
                </a:ext>
              </a:extLst>
            </p:cNvPr>
            <p:cNvSpPr>
              <a:spLocks/>
            </p:cNvSpPr>
            <p:nvPr/>
          </p:nvSpPr>
          <p:spPr>
            <a:xfrm>
              <a:off x="603714" y="3252579"/>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4" name="Freeform 13">
              <a:extLst>
                <a:ext uri="{FF2B5EF4-FFF2-40B4-BE49-F238E27FC236}">
                  <a16:creationId xmlns:a16="http://schemas.microsoft.com/office/drawing/2014/main" id="{6D6AB792-CC19-BBF1-B4C0-A5E8138145D2}"/>
                </a:ext>
              </a:extLst>
            </p:cNvPr>
            <p:cNvSpPr>
              <a:spLocks/>
            </p:cNvSpPr>
            <p:nvPr/>
          </p:nvSpPr>
          <p:spPr>
            <a:xfrm>
              <a:off x="603714" y="3450391"/>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5" name="Freeform 14">
              <a:extLst>
                <a:ext uri="{FF2B5EF4-FFF2-40B4-BE49-F238E27FC236}">
                  <a16:creationId xmlns:a16="http://schemas.microsoft.com/office/drawing/2014/main" id="{B7693673-459A-6A76-210A-7A0553530982}"/>
                </a:ext>
              </a:extLst>
            </p:cNvPr>
            <p:cNvSpPr>
              <a:spLocks/>
            </p:cNvSpPr>
            <p:nvPr/>
          </p:nvSpPr>
          <p:spPr>
            <a:xfrm>
              <a:off x="603714" y="3648203"/>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6" name="Freeform 15">
              <a:extLst>
                <a:ext uri="{FF2B5EF4-FFF2-40B4-BE49-F238E27FC236}">
                  <a16:creationId xmlns:a16="http://schemas.microsoft.com/office/drawing/2014/main" id="{CD75EE1F-AD7F-0ADF-BD09-2D74F01350B5}"/>
                </a:ext>
              </a:extLst>
            </p:cNvPr>
            <p:cNvSpPr>
              <a:spLocks/>
            </p:cNvSpPr>
            <p:nvPr/>
          </p:nvSpPr>
          <p:spPr>
            <a:xfrm>
              <a:off x="603714" y="3846078"/>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7" name="Freeform 16">
              <a:extLst>
                <a:ext uri="{FF2B5EF4-FFF2-40B4-BE49-F238E27FC236}">
                  <a16:creationId xmlns:a16="http://schemas.microsoft.com/office/drawing/2014/main" id="{7EBE75BF-D1EE-6CC9-9CAD-FBD874BCD435}"/>
                </a:ext>
              </a:extLst>
            </p:cNvPr>
            <p:cNvSpPr>
              <a:spLocks/>
            </p:cNvSpPr>
            <p:nvPr/>
          </p:nvSpPr>
          <p:spPr>
            <a:xfrm>
              <a:off x="603714" y="4043890"/>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8" name="Freeform 17">
              <a:extLst>
                <a:ext uri="{FF2B5EF4-FFF2-40B4-BE49-F238E27FC236}">
                  <a16:creationId xmlns:a16="http://schemas.microsoft.com/office/drawing/2014/main" id="{E3F6138B-F2F0-1E35-C274-F4F2F2565ECC}"/>
                </a:ext>
              </a:extLst>
            </p:cNvPr>
            <p:cNvSpPr>
              <a:spLocks/>
            </p:cNvSpPr>
            <p:nvPr/>
          </p:nvSpPr>
          <p:spPr>
            <a:xfrm>
              <a:off x="603714" y="4241702"/>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0" name="TextBox 9">
              <a:extLst>
                <a:ext uri="{FF2B5EF4-FFF2-40B4-BE49-F238E27FC236}">
                  <a16:creationId xmlns:a16="http://schemas.microsoft.com/office/drawing/2014/main" id="{B93E452E-73B2-D9FF-7381-6401C2B37402}"/>
                </a:ext>
              </a:extLst>
            </p:cNvPr>
            <p:cNvSpPr txBox="1">
              <a:spLocks/>
            </p:cNvSpPr>
            <p:nvPr/>
          </p:nvSpPr>
          <p:spPr>
            <a:xfrm>
              <a:off x="467563" y="3209603"/>
              <a:ext cx="99963" cy="70704"/>
            </a:xfrm>
            <a:prstGeom prst="rect">
              <a:avLst/>
            </a:prstGeom>
            <a:noFill/>
          </p:spPr>
          <p:txBody>
            <a:bodyPr wrap="none" lIns="0" tIns="0" rIns="0" bIns="0" rtlCol="0">
              <a:spAutoFit/>
            </a:bodyPr>
            <a:lstStyle/>
            <a:p>
              <a:pPr algn="r"/>
              <a:r>
                <a:rPr lang="en-US" sz="600" spc="-10">
                  <a:solidFill>
                    <a:sysClr val="windowText" lastClr="000000"/>
                  </a:solidFill>
                </a:rPr>
                <a:t>154</a:t>
              </a:r>
            </a:p>
          </p:txBody>
        </p:sp>
        <p:sp>
          <p:nvSpPr>
            <p:cNvPr id="1082" name="TextBox 1081">
              <a:extLst>
                <a:ext uri="{FF2B5EF4-FFF2-40B4-BE49-F238E27FC236}">
                  <a16:creationId xmlns:a16="http://schemas.microsoft.com/office/drawing/2014/main" id="{665ACE4B-958D-5971-2D01-9B55F2E30AED}"/>
                </a:ext>
              </a:extLst>
            </p:cNvPr>
            <p:cNvSpPr txBox="1">
              <a:spLocks/>
            </p:cNvSpPr>
            <p:nvPr/>
          </p:nvSpPr>
          <p:spPr>
            <a:xfrm>
              <a:off x="467563" y="3407428"/>
              <a:ext cx="99963" cy="70704"/>
            </a:xfrm>
            <a:prstGeom prst="rect">
              <a:avLst/>
            </a:prstGeom>
            <a:noFill/>
          </p:spPr>
          <p:txBody>
            <a:bodyPr wrap="none" lIns="0" tIns="0" rIns="0" bIns="0" rtlCol="0">
              <a:spAutoFit/>
            </a:bodyPr>
            <a:lstStyle/>
            <a:p>
              <a:pPr algn="r"/>
              <a:r>
                <a:rPr lang="en-US" sz="600" spc="-10">
                  <a:solidFill>
                    <a:sysClr val="windowText" lastClr="000000"/>
                  </a:solidFill>
                </a:rPr>
                <a:t>152</a:t>
              </a:r>
            </a:p>
          </p:txBody>
        </p:sp>
        <p:sp>
          <p:nvSpPr>
            <p:cNvPr id="1083" name="TextBox 1082">
              <a:extLst>
                <a:ext uri="{FF2B5EF4-FFF2-40B4-BE49-F238E27FC236}">
                  <a16:creationId xmlns:a16="http://schemas.microsoft.com/office/drawing/2014/main" id="{8BA29AB0-D621-8C82-6335-A952741EC5F8}"/>
                </a:ext>
              </a:extLst>
            </p:cNvPr>
            <p:cNvSpPr txBox="1">
              <a:spLocks/>
            </p:cNvSpPr>
            <p:nvPr/>
          </p:nvSpPr>
          <p:spPr>
            <a:xfrm>
              <a:off x="467563" y="3605253"/>
              <a:ext cx="99963" cy="70704"/>
            </a:xfrm>
            <a:prstGeom prst="rect">
              <a:avLst/>
            </a:prstGeom>
            <a:noFill/>
          </p:spPr>
          <p:txBody>
            <a:bodyPr wrap="none" lIns="0" tIns="0" rIns="0" bIns="0" rtlCol="0">
              <a:spAutoFit/>
            </a:bodyPr>
            <a:lstStyle/>
            <a:p>
              <a:pPr algn="r"/>
              <a:r>
                <a:rPr lang="en-US" sz="600" spc="-10">
                  <a:solidFill>
                    <a:sysClr val="windowText" lastClr="000000"/>
                  </a:solidFill>
                </a:rPr>
                <a:t>150</a:t>
              </a:r>
            </a:p>
          </p:txBody>
        </p:sp>
        <p:sp>
          <p:nvSpPr>
            <p:cNvPr id="1084" name="TextBox 1083">
              <a:extLst>
                <a:ext uri="{FF2B5EF4-FFF2-40B4-BE49-F238E27FC236}">
                  <a16:creationId xmlns:a16="http://schemas.microsoft.com/office/drawing/2014/main" id="{7706D673-B6DA-7950-EBE1-3035A69AFC03}"/>
                </a:ext>
              </a:extLst>
            </p:cNvPr>
            <p:cNvSpPr txBox="1">
              <a:spLocks/>
            </p:cNvSpPr>
            <p:nvPr/>
          </p:nvSpPr>
          <p:spPr>
            <a:xfrm>
              <a:off x="467563" y="3803078"/>
              <a:ext cx="99963" cy="70704"/>
            </a:xfrm>
            <a:prstGeom prst="rect">
              <a:avLst/>
            </a:prstGeom>
            <a:noFill/>
          </p:spPr>
          <p:txBody>
            <a:bodyPr wrap="none" lIns="0" tIns="0" rIns="0" bIns="0" rtlCol="0">
              <a:spAutoFit/>
            </a:bodyPr>
            <a:lstStyle/>
            <a:p>
              <a:pPr algn="r"/>
              <a:r>
                <a:rPr lang="en-US" sz="600" spc="-10" dirty="0">
                  <a:solidFill>
                    <a:sysClr val="windowText" lastClr="000000"/>
                  </a:solidFill>
                </a:rPr>
                <a:t>148</a:t>
              </a:r>
            </a:p>
          </p:txBody>
        </p:sp>
        <p:sp>
          <p:nvSpPr>
            <p:cNvPr id="1085" name="TextBox 1084">
              <a:extLst>
                <a:ext uri="{FF2B5EF4-FFF2-40B4-BE49-F238E27FC236}">
                  <a16:creationId xmlns:a16="http://schemas.microsoft.com/office/drawing/2014/main" id="{7D7314EA-659C-424C-4D66-BE00D37DBA51}"/>
                </a:ext>
              </a:extLst>
            </p:cNvPr>
            <p:cNvSpPr txBox="1">
              <a:spLocks/>
            </p:cNvSpPr>
            <p:nvPr/>
          </p:nvSpPr>
          <p:spPr>
            <a:xfrm>
              <a:off x="467563" y="4000903"/>
              <a:ext cx="99963" cy="70704"/>
            </a:xfrm>
            <a:prstGeom prst="rect">
              <a:avLst/>
            </a:prstGeom>
            <a:noFill/>
          </p:spPr>
          <p:txBody>
            <a:bodyPr wrap="none" lIns="0" tIns="0" rIns="0" bIns="0" rtlCol="0">
              <a:spAutoFit/>
            </a:bodyPr>
            <a:lstStyle/>
            <a:p>
              <a:pPr algn="r"/>
              <a:r>
                <a:rPr lang="en-US" sz="600" spc="-10">
                  <a:solidFill>
                    <a:sysClr val="windowText" lastClr="000000"/>
                  </a:solidFill>
                </a:rPr>
                <a:t>146</a:t>
              </a:r>
            </a:p>
          </p:txBody>
        </p:sp>
        <p:sp>
          <p:nvSpPr>
            <p:cNvPr id="1086" name="TextBox 1085">
              <a:extLst>
                <a:ext uri="{FF2B5EF4-FFF2-40B4-BE49-F238E27FC236}">
                  <a16:creationId xmlns:a16="http://schemas.microsoft.com/office/drawing/2014/main" id="{1BF1D9FD-8904-BF2E-2C33-6AED8A039EC2}"/>
                </a:ext>
              </a:extLst>
            </p:cNvPr>
            <p:cNvSpPr txBox="1">
              <a:spLocks/>
            </p:cNvSpPr>
            <p:nvPr/>
          </p:nvSpPr>
          <p:spPr>
            <a:xfrm>
              <a:off x="467563" y="4198726"/>
              <a:ext cx="99963" cy="70704"/>
            </a:xfrm>
            <a:prstGeom prst="rect">
              <a:avLst/>
            </a:prstGeom>
            <a:noFill/>
          </p:spPr>
          <p:txBody>
            <a:bodyPr wrap="none" lIns="0" tIns="0" rIns="0" bIns="0" rtlCol="0">
              <a:spAutoFit/>
            </a:bodyPr>
            <a:lstStyle/>
            <a:p>
              <a:pPr algn="r"/>
              <a:r>
                <a:rPr lang="en-US" sz="600" spc="-10">
                  <a:solidFill>
                    <a:sysClr val="windowText" lastClr="000000"/>
                  </a:solidFill>
                </a:rPr>
                <a:t>144</a:t>
              </a:r>
            </a:p>
          </p:txBody>
        </p:sp>
        <p:sp>
          <p:nvSpPr>
            <p:cNvPr id="1087" name="TextBox 1086">
              <a:extLst>
                <a:ext uri="{FF2B5EF4-FFF2-40B4-BE49-F238E27FC236}">
                  <a16:creationId xmlns:a16="http://schemas.microsoft.com/office/drawing/2014/main" id="{D016C448-4EB2-47CE-0B25-B9D252C8629D}"/>
                </a:ext>
              </a:extLst>
            </p:cNvPr>
            <p:cNvSpPr txBox="1">
              <a:spLocks/>
            </p:cNvSpPr>
            <p:nvPr/>
          </p:nvSpPr>
          <p:spPr>
            <a:xfrm rot="16200000">
              <a:off x="67247" y="3711088"/>
              <a:ext cx="590920" cy="73256"/>
            </a:xfrm>
            <a:prstGeom prst="rect">
              <a:avLst/>
            </a:prstGeom>
            <a:noFill/>
          </p:spPr>
          <p:txBody>
            <a:bodyPr wrap="none" lIns="0" tIns="0" rIns="0" bIns="0" rtlCol="0">
              <a:spAutoFit/>
            </a:bodyPr>
            <a:lstStyle/>
            <a:p>
              <a:pPr algn="ctr"/>
              <a:r>
                <a:rPr lang="en-US" sz="600" spc="-10" dirty="0">
                  <a:solidFill>
                    <a:sysClr val="windowText" lastClr="000000"/>
                  </a:solidFill>
                </a:rPr>
                <a:t>Molecular weight (</a:t>
              </a:r>
              <a:r>
                <a:rPr lang="en-US" sz="600" spc="-10" dirty="0" err="1">
                  <a:solidFill>
                    <a:sysClr val="windowText" lastClr="000000"/>
                  </a:solidFill>
                </a:rPr>
                <a:t>kDA</a:t>
              </a:r>
              <a:r>
                <a:rPr lang="en-US" sz="600" spc="-10" dirty="0">
                  <a:solidFill>
                    <a:sysClr val="windowText" lastClr="000000"/>
                  </a:solidFill>
                </a:rPr>
                <a:t>)</a:t>
              </a:r>
            </a:p>
          </p:txBody>
        </p:sp>
      </p:grpSp>
      <p:sp>
        <p:nvSpPr>
          <p:cNvPr id="1088" name="TextBox 1087">
            <a:extLst>
              <a:ext uri="{FF2B5EF4-FFF2-40B4-BE49-F238E27FC236}">
                <a16:creationId xmlns:a16="http://schemas.microsoft.com/office/drawing/2014/main" id="{BC3C1E6D-D275-4AFF-1207-72BA9A9A0AC2}"/>
              </a:ext>
            </a:extLst>
          </p:cNvPr>
          <p:cNvSpPr txBox="1">
            <a:spLocks/>
          </p:cNvSpPr>
          <p:nvPr/>
        </p:nvSpPr>
        <p:spPr>
          <a:xfrm>
            <a:off x="827404" y="4260278"/>
            <a:ext cx="41998" cy="92333"/>
          </a:xfrm>
          <a:prstGeom prst="rect">
            <a:avLst/>
          </a:prstGeom>
          <a:noFill/>
        </p:spPr>
        <p:txBody>
          <a:bodyPr wrap="none" lIns="0" tIns="0" rIns="0" bIns="0" rtlCol="0">
            <a:spAutoFit/>
          </a:bodyPr>
          <a:lstStyle/>
          <a:p>
            <a:pPr algn="ctr"/>
            <a:r>
              <a:rPr lang="en-US" sz="600" spc="-10">
                <a:solidFill>
                  <a:srgbClr val="000000"/>
                </a:solidFill>
              </a:rPr>
              <a:t>1</a:t>
            </a:r>
          </a:p>
        </p:txBody>
      </p:sp>
      <p:sp>
        <p:nvSpPr>
          <p:cNvPr id="1089" name="TextBox 1088">
            <a:extLst>
              <a:ext uri="{FF2B5EF4-FFF2-40B4-BE49-F238E27FC236}">
                <a16:creationId xmlns:a16="http://schemas.microsoft.com/office/drawing/2014/main" id="{244EFF29-2355-116D-490D-4D3D5DFFF33B}"/>
              </a:ext>
            </a:extLst>
          </p:cNvPr>
          <p:cNvSpPr txBox="1">
            <a:spLocks/>
          </p:cNvSpPr>
          <p:nvPr/>
        </p:nvSpPr>
        <p:spPr>
          <a:xfrm>
            <a:off x="1200642" y="4260278"/>
            <a:ext cx="41998" cy="92333"/>
          </a:xfrm>
          <a:prstGeom prst="rect">
            <a:avLst/>
          </a:prstGeom>
          <a:noFill/>
        </p:spPr>
        <p:txBody>
          <a:bodyPr wrap="none" lIns="0" tIns="0" rIns="0" bIns="0" rtlCol="0">
            <a:spAutoFit/>
          </a:bodyPr>
          <a:lstStyle/>
          <a:p>
            <a:pPr algn="ctr"/>
            <a:r>
              <a:rPr lang="en-US" sz="600" spc="-10">
                <a:solidFill>
                  <a:srgbClr val="000000"/>
                </a:solidFill>
              </a:rPr>
              <a:t>2</a:t>
            </a:r>
          </a:p>
        </p:txBody>
      </p:sp>
      <p:sp>
        <p:nvSpPr>
          <p:cNvPr id="1091" name="TextBox 1090">
            <a:extLst>
              <a:ext uri="{FF2B5EF4-FFF2-40B4-BE49-F238E27FC236}">
                <a16:creationId xmlns:a16="http://schemas.microsoft.com/office/drawing/2014/main" id="{CC3FED30-62CD-DF21-4879-554E03B5A56D}"/>
              </a:ext>
            </a:extLst>
          </p:cNvPr>
          <p:cNvSpPr txBox="1">
            <a:spLocks/>
          </p:cNvSpPr>
          <p:nvPr/>
        </p:nvSpPr>
        <p:spPr>
          <a:xfrm>
            <a:off x="1573880" y="4260278"/>
            <a:ext cx="41998" cy="92333"/>
          </a:xfrm>
          <a:prstGeom prst="rect">
            <a:avLst/>
          </a:prstGeom>
          <a:noFill/>
        </p:spPr>
        <p:txBody>
          <a:bodyPr wrap="none" lIns="0" tIns="0" rIns="0" bIns="0" rtlCol="0">
            <a:spAutoFit/>
          </a:bodyPr>
          <a:lstStyle/>
          <a:p>
            <a:pPr algn="ctr"/>
            <a:r>
              <a:rPr lang="en-US" sz="600" spc="-10">
                <a:solidFill>
                  <a:srgbClr val="000000"/>
                </a:solidFill>
              </a:rPr>
              <a:t>3</a:t>
            </a:r>
          </a:p>
        </p:txBody>
      </p:sp>
      <p:sp>
        <p:nvSpPr>
          <p:cNvPr id="1092" name="TextBox 1091">
            <a:extLst>
              <a:ext uri="{FF2B5EF4-FFF2-40B4-BE49-F238E27FC236}">
                <a16:creationId xmlns:a16="http://schemas.microsoft.com/office/drawing/2014/main" id="{4BB887A1-5039-B801-F7DD-BBBB07358622}"/>
              </a:ext>
            </a:extLst>
          </p:cNvPr>
          <p:cNvSpPr txBox="1">
            <a:spLocks/>
          </p:cNvSpPr>
          <p:nvPr/>
        </p:nvSpPr>
        <p:spPr>
          <a:xfrm>
            <a:off x="1947118" y="4260278"/>
            <a:ext cx="41998" cy="92333"/>
          </a:xfrm>
          <a:prstGeom prst="rect">
            <a:avLst/>
          </a:prstGeom>
          <a:noFill/>
        </p:spPr>
        <p:txBody>
          <a:bodyPr wrap="none" lIns="0" tIns="0" rIns="0" bIns="0" rtlCol="0">
            <a:spAutoFit/>
          </a:bodyPr>
          <a:lstStyle/>
          <a:p>
            <a:pPr algn="ctr"/>
            <a:r>
              <a:rPr lang="en-US" sz="600" spc="-10" dirty="0">
                <a:solidFill>
                  <a:srgbClr val="000000"/>
                </a:solidFill>
              </a:rPr>
              <a:t>4</a:t>
            </a:r>
          </a:p>
        </p:txBody>
      </p:sp>
      <p:sp>
        <p:nvSpPr>
          <p:cNvPr id="1093" name="TextBox 1092">
            <a:extLst>
              <a:ext uri="{FF2B5EF4-FFF2-40B4-BE49-F238E27FC236}">
                <a16:creationId xmlns:a16="http://schemas.microsoft.com/office/drawing/2014/main" id="{1F345B9B-7293-F58A-E059-115FDAE25EE9}"/>
              </a:ext>
            </a:extLst>
          </p:cNvPr>
          <p:cNvSpPr txBox="1">
            <a:spLocks/>
          </p:cNvSpPr>
          <p:nvPr/>
        </p:nvSpPr>
        <p:spPr>
          <a:xfrm>
            <a:off x="2320356" y="4260278"/>
            <a:ext cx="41998" cy="92333"/>
          </a:xfrm>
          <a:prstGeom prst="rect">
            <a:avLst/>
          </a:prstGeom>
          <a:noFill/>
        </p:spPr>
        <p:txBody>
          <a:bodyPr wrap="none" lIns="0" tIns="0" rIns="0" bIns="0" rtlCol="0">
            <a:spAutoFit/>
          </a:bodyPr>
          <a:lstStyle/>
          <a:p>
            <a:pPr algn="ctr"/>
            <a:r>
              <a:rPr lang="en-US" sz="600" spc="-10">
                <a:solidFill>
                  <a:srgbClr val="000000"/>
                </a:solidFill>
              </a:rPr>
              <a:t>5</a:t>
            </a:r>
          </a:p>
        </p:txBody>
      </p:sp>
      <p:sp>
        <p:nvSpPr>
          <p:cNvPr id="1094" name="TextBox 1093">
            <a:extLst>
              <a:ext uri="{FF2B5EF4-FFF2-40B4-BE49-F238E27FC236}">
                <a16:creationId xmlns:a16="http://schemas.microsoft.com/office/drawing/2014/main" id="{25D15CD2-7441-F158-FA07-62A816A5C69C}"/>
              </a:ext>
            </a:extLst>
          </p:cNvPr>
          <p:cNvSpPr txBox="1">
            <a:spLocks/>
          </p:cNvSpPr>
          <p:nvPr/>
        </p:nvSpPr>
        <p:spPr>
          <a:xfrm>
            <a:off x="2693594" y="4260278"/>
            <a:ext cx="41998" cy="92333"/>
          </a:xfrm>
          <a:prstGeom prst="rect">
            <a:avLst/>
          </a:prstGeom>
          <a:noFill/>
        </p:spPr>
        <p:txBody>
          <a:bodyPr wrap="none" lIns="0" tIns="0" rIns="0" bIns="0" rtlCol="0">
            <a:spAutoFit/>
          </a:bodyPr>
          <a:lstStyle/>
          <a:p>
            <a:pPr algn="ctr"/>
            <a:r>
              <a:rPr lang="en-US" sz="600" spc="-10">
                <a:solidFill>
                  <a:srgbClr val="000000"/>
                </a:solidFill>
              </a:rPr>
              <a:t>6</a:t>
            </a:r>
          </a:p>
        </p:txBody>
      </p:sp>
      <p:sp>
        <p:nvSpPr>
          <p:cNvPr id="1095" name="TextBox 1094">
            <a:extLst>
              <a:ext uri="{FF2B5EF4-FFF2-40B4-BE49-F238E27FC236}">
                <a16:creationId xmlns:a16="http://schemas.microsoft.com/office/drawing/2014/main" id="{D029314F-3671-7996-B145-A28318FE2193}"/>
              </a:ext>
            </a:extLst>
          </p:cNvPr>
          <p:cNvSpPr txBox="1">
            <a:spLocks/>
          </p:cNvSpPr>
          <p:nvPr/>
        </p:nvSpPr>
        <p:spPr>
          <a:xfrm>
            <a:off x="3066835" y="4260278"/>
            <a:ext cx="41998" cy="92333"/>
          </a:xfrm>
          <a:prstGeom prst="rect">
            <a:avLst/>
          </a:prstGeom>
          <a:noFill/>
        </p:spPr>
        <p:txBody>
          <a:bodyPr wrap="none" lIns="0" tIns="0" rIns="0" bIns="0" rtlCol="0">
            <a:spAutoFit/>
          </a:bodyPr>
          <a:lstStyle/>
          <a:p>
            <a:pPr algn="ctr"/>
            <a:r>
              <a:rPr lang="en-US" sz="600" spc="-10">
                <a:solidFill>
                  <a:srgbClr val="000000"/>
                </a:solidFill>
              </a:rPr>
              <a:t>7</a:t>
            </a:r>
          </a:p>
        </p:txBody>
      </p:sp>
      <p:sp>
        <p:nvSpPr>
          <p:cNvPr id="1098" name="TextBox 1097">
            <a:extLst>
              <a:ext uri="{FF2B5EF4-FFF2-40B4-BE49-F238E27FC236}">
                <a16:creationId xmlns:a16="http://schemas.microsoft.com/office/drawing/2014/main" id="{BF5B8D0A-2691-7140-9984-AF031DAFDE80}"/>
              </a:ext>
            </a:extLst>
          </p:cNvPr>
          <p:cNvSpPr txBox="1">
            <a:spLocks/>
          </p:cNvSpPr>
          <p:nvPr/>
        </p:nvSpPr>
        <p:spPr>
          <a:xfrm>
            <a:off x="1867209" y="4374191"/>
            <a:ext cx="190758" cy="92333"/>
          </a:xfrm>
          <a:prstGeom prst="rect">
            <a:avLst/>
          </a:prstGeom>
          <a:noFill/>
        </p:spPr>
        <p:txBody>
          <a:bodyPr wrap="none" lIns="0" tIns="0" rIns="0" bIns="0" rtlCol="0">
            <a:spAutoFit/>
          </a:bodyPr>
          <a:lstStyle/>
          <a:p>
            <a:pPr algn="ctr"/>
            <a:r>
              <a:rPr lang="en-US" sz="600" spc="-10" dirty="0">
                <a:solidFill>
                  <a:sysClr val="windowText" lastClr="000000"/>
                </a:solidFill>
              </a:rPr>
              <a:t>Batch</a:t>
            </a:r>
          </a:p>
        </p:txBody>
      </p:sp>
      <p:sp>
        <p:nvSpPr>
          <p:cNvPr id="8" name="Rectangle 7">
            <a:extLst>
              <a:ext uri="{FF2B5EF4-FFF2-40B4-BE49-F238E27FC236}">
                <a16:creationId xmlns:a16="http://schemas.microsoft.com/office/drawing/2014/main" id="{5C917510-3A1A-5225-C0CF-7FF2C83DFC6C}"/>
              </a:ext>
            </a:extLst>
          </p:cNvPr>
          <p:cNvSpPr>
            <a:spLocks/>
          </p:cNvSpPr>
          <p:nvPr/>
        </p:nvSpPr>
        <p:spPr>
          <a:xfrm>
            <a:off x="2086645" y="1425798"/>
            <a:ext cx="1467303"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GB" sz="1000" dirty="0">
                <a:solidFill>
                  <a:schemeClr val="tx2"/>
                </a:solidFill>
                <a:latin typeface="Arial" panose="020B0604020202020204"/>
              </a:rPr>
              <a:t>The living organism</a:t>
            </a:r>
            <a:br>
              <a:rPr lang="en-GB" sz="1000" dirty="0">
                <a:solidFill>
                  <a:schemeClr val="tx2"/>
                </a:solidFill>
                <a:latin typeface="Arial" panose="020B0604020202020204"/>
              </a:rPr>
            </a:br>
            <a:r>
              <a:rPr lang="en-GB" sz="1000" dirty="0">
                <a:solidFill>
                  <a:schemeClr val="tx2"/>
                </a:solidFill>
                <a:latin typeface="Arial" panose="020B0604020202020204"/>
              </a:rPr>
              <a:t>(biologic system) has built-in </a:t>
            </a:r>
            <a:r>
              <a:rPr lang="en-GB" sz="1000" b="1" dirty="0">
                <a:solidFill>
                  <a:schemeClr val="tx2"/>
                </a:solidFill>
                <a:latin typeface="Arial" panose="020B0604020202020204"/>
              </a:rPr>
              <a:t>inherent</a:t>
            </a:r>
            <a:r>
              <a:rPr lang="en-GB" sz="1000" dirty="0">
                <a:solidFill>
                  <a:schemeClr val="tx2"/>
                </a:solidFill>
                <a:latin typeface="Arial" panose="020B0604020202020204"/>
              </a:rPr>
              <a:t> </a:t>
            </a:r>
            <a:r>
              <a:rPr lang="en-GB" sz="1000" b="1" dirty="0">
                <a:solidFill>
                  <a:schemeClr val="tx2"/>
                </a:solidFill>
                <a:latin typeface="Arial" panose="020B0604020202020204"/>
              </a:rPr>
              <a:t>natural variability (microheterogeneity)</a:t>
            </a:r>
            <a:r>
              <a:rPr lang="en-GB" sz="1000" baseline="30000" dirty="0">
                <a:solidFill>
                  <a:schemeClr val="tx2"/>
                </a:solidFill>
                <a:latin typeface="Arial" panose="020B0604020202020204"/>
              </a:rPr>
              <a:t>1</a:t>
            </a:r>
            <a:endParaRPr lang="en-US" sz="1000" baseline="30000" dirty="0">
              <a:solidFill>
                <a:schemeClr val="tx2"/>
              </a:solidFill>
              <a:latin typeface="Arial" panose="020B0604020202020204"/>
            </a:endParaRPr>
          </a:p>
        </p:txBody>
      </p:sp>
      <p:sp>
        <p:nvSpPr>
          <p:cNvPr id="1042" name="TextBox 1041">
            <a:extLst>
              <a:ext uri="{FF2B5EF4-FFF2-40B4-BE49-F238E27FC236}">
                <a16:creationId xmlns:a16="http://schemas.microsoft.com/office/drawing/2014/main" id="{AF371E73-ABC1-CA95-20A0-A2CF0E7E9ABB}"/>
              </a:ext>
            </a:extLst>
          </p:cNvPr>
          <p:cNvSpPr txBox="1"/>
          <p:nvPr/>
        </p:nvSpPr>
        <p:spPr>
          <a:xfrm>
            <a:off x="3257665" y="3109759"/>
            <a:ext cx="1032614" cy="954107"/>
          </a:xfrm>
          <a:prstGeom prst="rect">
            <a:avLst/>
          </a:prstGeom>
          <a:noFill/>
        </p:spPr>
        <p:txBody>
          <a:bodyPr wrap="square">
            <a:spAutoFit/>
          </a:bodyPr>
          <a:lstStyle/>
          <a:p>
            <a:r>
              <a:rPr lang="en-US" sz="800" dirty="0">
                <a:solidFill>
                  <a:schemeClr val="accent1"/>
                </a:solidFill>
              </a:rPr>
              <a:t>The within-batch standard deviation ranged from</a:t>
            </a:r>
          </a:p>
          <a:p>
            <a:r>
              <a:rPr lang="en-US" sz="800" dirty="0">
                <a:solidFill>
                  <a:schemeClr val="accent1"/>
                </a:solidFill>
              </a:rPr>
              <a:t>0.294 to 2.07 (</a:t>
            </a:r>
            <a:r>
              <a:rPr lang="en-US" sz="800" b="1" dirty="0">
                <a:solidFill>
                  <a:schemeClr val="accent1"/>
                </a:solidFill>
              </a:rPr>
              <a:t>coefficient of variation from 0.26% to 1.38%)</a:t>
            </a:r>
          </a:p>
        </p:txBody>
      </p:sp>
      <p:sp>
        <p:nvSpPr>
          <p:cNvPr id="1114" name="Freeform 1113">
            <a:extLst>
              <a:ext uri="{FF2B5EF4-FFF2-40B4-BE49-F238E27FC236}">
                <a16:creationId xmlns:a16="http://schemas.microsoft.com/office/drawing/2014/main" id="{26DC7FEB-112F-178A-F435-AB4FD5A228F4}"/>
              </a:ext>
            </a:extLst>
          </p:cNvPr>
          <p:cNvSpPr/>
          <p:nvPr/>
        </p:nvSpPr>
        <p:spPr>
          <a:xfrm>
            <a:off x="5366786" y="3856618"/>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15" name="Freeform 1114">
            <a:extLst>
              <a:ext uri="{FF2B5EF4-FFF2-40B4-BE49-F238E27FC236}">
                <a16:creationId xmlns:a16="http://schemas.microsoft.com/office/drawing/2014/main" id="{FA90C1C0-AA3F-807E-E7F7-24B31D8EE315}"/>
              </a:ext>
            </a:extLst>
          </p:cNvPr>
          <p:cNvSpPr/>
          <p:nvPr/>
        </p:nvSpPr>
        <p:spPr>
          <a:xfrm>
            <a:off x="5408989" y="3993262"/>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16" name="Freeform 1115">
            <a:extLst>
              <a:ext uri="{FF2B5EF4-FFF2-40B4-BE49-F238E27FC236}">
                <a16:creationId xmlns:a16="http://schemas.microsoft.com/office/drawing/2014/main" id="{BDE73575-B5D9-6BBC-CA65-6F3A743307EE}"/>
              </a:ext>
            </a:extLst>
          </p:cNvPr>
          <p:cNvSpPr/>
          <p:nvPr/>
        </p:nvSpPr>
        <p:spPr>
          <a:xfrm>
            <a:off x="5541418" y="3783022"/>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17" name="Freeform 1116">
            <a:extLst>
              <a:ext uri="{FF2B5EF4-FFF2-40B4-BE49-F238E27FC236}">
                <a16:creationId xmlns:a16="http://schemas.microsoft.com/office/drawing/2014/main" id="{80F0AC96-C4DB-47AB-6391-EBC145F1E296}"/>
              </a:ext>
            </a:extLst>
          </p:cNvPr>
          <p:cNvSpPr/>
          <p:nvPr/>
        </p:nvSpPr>
        <p:spPr>
          <a:xfrm>
            <a:off x="5716798" y="3783022"/>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18" name="Freeform 1117">
            <a:extLst>
              <a:ext uri="{FF2B5EF4-FFF2-40B4-BE49-F238E27FC236}">
                <a16:creationId xmlns:a16="http://schemas.microsoft.com/office/drawing/2014/main" id="{1603019B-33C1-107A-B68A-90A9F2AFFC02}"/>
              </a:ext>
            </a:extLst>
          </p:cNvPr>
          <p:cNvSpPr/>
          <p:nvPr/>
        </p:nvSpPr>
        <p:spPr>
          <a:xfrm>
            <a:off x="5716798" y="3923191"/>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19" name="Freeform 1118">
            <a:extLst>
              <a:ext uri="{FF2B5EF4-FFF2-40B4-BE49-F238E27FC236}">
                <a16:creationId xmlns:a16="http://schemas.microsoft.com/office/drawing/2014/main" id="{44FA239A-5D4E-4171-2392-18BAFC5DDCE0}"/>
              </a:ext>
            </a:extLst>
          </p:cNvPr>
          <p:cNvSpPr/>
          <p:nvPr/>
        </p:nvSpPr>
        <p:spPr>
          <a:xfrm>
            <a:off x="5847411" y="3923191"/>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0" name="Freeform 1119">
            <a:extLst>
              <a:ext uri="{FF2B5EF4-FFF2-40B4-BE49-F238E27FC236}">
                <a16:creationId xmlns:a16="http://schemas.microsoft.com/office/drawing/2014/main" id="{42E0D5DE-D035-DD04-5EB6-5A63D951864F}"/>
              </a:ext>
            </a:extLst>
          </p:cNvPr>
          <p:cNvSpPr/>
          <p:nvPr/>
        </p:nvSpPr>
        <p:spPr>
          <a:xfrm>
            <a:off x="5978025" y="3923191"/>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1" name="Freeform 1120">
            <a:extLst>
              <a:ext uri="{FF2B5EF4-FFF2-40B4-BE49-F238E27FC236}">
                <a16:creationId xmlns:a16="http://schemas.microsoft.com/office/drawing/2014/main" id="{929A84CF-A604-EEB4-64A4-E9F1573BFBD1}"/>
              </a:ext>
            </a:extLst>
          </p:cNvPr>
          <p:cNvSpPr/>
          <p:nvPr/>
        </p:nvSpPr>
        <p:spPr>
          <a:xfrm>
            <a:off x="6202151" y="3923191"/>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2" name="Freeform 1121">
            <a:extLst>
              <a:ext uri="{FF2B5EF4-FFF2-40B4-BE49-F238E27FC236}">
                <a16:creationId xmlns:a16="http://schemas.microsoft.com/office/drawing/2014/main" id="{5C5619E7-5E56-725F-8DEC-CA345C7C062E}"/>
              </a:ext>
            </a:extLst>
          </p:cNvPr>
          <p:cNvSpPr/>
          <p:nvPr/>
        </p:nvSpPr>
        <p:spPr>
          <a:xfrm>
            <a:off x="6379721" y="3923191"/>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3" name="Freeform 1122">
            <a:extLst>
              <a:ext uri="{FF2B5EF4-FFF2-40B4-BE49-F238E27FC236}">
                <a16:creationId xmlns:a16="http://schemas.microsoft.com/office/drawing/2014/main" id="{291C09C7-6187-2F8A-C205-B161DF8D6167}"/>
              </a:ext>
            </a:extLst>
          </p:cNvPr>
          <p:cNvSpPr/>
          <p:nvPr/>
        </p:nvSpPr>
        <p:spPr>
          <a:xfrm>
            <a:off x="6424113" y="3856618"/>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4" name="Freeform 1123">
            <a:extLst>
              <a:ext uri="{FF2B5EF4-FFF2-40B4-BE49-F238E27FC236}">
                <a16:creationId xmlns:a16="http://schemas.microsoft.com/office/drawing/2014/main" id="{03247370-EB58-BAEA-6C29-AB24AE55423E}"/>
              </a:ext>
            </a:extLst>
          </p:cNvPr>
          <p:cNvSpPr/>
          <p:nvPr/>
        </p:nvSpPr>
        <p:spPr>
          <a:xfrm>
            <a:off x="6506327" y="3993982"/>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5" name="Freeform 1124">
            <a:extLst>
              <a:ext uri="{FF2B5EF4-FFF2-40B4-BE49-F238E27FC236}">
                <a16:creationId xmlns:a16="http://schemas.microsoft.com/office/drawing/2014/main" id="{158EBFA6-42CF-9152-EAD6-722F9FDF339F}"/>
              </a:ext>
            </a:extLst>
          </p:cNvPr>
          <p:cNvSpPr/>
          <p:nvPr/>
        </p:nvSpPr>
        <p:spPr>
          <a:xfrm>
            <a:off x="5978025" y="3856618"/>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6" name="Freeform 1125">
            <a:extLst>
              <a:ext uri="{FF2B5EF4-FFF2-40B4-BE49-F238E27FC236}">
                <a16:creationId xmlns:a16="http://schemas.microsoft.com/office/drawing/2014/main" id="{0BB16235-ED62-137A-9E5E-B31CBC3B080A}"/>
              </a:ext>
            </a:extLst>
          </p:cNvPr>
          <p:cNvSpPr/>
          <p:nvPr/>
        </p:nvSpPr>
        <p:spPr>
          <a:xfrm>
            <a:off x="6638517" y="2943221"/>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7" name="Freeform 1126">
            <a:extLst>
              <a:ext uri="{FF2B5EF4-FFF2-40B4-BE49-F238E27FC236}">
                <a16:creationId xmlns:a16="http://schemas.microsoft.com/office/drawing/2014/main" id="{14EC666A-F91D-8E60-9544-77ED708123B2}"/>
              </a:ext>
            </a:extLst>
          </p:cNvPr>
          <p:cNvSpPr/>
          <p:nvPr/>
        </p:nvSpPr>
        <p:spPr>
          <a:xfrm>
            <a:off x="6507262" y="3224304"/>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8" name="Freeform 1127">
            <a:extLst>
              <a:ext uri="{FF2B5EF4-FFF2-40B4-BE49-F238E27FC236}">
                <a16:creationId xmlns:a16="http://schemas.microsoft.com/office/drawing/2014/main" id="{2522E48D-8243-AAE0-C199-B788F60E1EE5}"/>
              </a:ext>
            </a:extLst>
          </p:cNvPr>
          <p:cNvSpPr/>
          <p:nvPr/>
        </p:nvSpPr>
        <p:spPr>
          <a:xfrm>
            <a:off x="6463083" y="3366659"/>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9" name="Freeform 1128">
            <a:extLst>
              <a:ext uri="{FF2B5EF4-FFF2-40B4-BE49-F238E27FC236}">
                <a16:creationId xmlns:a16="http://schemas.microsoft.com/office/drawing/2014/main" id="{390B1D7E-0404-758C-37CB-D5A955CC02E0}"/>
              </a:ext>
            </a:extLst>
          </p:cNvPr>
          <p:cNvSpPr/>
          <p:nvPr/>
        </p:nvSpPr>
        <p:spPr>
          <a:xfrm>
            <a:off x="6729625" y="3295173"/>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30" name="Freeform 1129">
            <a:extLst>
              <a:ext uri="{FF2B5EF4-FFF2-40B4-BE49-F238E27FC236}">
                <a16:creationId xmlns:a16="http://schemas.microsoft.com/office/drawing/2014/main" id="{675B66FE-CBE3-8A30-BD4B-0E79BAE6051D}"/>
              </a:ext>
            </a:extLst>
          </p:cNvPr>
          <p:cNvSpPr/>
          <p:nvPr/>
        </p:nvSpPr>
        <p:spPr>
          <a:xfrm>
            <a:off x="6729625" y="3366659"/>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31" name="Freeform 1130">
            <a:extLst>
              <a:ext uri="{FF2B5EF4-FFF2-40B4-BE49-F238E27FC236}">
                <a16:creationId xmlns:a16="http://schemas.microsoft.com/office/drawing/2014/main" id="{F408B2B2-6E1E-0F45-EE93-93E7175ACE64}"/>
              </a:ext>
            </a:extLst>
          </p:cNvPr>
          <p:cNvSpPr/>
          <p:nvPr/>
        </p:nvSpPr>
        <p:spPr>
          <a:xfrm>
            <a:off x="6772362" y="3428190"/>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32" name="Freeform 1131">
            <a:extLst>
              <a:ext uri="{FF2B5EF4-FFF2-40B4-BE49-F238E27FC236}">
                <a16:creationId xmlns:a16="http://schemas.microsoft.com/office/drawing/2014/main" id="{073CF6D9-6542-74AA-BE3E-998AA93A07DB}"/>
              </a:ext>
            </a:extLst>
          </p:cNvPr>
          <p:cNvSpPr/>
          <p:nvPr/>
        </p:nvSpPr>
        <p:spPr>
          <a:xfrm>
            <a:off x="6772362" y="3460421"/>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33" name="Freeform 1132">
            <a:extLst>
              <a:ext uri="{FF2B5EF4-FFF2-40B4-BE49-F238E27FC236}">
                <a16:creationId xmlns:a16="http://schemas.microsoft.com/office/drawing/2014/main" id="{37BDECF2-C9EA-9F91-049F-70CCA6139FD3}"/>
              </a:ext>
            </a:extLst>
          </p:cNvPr>
          <p:cNvSpPr/>
          <p:nvPr/>
        </p:nvSpPr>
        <p:spPr>
          <a:xfrm>
            <a:off x="7037007" y="3515959"/>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34" name="Freeform 1133">
            <a:extLst>
              <a:ext uri="{FF2B5EF4-FFF2-40B4-BE49-F238E27FC236}">
                <a16:creationId xmlns:a16="http://schemas.microsoft.com/office/drawing/2014/main" id="{A72464D9-69D8-E5C3-D151-B6012A0B9134}"/>
              </a:ext>
            </a:extLst>
          </p:cNvPr>
          <p:cNvSpPr/>
          <p:nvPr/>
        </p:nvSpPr>
        <p:spPr>
          <a:xfrm>
            <a:off x="7037007" y="3548216"/>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grpSp>
        <p:nvGrpSpPr>
          <p:cNvPr id="1148" name="Group 1147">
            <a:extLst>
              <a:ext uri="{FF2B5EF4-FFF2-40B4-BE49-F238E27FC236}">
                <a16:creationId xmlns:a16="http://schemas.microsoft.com/office/drawing/2014/main" id="{C31E150D-A67D-979D-0770-52AE2B5D3370}"/>
              </a:ext>
            </a:extLst>
          </p:cNvPr>
          <p:cNvGrpSpPr/>
          <p:nvPr/>
        </p:nvGrpSpPr>
        <p:grpSpPr>
          <a:xfrm>
            <a:off x="4822246" y="2794854"/>
            <a:ext cx="2631711" cy="1671670"/>
            <a:chOff x="4822246" y="2794854"/>
            <a:chExt cx="2631711" cy="1671670"/>
          </a:xfrm>
        </p:grpSpPr>
        <p:sp>
          <p:nvSpPr>
            <p:cNvPr id="20" name="Freeform 19">
              <a:extLst>
                <a:ext uri="{FF2B5EF4-FFF2-40B4-BE49-F238E27FC236}">
                  <a16:creationId xmlns:a16="http://schemas.microsoft.com/office/drawing/2014/main" id="{AC25350F-6E49-DBF0-73D2-C598A5BD7E8F}"/>
                </a:ext>
              </a:extLst>
            </p:cNvPr>
            <p:cNvSpPr/>
            <p:nvPr/>
          </p:nvSpPr>
          <p:spPr>
            <a:xfrm>
              <a:off x="5144103" y="2839735"/>
              <a:ext cx="2167780" cy="1400217"/>
            </a:xfrm>
            <a:custGeom>
              <a:avLst/>
              <a:gdLst>
                <a:gd name="connsiteX0" fmla="*/ 0 w 2167780"/>
                <a:gd name="connsiteY0" fmla="*/ 0 h 1400217"/>
                <a:gd name="connsiteX1" fmla="*/ 0 w 2167780"/>
                <a:gd name="connsiteY1" fmla="*/ 1400217 h 1400217"/>
                <a:gd name="connsiteX2" fmla="*/ 2167781 w 2167780"/>
                <a:gd name="connsiteY2" fmla="*/ 1400217 h 1400217"/>
              </a:gdLst>
              <a:ahLst/>
              <a:cxnLst>
                <a:cxn ang="0">
                  <a:pos x="connsiteX0" y="connsiteY0"/>
                </a:cxn>
                <a:cxn ang="0">
                  <a:pos x="connsiteX1" y="connsiteY1"/>
                </a:cxn>
                <a:cxn ang="0">
                  <a:pos x="connsiteX2" y="connsiteY2"/>
                </a:cxn>
              </a:cxnLst>
              <a:rect l="l" t="t" r="r" b="b"/>
              <a:pathLst>
                <a:path w="2167780" h="1400217">
                  <a:moveTo>
                    <a:pt x="0" y="0"/>
                  </a:moveTo>
                  <a:lnTo>
                    <a:pt x="0" y="1400217"/>
                  </a:lnTo>
                  <a:lnTo>
                    <a:pt x="2167781" y="1400217"/>
                  </a:lnTo>
                </a:path>
              </a:pathLst>
            </a:custGeom>
            <a:noFill/>
            <a:ln w="6350" cap="flat">
              <a:solidFill>
                <a:srgbClr val="000000"/>
              </a:solidFill>
              <a:prstDash val="solid"/>
              <a:miter/>
            </a:ln>
          </p:spPr>
          <p:txBody>
            <a:bodyPr rtlCol="0" anchor="ctr"/>
            <a:lstStyle/>
            <a:p>
              <a:endParaRPr lang="en-US"/>
            </a:p>
          </p:txBody>
        </p:sp>
        <p:sp>
          <p:nvSpPr>
            <p:cNvPr id="1096" name="Freeform 1095">
              <a:extLst>
                <a:ext uri="{FF2B5EF4-FFF2-40B4-BE49-F238E27FC236}">
                  <a16:creationId xmlns:a16="http://schemas.microsoft.com/office/drawing/2014/main" id="{9FC0FE9B-794E-5EBC-3887-4C3973E061EF}"/>
                </a:ext>
              </a:extLst>
            </p:cNvPr>
            <p:cNvSpPr/>
            <p:nvPr/>
          </p:nvSpPr>
          <p:spPr>
            <a:xfrm>
              <a:off x="5102622" y="2839735"/>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097" name="Freeform 1096">
              <a:extLst>
                <a:ext uri="{FF2B5EF4-FFF2-40B4-BE49-F238E27FC236}">
                  <a16:creationId xmlns:a16="http://schemas.microsoft.com/office/drawing/2014/main" id="{7F62E139-D368-8CA9-DD5D-A224DE2EB156}"/>
                </a:ext>
              </a:extLst>
            </p:cNvPr>
            <p:cNvSpPr/>
            <p:nvPr/>
          </p:nvSpPr>
          <p:spPr>
            <a:xfrm>
              <a:off x="5102622" y="3119840"/>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106" name="Freeform 1105">
              <a:extLst>
                <a:ext uri="{FF2B5EF4-FFF2-40B4-BE49-F238E27FC236}">
                  <a16:creationId xmlns:a16="http://schemas.microsoft.com/office/drawing/2014/main" id="{935AEE1B-C9FC-08FE-7993-7289D92C5ABF}"/>
                </a:ext>
              </a:extLst>
            </p:cNvPr>
            <p:cNvSpPr/>
            <p:nvPr/>
          </p:nvSpPr>
          <p:spPr>
            <a:xfrm>
              <a:off x="5102622" y="3399945"/>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107" name="Freeform 1106">
              <a:extLst>
                <a:ext uri="{FF2B5EF4-FFF2-40B4-BE49-F238E27FC236}">
                  <a16:creationId xmlns:a16="http://schemas.microsoft.com/office/drawing/2014/main" id="{8260F80E-754F-E6D1-8189-0340F294C41A}"/>
                </a:ext>
              </a:extLst>
            </p:cNvPr>
            <p:cNvSpPr/>
            <p:nvPr/>
          </p:nvSpPr>
          <p:spPr>
            <a:xfrm>
              <a:off x="5102622" y="3680025"/>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108" name="Freeform 1107">
              <a:extLst>
                <a:ext uri="{FF2B5EF4-FFF2-40B4-BE49-F238E27FC236}">
                  <a16:creationId xmlns:a16="http://schemas.microsoft.com/office/drawing/2014/main" id="{647B8768-B6B4-64EA-6CDA-B773A44DF277}"/>
                </a:ext>
              </a:extLst>
            </p:cNvPr>
            <p:cNvSpPr/>
            <p:nvPr/>
          </p:nvSpPr>
          <p:spPr>
            <a:xfrm>
              <a:off x="5102622" y="3960130"/>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109" name="Freeform 1108">
              <a:extLst>
                <a:ext uri="{FF2B5EF4-FFF2-40B4-BE49-F238E27FC236}">
                  <a16:creationId xmlns:a16="http://schemas.microsoft.com/office/drawing/2014/main" id="{9B8DEF5E-5E5D-C259-8F17-F109FAFEA38A}"/>
                </a:ext>
              </a:extLst>
            </p:cNvPr>
            <p:cNvSpPr/>
            <p:nvPr/>
          </p:nvSpPr>
          <p:spPr>
            <a:xfrm>
              <a:off x="5102622" y="4240235"/>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110" name="Freeform 1109">
              <a:extLst>
                <a:ext uri="{FF2B5EF4-FFF2-40B4-BE49-F238E27FC236}">
                  <a16:creationId xmlns:a16="http://schemas.microsoft.com/office/drawing/2014/main" id="{9A81069C-BA35-4E46-7E59-6E9E32E44D1B}"/>
                </a:ext>
              </a:extLst>
            </p:cNvPr>
            <p:cNvSpPr/>
            <p:nvPr/>
          </p:nvSpPr>
          <p:spPr>
            <a:xfrm>
              <a:off x="5144103" y="4240235"/>
              <a:ext cx="2671" cy="35472"/>
            </a:xfrm>
            <a:custGeom>
              <a:avLst/>
              <a:gdLst>
                <a:gd name="connsiteX0" fmla="*/ 0 w 2671"/>
                <a:gd name="connsiteY0" fmla="*/ 0 h 35472"/>
                <a:gd name="connsiteX1" fmla="*/ 0 w 2671"/>
                <a:gd name="connsiteY1" fmla="*/ 35473 h 35472"/>
              </a:gdLst>
              <a:ahLst/>
              <a:cxnLst>
                <a:cxn ang="0">
                  <a:pos x="connsiteX0" y="connsiteY0"/>
                </a:cxn>
                <a:cxn ang="0">
                  <a:pos x="connsiteX1" y="connsiteY1"/>
                </a:cxn>
              </a:cxnLst>
              <a:rect l="l" t="t" r="r" b="b"/>
              <a:pathLst>
                <a:path w="2671" h="35472">
                  <a:moveTo>
                    <a:pt x="0" y="0"/>
                  </a:moveTo>
                  <a:lnTo>
                    <a:pt x="0" y="35473"/>
                  </a:lnTo>
                </a:path>
              </a:pathLst>
            </a:custGeom>
            <a:ln w="6350" cap="flat">
              <a:solidFill>
                <a:srgbClr val="000000"/>
              </a:solidFill>
              <a:prstDash val="solid"/>
              <a:miter/>
            </a:ln>
          </p:spPr>
          <p:txBody>
            <a:bodyPr rtlCol="0" anchor="ctr"/>
            <a:lstStyle/>
            <a:p>
              <a:endParaRPr lang="en-US"/>
            </a:p>
          </p:txBody>
        </p:sp>
        <p:sp>
          <p:nvSpPr>
            <p:cNvPr id="1111" name="Freeform 1110">
              <a:extLst>
                <a:ext uri="{FF2B5EF4-FFF2-40B4-BE49-F238E27FC236}">
                  <a16:creationId xmlns:a16="http://schemas.microsoft.com/office/drawing/2014/main" id="{42D389D6-D8C5-20AE-5AE8-B2FF05C7C9F9}"/>
                </a:ext>
              </a:extLst>
            </p:cNvPr>
            <p:cNvSpPr/>
            <p:nvPr/>
          </p:nvSpPr>
          <p:spPr>
            <a:xfrm>
              <a:off x="5865975" y="4240235"/>
              <a:ext cx="2671" cy="35472"/>
            </a:xfrm>
            <a:custGeom>
              <a:avLst/>
              <a:gdLst>
                <a:gd name="connsiteX0" fmla="*/ 0 w 2671"/>
                <a:gd name="connsiteY0" fmla="*/ 0 h 35472"/>
                <a:gd name="connsiteX1" fmla="*/ 0 w 2671"/>
                <a:gd name="connsiteY1" fmla="*/ 35473 h 35472"/>
              </a:gdLst>
              <a:ahLst/>
              <a:cxnLst>
                <a:cxn ang="0">
                  <a:pos x="connsiteX0" y="connsiteY0"/>
                </a:cxn>
                <a:cxn ang="0">
                  <a:pos x="connsiteX1" y="connsiteY1"/>
                </a:cxn>
              </a:cxnLst>
              <a:rect l="l" t="t" r="r" b="b"/>
              <a:pathLst>
                <a:path w="2671" h="35472">
                  <a:moveTo>
                    <a:pt x="0" y="0"/>
                  </a:moveTo>
                  <a:lnTo>
                    <a:pt x="0" y="35473"/>
                  </a:lnTo>
                </a:path>
              </a:pathLst>
            </a:custGeom>
            <a:ln w="6350" cap="flat">
              <a:solidFill>
                <a:srgbClr val="000000"/>
              </a:solidFill>
              <a:prstDash val="solid"/>
              <a:miter/>
            </a:ln>
          </p:spPr>
          <p:txBody>
            <a:bodyPr rtlCol="0" anchor="ctr"/>
            <a:lstStyle/>
            <a:p>
              <a:endParaRPr lang="en-US"/>
            </a:p>
          </p:txBody>
        </p:sp>
        <p:sp>
          <p:nvSpPr>
            <p:cNvPr id="1112" name="Freeform 1111">
              <a:extLst>
                <a:ext uri="{FF2B5EF4-FFF2-40B4-BE49-F238E27FC236}">
                  <a16:creationId xmlns:a16="http://schemas.microsoft.com/office/drawing/2014/main" id="{ADE3C908-3552-EE0C-DBC6-5EA144230EEB}"/>
                </a:ext>
              </a:extLst>
            </p:cNvPr>
            <p:cNvSpPr/>
            <p:nvPr/>
          </p:nvSpPr>
          <p:spPr>
            <a:xfrm>
              <a:off x="6587847" y="4240235"/>
              <a:ext cx="2671" cy="35472"/>
            </a:xfrm>
            <a:custGeom>
              <a:avLst/>
              <a:gdLst>
                <a:gd name="connsiteX0" fmla="*/ 0 w 2671"/>
                <a:gd name="connsiteY0" fmla="*/ 0 h 35472"/>
                <a:gd name="connsiteX1" fmla="*/ 0 w 2671"/>
                <a:gd name="connsiteY1" fmla="*/ 35473 h 35472"/>
              </a:gdLst>
              <a:ahLst/>
              <a:cxnLst>
                <a:cxn ang="0">
                  <a:pos x="connsiteX0" y="connsiteY0"/>
                </a:cxn>
                <a:cxn ang="0">
                  <a:pos x="connsiteX1" y="connsiteY1"/>
                </a:cxn>
              </a:cxnLst>
              <a:rect l="l" t="t" r="r" b="b"/>
              <a:pathLst>
                <a:path w="2671" h="35472">
                  <a:moveTo>
                    <a:pt x="0" y="0"/>
                  </a:moveTo>
                  <a:lnTo>
                    <a:pt x="0" y="35473"/>
                  </a:lnTo>
                </a:path>
              </a:pathLst>
            </a:custGeom>
            <a:ln w="6350" cap="flat">
              <a:solidFill>
                <a:srgbClr val="000000"/>
              </a:solidFill>
              <a:prstDash val="solid"/>
              <a:miter/>
            </a:ln>
          </p:spPr>
          <p:txBody>
            <a:bodyPr rtlCol="0" anchor="ctr"/>
            <a:lstStyle/>
            <a:p>
              <a:endParaRPr lang="en-US"/>
            </a:p>
          </p:txBody>
        </p:sp>
        <p:sp>
          <p:nvSpPr>
            <p:cNvPr id="1113" name="Freeform 1112">
              <a:extLst>
                <a:ext uri="{FF2B5EF4-FFF2-40B4-BE49-F238E27FC236}">
                  <a16:creationId xmlns:a16="http://schemas.microsoft.com/office/drawing/2014/main" id="{755F27EA-8555-E493-386A-74FE1D25A683}"/>
                </a:ext>
              </a:extLst>
            </p:cNvPr>
            <p:cNvSpPr/>
            <p:nvPr/>
          </p:nvSpPr>
          <p:spPr>
            <a:xfrm>
              <a:off x="7309693" y="4240235"/>
              <a:ext cx="2671" cy="35472"/>
            </a:xfrm>
            <a:custGeom>
              <a:avLst/>
              <a:gdLst>
                <a:gd name="connsiteX0" fmla="*/ 0 w 2671"/>
                <a:gd name="connsiteY0" fmla="*/ 0 h 35472"/>
                <a:gd name="connsiteX1" fmla="*/ 0 w 2671"/>
                <a:gd name="connsiteY1" fmla="*/ 35473 h 35472"/>
              </a:gdLst>
              <a:ahLst/>
              <a:cxnLst>
                <a:cxn ang="0">
                  <a:pos x="connsiteX0" y="connsiteY0"/>
                </a:cxn>
                <a:cxn ang="0">
                  <a:pos x="connsiteX1" y="connsiteY1"/>
                </a:cxn>
              </a:cxnLst>
              <a:rect l="l" t="t" r="r" b="b"/>
              <a:pathLst>
                <a:path w="2671" h="35472">
                  <a:moveTo>
                    <a:pt x="0" y="0"/>
                  </a:moveTo>
                  <a:lnTo>
                    <a:pt x="0" y="35473"/>
                  </a:lnTo>
                </a:path>
              </a:pathLst>
            </a:custGeom>
            <a:ln w="6350" cap="flat">
              <a:solidFill>
                <a:srgbClr val="000000"/>
              </a:solidFill>
              <a:prstDash val="solid"/>
              <a:miter/>
            </a:ln>
          </p:spPr>
          <p:txBody>
            <a:bodyPr rtlCol="0" anchor="ctr"/>
            <a:lstStyle/>
            <a:p>
              <a:endParaRPr lang="en-US"/>
            </a:p>
          </p:txBody>
        </p:sp>
        <p:sp>
          <p:nvSpPr>
            <p:cNvPr id="1136" name="TextBox 1135">
              <a:extLst>
                <a:ext uri="{FF2B5EF4-FFF2-40B4-BE49-F238E27FC236}">
                  <a16:creationId xmlns:a16="http://schemas.microsoft.com/office/drawing/2014/main" id="{A143CA95-27B4-CFE1-3C25-567E5FC5A72B}"/>
                </a:ext>
              </a:extLst>
            </p:cNvPr>
            <p:cNvSpPr txBox="1"/>
            <p:nvPr/>
          </p:nvSpPr>
          <p:spPr>
            <a:xfrm rot="16200000">
              <a:off x="4471669" y="3493677"/>
              <a:ext cx="793487"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spc="0" dirty="0"/>
                <a:t>G0 glycan (rel. area %)</a:t>
              </a:r>
            </a:p>
          </p:txBody>
        </p:sp>
        <p:sp>
          <p:nvSpPr>
            <p:cNvPr id="1137" name="TextBox 1136">
              <a:extLst>
                <a:ext uri="{FF2B5EF4-FFF2-40B4-BE49-F238E27FC236}">
                  <a16:creationId xmlns:a16="http://schemas.microsoft.com/office/drawing/2014/main" id="{692A040E-24C6-7224-E058-DC5E774B24FB}"/>
                </a:ext>
              </a:extLst>
            </p:cNvPr>
            <p:cNvSpPr txBox="1"/>
            <p:nvPr/>
          </p:nvSpPr>
          <p:spPr>
            <a:xfrm>
              <a:off x="4968804" y="2794854"/>
              <a:ext cx="103554"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2.0</a:t>
              </a:r>
            </a:p>
          </p:txBody>
        </p:sp>
        <p:sp>
          <p:nvSpPr>
            <p:cNvPr id="1139" name="TextBox 1138">
              <a:extLst>
                <a:ext uri="{FF2B5EF4-FFF2-40B4-BE49-F238E27FC236}">
                  <a16:creationId xmlns:a16="http://schemas.microsoft.com/office/drawing/2014/main" id="{063537EC-6ECB-2CF5-5F06-162F2A660DB0}"/>
                </a:ext>
              </a:extLst>
            </p:cNvPr>
            <p:cNvSpPr txBox="1"/>
            <p:nvPr/>
          </p:nvSpPr>
          <p:spPr>
            <a:xfrm>
              <a:off x="4968804" y="3074954"/>
              <a:ext cx="103554"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1.6</a:t>
              </a:r>
            </a:p>
          </p:txBody>
        </p:sp>
        <p:sp>
          <p:nvSpPr>
            <p:cNvPr id="1140" name="TextBox 1139">
              <a:extLst>
                <a:ext uri="{FF2B5EF4-FFF2-40B4-BE49-F238E27FC236}">
                  <a16:creationId xmlns:a16="http://schemas.microsoft.com/office/drawing/2014/main" id="{F8C9B690-F9EC-AD6D-67A4-B74AD9931537}"/>
                </a:ext>
              </a:extLst>
            </p:cNvPr>
            <p:cNvSpPr txBox="1"/>
            <p:nvPr/>
          </p:nvSpPr>
          <p:spPr>
            <a:xfrm>
              <a:off x="4968804" y="3355054"/>
              <a:ext cx="103554"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1.2</a:t>
              </a:r>
            </a:p>
          </p:txBody>
        </p:sp>
        <p:sp>
          <p:nvSpPr>
            <p:cNvPr id="1141" name="TextBox 1140">
              <a:extLst>
                <a:ext uri="{FF2B5EF4-FFF2-40B4-BE49-F238E27FC236}">
                  <a16:creationId xmlns:a16="http://schemas.microsoft.com/office/drawing/2014/main" id="{58414301-A1F0-6B13-0C4E-61F396ABE235}"/>
                </a:ext>
              </a:extLst>
            </p:cNvPr>
            <p:cNvSpPr txBox="1"/>
            <p:nvPr/>
          </p:nvSpPr>
          <p:spPr>
            <a:xfrm>
              <a:off x="4968804" y="3635154"/>
              <a:ext cx="103554"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0.8</a:t>
              </a:r>
            </a:p>
          </p:txBody>
        </p:sp>
        <p:sp>
          <p:nvSpPr>
            <p:cNvPr id="1142" name="TextBox 1141">
              <a:extLst>
                <a:ext uri="{FF2B5EF4-FFF2-40B4-BE49-F238E27FC236}">
                  <a16:creationId xmlns:a16="http://schemas.microsoft.com/office/drawing/2014/main" id="{AD9BF933-F205-6384-BE6F-9A41F182273C}"/>
                </a:ext>
              </a:extLst>
            </p:cNvPr>
            <p:cNvSpPr txBox="1"/>
            <p:nvPr/>
          </p:nvSpPr>
          <p:spPr>
            <a:xfrm>
              <a:off x="4968804" y="3915254"/>
              <a:ext cx="103554"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0.4</a:t>
              </a:r>
            </a:p>
          </p:txBody>
        </p:sp>
        <p:sp>
          <p:nvSpPr>
            <p:cNvPr id="1143" name="TextBox 1142">
              <a:extLst>
                <a:ext uri="{FF2B5EF4-FFF2-40B4-BE49-F238E27FC236}">
                  <a16:creationId xmlns:a16="http://schemas.microsoft.com/office/drawing/2014/main" id="{F4B0E4AC-BBB4-0BF6-0A8B-F392D15BF1B3}"/>
                </a:ext>
              </a:extLst>
            </p:cNvPr>
            <p:cNvSpPr txBox="1"/>
            <p:nvPr/>
          </p:nvSpPr>
          <p:spPr>
            <a:xfrm>
              <a:off x="5030359" y="4195354"/>
              <a:ext cx="41999"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0</a:t>
              </a:r>
            </a:p>
          </p:txBody>
        </p:sp>
        <p:sp>
          <p:nvSpPr>
            <p:cNvPr id="1144" name="TextBox 1143">
              <a:extLst>
                <a:ext uri="{FF2B5EF4-FFF2-40B4-BE49-F238E27FC236}">
                  <a16:creationId xmlns:a16="http://schemas.microsoft.com/office/drawing/2014/main" id="{931F5DE7-F83B-2D51-8F6D-6738EA5E96D8}"/>
                </a:ext>
              </a:extLst>
            </p:cNvPr>
            <p:cNvSpPr txBox="1"/>
            <p:nvPr/>
          </p:nvSpPr>
          <p:spPr>
            <a:xfrm>
              <a:off x="5004096" y="4304572"/>
              <a:ext cx="271549"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dirty="0"/>
                <a:t>08.2007</a:t>
              </a:r>
            </a:p>
          </p:txBody>
        </p:sp>
        <p:sp>
          <p:nvSpPr>
            <p:cNvPr id="1145" name="TextBox 1144">
              <a:extLst>
                <a:ext uri="{FF2B5EF4-FFF2-40B4-BE49-F238E27FC236}">
                  <a16:creationId xmlns:a16="http://schemas.microsoft.com/office/drawing/2014/main" id="{C6E21869-BCE9-9902-9D42-C1D47FC016A8}"/>
                </a:ext>
              </a:extLst>
            </p:cNvPr>
            <p:cNvSpPr txBox="1"/>
            <p:nvPr/>
          </p:nvSpPr>
          <p:spPr>
            <a:xfrm>
              <a:off x="5730200" y="4304572"/>
              <a:ext cx="271549"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dirty="0"/>
                <a:t>12.2008</a:t>
              </a:r>
            </a:p>
          </p:txBody>
        </p:sp>
        <p:sp>
          <p:nvSpPr>
            <p:cNvPr id="1146" name="TextBox 1145">
              <a:extLst>
                <a:ext uri="{FF2B5EF4-FFF2-40B4-BE49-F238E27FC236}">
                  <a16:creationId xmlns:a16="http://schemas.microsoft.com/office/drawing/2014/main" id="{456376D9-F94D-FD52-D27B-C43F589D41B0}"/>
                </a:ext>
              </a:extLst>
            </p:cNvPr>
            <p:cNvSpPr txBox="1"/>
            <p:nvPr/>
          </p:nvSpPr>
          <p:spPr>
            <a:xfrm>
              <a:off x="6456304" y="4304572"/>
              <a:ext cx="271549"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dirty="0"/>
                <a:t>05.2010</a:t>
              </a:r>
            </a:p>
          </p:txBody>
        </p:sp>
        <p:sp>
          <p:nvSpPr>
            <p:cNvPr id="1147" name="TextBox 1146">
              <a:extLst>
                <a:ext uri="{FF2B5EF4-FFF2-40B4-BE49-F238E27FC236}">
                  <a16:creationId xmlns:a16="http://schemas.microsoft.com/office/drawing/2014/main" id="{586F1A78-AB42-C909-E9D5-35D2C8EB283C}"/>
                </a:ext>
              </a:extLst>
            </p:cNvPr>
            <p:cNvSpPr txBox="1"/>
            <p:nvPr/>
          </p:nvSpPr>
          <p:spPr>
            <a:xfrm>
              <a:off x="7182408" y="4304572"/>
              <a:ext cx="271549"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dirty="0"/>
                <a:t>09.2011</a:t>
              </a:r>
            </a:p>
          </p:txBody>
        </p:sp>
        <p:sp>
          <p:nvSpPr>
            <p:cNvPr id="1149" name="TextBox 1148">
              <a:extLst>
                <a:ext uri="{FF2B5EF4-FFF2-40B4-BE49-F238E27FC236}">
                  <a16:creationId xmlns:a16="http://schemas.microsoft.com/office/drawing/2014/main" id="{6B90627A-39B3-9FC1-FA98-4D001438B7FE}"/>
                </a:ext>
              </a:extLst>
            </p:cNvPr>
            <p:cNvSpPr txBox="1"/>
            <p:nvPr/>
          </p:nvSpPr>
          <p:spPr>
            <a:xfrm>
              <a:off x="6041884" y="4374191"/>
              <a:ext cx="372218"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dirty="0"/>
                <a:t>Expiry date</a:t>
              </a:r>
            </a:p>
          </p:txBody>
        </p:sp>
      </p:grpSp>
      <p:sp>
        <p:nvSpPr>
          <p:cNvPr id="3" name="Freeform 1127">
            <a:extLst>
              <a:ext uri="{FF2B5EF4-FFF2-40B4-BE49-F238E27FC236}">
                <a16:creationId xmlns:a16="http://schemas.microsoft.com/office/drawing/2014/main" id="{7413B55C-E3AD-2AB2-C237-23EA2D81A802}"/>
              </a:ext>
            </a:extLst>
          </p:cNvPr>
          <p:cNvSpPr/>
          <p:nvPr/>
        </p:nvSpPr>
        <p:spPr>
          <a:xfrm>
            <a:off x="7497637" y="3336148"/>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Tree>
    <p:extLst>
      <p:ext uri="{BB962C8B-B14F-4D97-AF65-F5344CB8AC3E}">
        <p14:creationId xmlns:p14="http://schemas.microsoft.com/office/powerpoint/2010/main" val="993275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oAutofit/>
          </a:bodyPr>
          <a:lstStyle/>
          <a:p>
            <a:r>
              <a:rPr lang="en-US"/>
              <a:t>Biologic medicines can provide targeted treatment for many diseases</a:t>
            </a:r>
          </a:p>
        </p:txBody>
      </p:sp>
      <p:sp>
        <p:nvSpPr>
          <p:cNvPr id="23" name="Slide Number Placeholder 5">
            <a:extLst>
              <a:ext uri="{FF2B5EF4-FFF2-40B4-BE49-F238E27FC236}">
                <a16:creationId xmlns:a16="http://schemas.microsoft.com/office/drawing/2014/main" id="{40189176-AFEC-AA9A-242B-EB44945DEC88}"/>
              </a:ext>
            </a:extLst>
          </p:cNvPr>
          <p:cNvSpPr>
            <a:spLocks noGrp="1"/>
          </p:cNvSpPr>
          <p:nvPr>
            <p:ph type="sldNum" sz="quarter" idx="12"/>
          </p:nvPr>
        </p:nvSpPr>
        <p:spPr/>
        <p:txBody>
          <a:bodyPr/>
          <a:lstStyle/>
          <a:p>
            <a:fld id="{47547CF9-5B10-D24F-A8D7-45A9778164F7}" type="slidenum">
              <a:rPr lang="uk-UA" smtClean="0"/>
              <a:pPr/>
              <a:t>9</a:t>
            </a:fld>
            <a:endParaRPr lang="uk-UA"/>
          </a:p>
        </p:txBody>
      </p:sp>
      <p:sp>
        <p:nvSpPr>
          <p:cNvPr id="18" name="TextBox 17">
            <a:extLst>
              <a:ext uri="{FF2B5EF4-FFF2-40B4-BE49-F238E27FC236}">
                <a16:creationId xmlns:a16="http://schemas.microsoft.com/office/drawing/2014/main" id="{D4316D72-5812-5C8A-3F99-45F03F827BD6}"/>
              </a:ext>
            </a:extLst>
          </p:cNvPr>
          <p:cNvSpPr txBox="1"/>
          <p:nvPr/>
        </p:nvSpPr>
        <p:spPr>
          <a:xfrm>
            <a:off x="243000" y="997196"/>
            <a:ext cx="8229600" cy="907941"/>
          </a:xfrm>
          <a:prstGeom prst="rect">
            <a:avLst/>
          </a:prstGeom>
          <a:noFill/>
        </p:spPr>
        <p:txBody>
          <a:bodyPr wrap="square" lIns="0">
            <a:spAutoFit/>
          </a:bodyPr>
          <a:lstStyle/>
          <a:p>
            <a:pPr marL="173736" indent="-173736">
              <a:spcAft>
                <a:spcPts val="600"/>
              </a:spcAft>
              <a:buSzPct val="100000"/>
              <a:buFont typeface="Arial" panose="020B0604020202020204" pitchFamily="34" charset="0"/>
              <a:buChar char="•"/>
              <a:tabLst>
                <a:tab pos="3998913" algn="r"/>
                <a:tab pos="8229600" algn="r"/>
              </a:tabLst>
            </a:pPr>
            <a:r>
              <a:rPr lang="en-US" sz="1200">
                <a:cs typeface="Arial" panose="020B0604020202020204" pitchFamily="34" charset="0"/>
              </a:rPr>
              <a:t>The active substance of a biologic medicine is made to interact exactly with a specific target in the human body. Biologic medicines include vaccines, recombinant proteins, monoclonal antibodies, and blood derivatives</a:t>
            </a:r>
            <a:r>
              <a:rPr lang="en-US" sz="1200" baseline="30000">
                <a:cs typeface="Arial" panose="020B0604020202020204" pitchFamily="34" charset="0"/>
              </a:rPr>
              <a:t>1–4</a:t>
            </a:r>
          </a:p>
          <a:p>
            <a:pPr marL="173736" indent="-173736">
              <a:spcAft>
                <a:spcPts val="600"/>
              </a:spcAft>
              <a:buSzPct val="100000"/>
              <a:buFont typeface="Arial" panose="020B0604020202020204" pitchFamily="34" charset="0"/>
              <a:buChar char="•"/>
              <a:tabLst>
                <a:tab pos="3998913" algn="r"/>
                <a:tab pos="8229600" algn="r"/>
              </a:tabLst>
            </a:pPr>
            <a:r>
              <a:rPr lang="en-US" sz="1200">
                <a:cs typeface="Arial" panose="020B0604020202020204" pitchFamily="34" charset="0"/>
              </a:rPr>
              <a:t>Since the approval of the first biologic human insulin (Humulin</a:t>
            </a:r>
            <a:r>
              <a:rPr lang="en-US" sz="1200" baseline="30000">
                <a:cs typeface="Arial" panose="020B0604020202020204" pitchFamily="34" charset="0"/>
              </a:rPr>
              <a:t>®</a:t>
            </a:r>
            <a:r>
              <a:rPr lang="en-US" sz="1200">
                <a:cs typeface="Arial" panose="020B0604020202020204" pitchFamily="34" charset="0"/>
              </a:rPr>
              <a:t>) in 1982,</a:t>
            </a:r>
            <a:r>
              <a:rPr lang="en-US" sz="1200" baseline="30000">
                <a:cs typeface="Arial" panose="020B0604020202020204" pitchFamily="34" charset="0"/>
              </a:rPr>
              <a:t>5</a:t>
            </a:r>
            <a:r>
              <a:rPr lang="en-US" sz="1200">
                <a:cs typeface="Arial" panose="020B0604020202020204" pitchFamily="34" charset="0"/>
              </a:rPr>
              <a:t> biologic medicines have revolutionized the treatment of many diseases</a:t>
            </a:r>
            <a:r>
              <a:rPr lang="en-US" sz="1200" baseline="30000">
                <a:cs typeface="Arial" panose="020B0604020202020204" pitchFamily="34" charset="0"/>
              </a:rPr>
              <a:t>2,3,6,7</a:t>
            </a:r>
          </a:p>
        </p:txBody>
      </p:sp>
      <p:sp>
        <p:nvSpPr>
          <p:cNvPr id="33" name="Rectangle 32">
            <a:extLst>
              <a:ext uri="{FF2B5EF4-FFF2-40B4-BE49-F238E27FC236}">
                <a16:creationId xmlns:a16="http://schemas.microsoft.com/office/drawing/2014/main" id="{DDDD1B5A-B972-D08B-79AA-EEE140BAFDCF}"/>
              </a:ext>
            </a:extLst>
          </p:cNvPr>
          <p:cNvSpPr/>
          <p:nvPr/>
        </p:nvSpPr>
        <p:spPr>
          <a:xfrm>
            <a:off x="6276706" y="3097760"/>
            <a:ext cx="2380860"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34" name="Rectangle 33">
            <a:extLst>
              <a:ext uri="{FF2B5EF4-FFF2-40B4-BE49-F238E27FC236}">
                <a16:creationId xmlns:a16="http://schemas.microsoft.com/office/drawing/2014/main" id="{9427B1DC-71B4-F72A-8172-ACE0F0707E97}"/>
              </a:ext>
            </a:extLst>
          </p:cNvPr>
          <p:cNvSpPr/>
          <p:nvPr/>
        </p:nvSpPr>
        <p:spPr>
          <a:xfrm>
            <a:off x="6280531" y="2475356"/>
            <a:ext cx="2380860"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35" name="Rectangle 34">
            <a:extLst>
              <a:ext uri="{FF2B5EF4-FFF2-40B4-BE49-F238E27FC236}">
                <a16:creationId xmlns:a16="http://schemas.microsoft.com/office/drawing/2014/main" id="{9CAFBEDD-2317-FB8C-A954-DEFBBC3D758F}"/>
              </a:ext>
            </a:extLst>
          </p:cNvPr>
          <p:cNvSpPr/>
          <p:nvPr/>
        </p:nvSpPr>
        <p:spPr>
          <a:xfrm>
            <a:off x="3387452" y="2479481"/>
            <a:ext cx="2380860"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36" name="Rectangle 35">
            <a:extLst>
              <a:ext uri="{FF2B5EF4-FFF2-40B4-BE49-F238E27FC236}">
                <a16:creationId xmlns:a16="http://schemas.microsoft.com/office/drawing/2014/main" id="{2D2430F7-DAE5-5E85-39AB-4C9F960CFEC0}"/>
              </a:ext>
            </a:extLst>
          </p:cNvPr>
          <p:cNvSpPr/>
          <p:nvPr/>
        </p:nvSpPr>
        <p:spPr>
          <a:xfrm>
            <a:off x="511186" y="3427218"/>
            <a:ext cx="2178737"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39" name="Rectangle 38">
            <a:extLst>
              <a:ext uri="{FF2B5EF4-FFF2-40B4-BE49-F238E27FC236}">
                <a16:creationId xmlns:a16="http://schemas.microsoft.com/office/drawing/2014/main" id="{EBDB4156-81F6-9ACF-AAE7-01155F99BA4E}"/>
              </a:ext>
            </a:extLst>
          </p:cNvPr>
          <p:cNvSpPr/>
          <p:nvPr/>
        </p:nvSpPr>
        <p:spPr>
          <a:xfrm>
            <a:off x="511186" y="2805592"/>
            <a:ext cx="2178737"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46" name="Rectangle 45">
            <a:extLst>
              <a:ext uri="{FF2B5EF4-FFF2-40B4-BE49-F238E27FC236}">
                <a16:creationId xmlns:a16="http://schemas.microsoft.com/office/drawing/2014/main" id="{14B9088E-5D54-313E-B2F7-DE0B043F152C}"/>
              </a:ext>
            </a:extLst>
          </p:cNvPr>
          <p:cNvSpPr/>
          <p:nvPr/>
        </p:nvSpPr>
        <p:spPr>
          <a:xfrm>
            <a:off x="511186" y="2177696"/>
            <a:ext cx="2178737"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47" name="Rectangle 46">
            <a:extLst>
              <a:ext uri="{FF2B5EF4-FFF2-40B4-BE49-F238E27FC236}">
                <a16:creationId xmlns:a16="http://schemas.microsoft.com/office/drawing/2014/main" id="{D4FD5AB7-ABEF-DAA6-2C61-15FE2A61622B}"/>
              </a:ext>
            </a:extLst>
          </p:cNvPr>
          <p:cNvSpPr/>
          <p:nvPr/>
        </p:nvSpPr>
        <p:spPr>
          <a:xfrm>
            <a:off x="1174002" y="2177696"/>
            <a:ext cx="1830702" cy="490370"/>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105728" rIns="197358" bIns="105728" numCol="1" spcCol="1270" anchor="ctr" anchorCtr="0">
            <a:noAutofit/>
          </a:bodyPr>
          <a:lstStyle/>
          <a:p>
            <a:pPr defTabSz="1233488">
              <a:lnSpc>
                <a:spcPct val="90000"/>
              </a:lnSpc>
              <a:spcBef>
                <a:spcPct val="0"/>
              </a:spcBef>
              <a:spcAft>
                <a:spcPct val="35000"/>
              </a:spcAft>
            </a:pPr>
            <a:r>
              <a:rPr lang="en-GB" sz="1500"/>
              <a:t>Anemia</a:t>
            </a:r>
          </a:p>
        </p:txBody>
      </p:sp>
      <p:sp>
        <p:nvSpPr>
          <p:cNvPr id="48" name="Rectangle 47">
            <a:extLst>
              <a:ext uri="{FF2B5EF4-FFF2-40B4-BE49-F238E27FC236}">
                <a16:creationId xmlns:a16="http://schemas.microsoft.com/office/drawing/2014/main" id="{6BD800CD-4D20-DA06-BE3D-2A3CCC49F0B6}"/>
              </a:ext>
            </a:extLst>
          </p:cNvPr>
          <p:cNvSpPr/>
          <p:nvPr/>
        </p:nvSpPr>
        <p:spPr>
          <a:xfrm>
            <a:off x="1174004" y="2808959"/>
            <a:ext cx="1828799" cy="494095"/>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105728" rIns="197358" bIns="105728" numCol="1" spcCol="1270" anchor="ctr" anchorCtr="0">
            <a:noAutofit/>
          </a:bodyPr>
          <a:lstStyle/>
          <a:p>
            <a:pPr defTabSz="1233488">
              <a:lnSpc>
                <a:spcPct val="90000"/>
              </a:lnSpc>
              <a:spcBef>
                <a:spcPct val="0"/>
              </a:spcBef>
              <a:spcAft>
                <a:spcPct val="35000"/>
              </a:spcAft>
            </a:pPr>
            <a:r>
              <a:rPr lang="en-GB" sz="1500"/>
              <a:t>Cancers</a:t>
            </a:r>
          </a:p>
        </p:txBody>
      </p:sp>
      <p:sp>
        <p:nvSpPr>
          <p:cNvPr id="49" name="Rectangle 48">
            <a:extLst>
              <a:ext uri="{FF2B5EF4-FFF2-40B4-BE49-F238E27FC236}">
                <a16:creationId xmlns:a16="http://schemas.microsoft.com/office/drawing/2014/main" id="{19FE2D7F-9748-5F54-3697-EFE281F2ADE6}"/>
              </a:ext>
            </a:extLst>
          </p:cNvPr>
          <p:cNvSpPr/>
          <p:nvPr/>
        </p:nvSpPr>
        <p:spPr>
          <a:xfrm>
            <a:off x="1174005" y="3430387"/>
            <a:ext cx="1828798" cy="494095"/>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105728" rIns="197358" bIns="105728" numCol="1" spcCol="1270" anchor="ctr" anchorCtr="0">
            <a:noAutofit/>
          </a:bodyPr>
          <a:lstStyle/>
          <a:p>
            <a:pPr defTabSz="1233488">
              <a:lnSpc>
                <a:spcPct val="90000"/>
              </a:lnSpc>
              <a:spcBef>
                <a:spcPct val="0"/>
              </a:spcBef>
              <a:spcAft>
                <a:spcPct val="35000"/>
              </a:spcAft>
            </a:pPr>
            <a:r>
              <a:rPr lang="en-GB" sz="1500"/>
              <a:t>Diabetes</a:t>
            </a:r>
          </a:p>
        </p:txBody>
      </p:sp>
      <p:sp>
        <p:nvSpPr>
          <p:cNvPr id="50" name="Rectangle 49">
            <a:extLst>
              <a:ext uri="{FF2B5EF4-FFF2-40B4-BE49-F238E27FC236}">
                <a16:creationId xmlns:a16="http://schemas.microsoft.com/office/drawing/2014/main" id="{7E9A1FF4-D995-1E5F-20CF-C4092AEDF352}"/>
              </a:ext>
            </a:extLst>
          </p:cNvPr>
          <p:cNvSpPr/>
          <p:nvPr/>
        </p:nvSpPr>
        <p:spPr>
          <a:xfrm>
            <a:off x="6945455" y="3102997"/>
            <a:ext cx="1828800" cy="490370"/>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80011" rIns="149352" bIns="80010" numCol="1" spcCol="1270" anchor="ctr" anchorCtr="0">
            <a:noAutofit/>
          </a:bodyPr>
          <a:lstStyle/>
          <a:p>
            <a:pPr defTabSz="933450">
              <a:lnSpc>
                <a:spcPct val="90000"/>
              </a:lnSpc>
              <a:spcBef>
                <a:spcPct val="0"/>
              </a:spcBef>
              <a:spcAft>
                <a:spcPct val="35000"/>
              </a:spcAft>
            </a:pPr>
            <a:r>
              <a:rPr lang="en-GB" sz="1500"/>
              <a:t>Rheumatoid arthritis</a:t>
            </a:r>
          </a:p>
        </p:txBody>
      </p:sp>
      <p:sp>
        <p:nvSpPr>
          <p:cNvPr id="51" name="Rectangle 50">
            <a:extLst>
              <a:ext uri="{FF2B5EF4-FFF2-40B4-BE49-F238E27FC236}">
                <a16:creationId xmlns:a16="http://schemas.microsoft.com/office/drawing/2014/main" id="{FF030B0B-7A86-B237-7B68-F8F5BAD99FCC}"/>
              </a:ext>
            </a:extLst>
          </p:cNvPr>
          <p:cNvSpPr/>
          <p:nvPr/>
        </p:nvSpPr>
        <p:spPr>
          <a:xfrm>
            <a:off x="4055011" y="2476002"/>
            <a:ext cx="1828799" cy="490370"/>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82868" rIns="154686" bIns="82868" numCol="1" spcCol="1270" anchor="ctr" anchorCtr="0">
            <a:noAutofit/>
          </a:bodyPr>
          <a:lstStyle/>
          <a:p>
            <a:pPr defTabSz="966788">
              <a:lnSpc>
                <a:spcPct val="90000"/>
              </a:lnSpc>
              <a:spcBef>
                <a:spcPct val="0"/>
              </a:spcBef>
              <a:spcAft>
                <a:spcPct val="35000"/>
              </a:spcAft>
            </a:pPr>
            <a:r>
              <a:rPr lang="en-GB" sz="1500"/>
              <a:t>Inflammatory bowel disease</a:t>
            </a:r>
          </a:p>
        </p:txBody>
      </p:sp>
      <p:sp>
        <p:nvSpPr>
          <p:cNvPr id="52" name="Rectangle 51">
            <a:extLst>
              <a:ext uri="{FF2B5EF4-FFF2-40B4-BE49-F238E27FC236}">
                <a16:creationId xmlns:a16="http://schemas.microsoft.com/office/drawing/2014/main" id="{9302351F-59A3-4609-454A-5E4DAA932534}"/>
              </a:ext>
            </a:extLst>
          </p:cNvPr>
          <p:cNvSpPr/>
          <p:nvPr/>
        </p:nvSpPr>
        <p:spPr>
          <a:xfrm>
            <a:off x="6949281" y="2481749"/>
            <a:ext cx="1828800" cy="494095"/>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80011" rIns="149352" bIns="80010" numCol="1" spcCol="1270" anchor="ctr" anchorCtr="0">
            <a:noAutofit/>
          </a:bodyPr>
          <a:lstStyle/>
          <a:p>
            <a:pPr defTabSz="933450">
              <a:lnSpc>
                <a:spcPct val="90000"/>
              </a:lnSpc>
              <a:spcBef>
                <a:spcPct val="0"/>
              </a:spcBef>
              <a:spcAft>
                <a:spcPct val="35000"/>
              </a:spcAft>
            </a:pPr>
            <a:r>
              <a:rPr lang="en-GB" sz="1500"/>
              <a:t>Psoriasis</a:t>
            </a:r>
          </a:p>
        </p:txBody>
      </p:sp>
      <p:sp>
        <p:nvSpPr>
          <p:cNvPr id="53" name="Chevron 52">
            <a:extLst>
              <a:ext uri="{FF2B5EF4-FFF2-40B4-BE49-F238E27FC236}">
                <a16:creationId xmlns:a16="http://schemas.microsoft.com/office/drawing/2014/main" id="{2951D5BF-00BC-30AB-17F7-4F10F399CB24}"/>
              </a:ext>
            </a:extLst>
          </p:cNvPr>
          <p:cNvSpPr/>
          <p:nvPr/>
        </p:nvSpPr>
        <p:spPr>
          <a:xfrm rot="10800000">
            <a:off x="975676" y="2177696"/>
            <a:ext cx="392784" cy="49037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4" name="Chevron 53">
            <a:extLst>
              <a:ext uri="{FF2B5EF4-FFF2-40B4-BE49-F238E27FC236}">
                <a16:creationId xmlns:a16="http://schemas.microsoft.com/office/drawing/2014/main" id="{512CC7F6-5B25-99CC-692C-8203702E0DED}"/>
              </a:ext>
            </a:extLst>
          </p:cNvPr>
          <p:cNvSpPr/>
          <p:nvPr/>
        </p:nvSpPr>
        <p:spPr>
          <a:xfrm rot="10800000">
            <a:off x="975676" y="2808959"/>
            <a:ext cx="392784" cy="494095"/>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5" name="Chevron 54">
            <a:extLst>
              <a:ext uri="{FF2B5EF4-FFF2-40B4-BE49-F238E27FC236}">
                <a16:creationId xmlns:a16="http://schemas.microsoft.com/office/drawing/2014/main" id="{F43CB620-E579-8233-2C43-E4C71E442E42}"/>
              </a:ext>
            </a:extLst>
          </p:cNvPr>
          <p:cNvSpPr/>
          <p:nvPr/>
        </p:nvSpPr>
        <p:spPr>
          <a:xfrm rot="10800000">
            <a:off x="975676" y="3432455"/>
            <a:ext cx="392784" cy="49037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6" name="Chevron 55">
            <a:extLst>
              <a:ext uri="{FF2B5EF4-FFF2-40B4-BE49-F238E27FC236}">
                <a16:creationId xmlns:a16="http://schemas.microsoft.com/office/drawing/2014/main" id="{33615D15-1C7C-76DC-F582-98200C2E44B6}"/>
              </a:ext>
            </a:extLst>
          </p:cNvPr>
          <p:cNvSpPr/>
          <p:nvPr/>
        </p:nvSpPr>
        <p:spPr>
          <a:xfrm rot="10800000">
            <a:off x="3862871" y="2476002"/>
            <a:ext cx="392784" cy="49037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7" name="Chevron 56">
            <a:extLst>
              <a:ext uri="{FF2B5EF4-FFF2-40B4-BE49-F238E27FC236}">
                <a16:creationId xmlns:a16="http://schemas.microsoft.com/office/drawing/2014/main" id="{8270F4DF-4CFE-8F26-7580-375CE1607EED}"/>
              </a:ext>
            </a:extLst>
          </p:cNvPr>
          <p:cNvSpPr/>
          <p:nvPr/>
        </p:nvSpPr>
        <p:spPr>
          <a:xfrm rot="10800000">
            <a:off x="6755950" y="2481749"/>
            <a:ext cx="392784" cy="494095"/>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8" name="Chevron 57">
            <a:extLst>
              <a:ext uri="{FF2B5EF4-FFF2-40B4-BE49-F238E27FC236}">
                <a16:creationId xmlns:a16="http://schemas.microsoft.com/office/drawing/2014/main" id="{E87DCA84-A770-0710-7C60-B1CF0BC7B63B}"/>
              </a:ext>
            </a:extLst>
          </p:cNvPr>
          <p:cNvSpPr/>
          <p:nvPr/>
        </p:nvSpPr>
        <p:spPr>
          <a:xfrm rot="10800000">
            <a:off x="6752125" y="3102997"/>
            <a:ext cx="392784" cy="49037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0" name="Chevron 59">
            <a:extLst>
              <a:ext uri="{FF2B5EF4-FFF2-40B4-BE49-F238E27FC236}">
                <a16:creationId xmlns:a16="http://schemas.microsoft.com/office/drawing/2014/main" id="{262C19E7-04F5-D965-250E-5E85BD37587A}"/>
              </a:ext>
            </a:extLst>
          </p:cNvPr>
          <p:cNvSpPr/>
          <p:nvPr/>
        </p:nvSpPr>
        <p:spPr>
          <a:xfrm rot="10800000">
            <a:off x="302490" y="2177696"/>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1" name="Chevron 60">
            <a:extLst>
              <a:ext uri="{FF2B5EF4-FFF2-40B4-BE49-F238E27FC236}">
                <a16:creationId xmlns:a16="http://schemas.microsoft.com/office/drawing/2014/main" id="{DD260EBA-34CB-3F37-DB4F-2045B4A02D98}"/>
              </a:ext>
            </a:extLst>
          </p:cNvPr>
          <p:cNvSpPr/>
          <p:nvPr/>
        </p:nvSpPr>
        <p:spPr>
          <a:xfrm rot="10800000">
            <a:off x="302490" y="2805076"/>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3" name="Chevron 62">
            <a:extLst>
              <a:ext uri="{FF2B5EF4-FFF2-40B4-BE49-F238E27FC236}">
                <a16:creationId xmlns:a16="http://schemas.microsoft.com/office/drawing/2014/main" id="{58E28FB0-7A34-92CA-F91E-2A8E303CA46B}"/>
              </a:ext>
            </a:extLst>
          </p:cNvPr>
          <p:cNvSpPr/>
          <p:nvPr/>
        </p:nvSpPr>
        <p:spPr>
          <a:xfrm rot="10800000">
            <a:off x="302490" y="3426233"/>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4" name="Chevron 63">
            <a:extLst>
              <a:ext uri="{FF2B5EF4-FFF2-40B4-BE49-F238E27FC236}">
                <a16:creationId xmlns:a16="http://schemas.microsoft.com/office/drawing/2014/main" id="{1CC140A8-0996-F94E-F6B9-6DFAA6F309BC}"/>
              </a:ext>
            </a:extLst>
          </p:cNvPr>
          <p:cNvSpPr/>
          <p:nvPr/>
        </p:nvSpPr>
        <p:spPr>
          <a:xfrm rot="10800000">
            <a:off x="3177248" y="2479481"/>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5" name="Chevron 64">
            <a:extLst>
              <a:ext uri="{FF2B5EF4-FFF2-40B4-BE49-F238E27FC236}">
                <a16:creationId xmlns:a16="http://schemas.microsoft.com/office/drawing/2014/main" id="{8B0D671B-C4F6-B2DC-73D8-5F540CBD75E1}"/>
              </a:ext>
            </a:extLst>
          </p:cNvPr>
          <p:cNvSpPr/>
          <p:nvPr/>
        </p:nvSpPr>
        <p:spPr>
          <a:xfrm rot="10800000">
            <a:off x="6070327" y="2474840"/>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6" name="Chevron 65">
            <a:extLst>
              <a:ext uri="{FF2B5EF4-FFF2-40B4-BE49-F238E27FC236}">
                <a16:creationId xmlns:a16="http://schemas.microsoft.com/office/drawing/2014/main" id="{81FB8B3F-8D14-DCC1-F0CF-FF006FB5338F}"/>
              </a:ext>
            </a:extLst>
          </p:cNvPr>
          <p:cNvSpPr/>
          <p:nvPr/>
        </p:nvSpPr>
        <p:spPr>
          <a:xfrm rot="10800000">
            <a:off x="6066502" y="3096775"/>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9" name="Freeform 18">
            <a:extLst>
              <a:ext uri="{FF2B5EF4-FFF2-40B4-BE49-F238E27FC236}">
                <a16:creationId xmlns:a16="http://schemas.microsoft.com/office/drawing/2014/main" id="{0BFC89B4-137F-08A1-C0D2-BB9FE9D4FE70}"/>
              </a:ext>
            </a:extLst>
          </p:cNvPr>
          <p:cNvSpPr>
            <a:spLocks noEditPoints="1"/>
          </p:cNvSpPr>
          <p:nvPr/>
        </p:nvSpPr>
        <p:spPr bwMode="auto">
          <a:xfrm>
            <a:off x="498418" y="2239621"/>
            <a:ext cx="427304" cy="398154"/>
          </a:xfrm>
          <a:custGeom>
            <a:avLst/>
            <a:gdLst>
              <a:gd name="T0" fmla="*/ 51 w 199"/>
              <a:gd name="T1" fmla="*/ 123 h 198"/>
              <a:gd name="T2" fmla="*/ 39 w 199"/>
              <a:gd name="T3" fmla="*/ 189 h 198"/>
              <a:gd name="T4" fmla="*/ 70 w 199"/>
              <a:gd name="T5" fmla="*/ 197 h 198"/>
              <a:gd name="T6" fmla="*/ 125 w 199"/>
              <a:gd name="T7" fmla="*/ 142 h 198"/>
              <a:gd name="T8" fmla="*/ 86 w 199"/>
              <a:gd name="T9" fmla="*/ 103 h 198"/>
              <a:gd name="T10" fmla="*/ 100 w 199"/>
              <a:gd name="T11" fmla="*/ 172 h 198"/>
              <a:gd name="T12" fmla="*/ 44 w 199"/>
              <a:gd name="T13" fmla="*/ 184 h 198"/>
              <a:gd name="T14" fmla="*/ 56 w 199"/>
              <a:gd name="T15" fmla="*/ 128 h 198"/>
              <a:gd name="T16" fmla="*/ 95 w 199"/>
              <a:gd name="T17" fmla="*/ 110 h 198"/>
              <a:gd name="T18" fmla="*/ 117 w 199"/>
              <a:gd name="T19" fmla="*/ 141 h 198"/>
              <a:gd name="T20" fmla="*/ 66 w 199"/>
              <a:gd name="T21" fmla="*/ 138 h 198"/>
              <a:gd name="T22" fmla="*/ 72 w 199"/>
              <a:gd name="T23" fmla="*/ 170 h 198"/>
              <a:gd name="T24" fmla="*/ 94 w 199"/>
              <a:gd name="T25" fmla="*/ 134 h 198"/>
              <a:gd name="T26" fmla="*/ 90 w 199"/>
              <a:gd name="T27" fmla="*/ 146 h 198"/>
              <a:gd name="T28" fmla="*/ 68 w 199"/>
              <a:gd name="T29" fmla="*/ 160 h 198"/>
              <a:gd name="T30" fmla="*/ 84 w 199"/>
              <a:gd name="T31" fmla="*/ 138 h 198"/>
              <a:gd name="T32" fmla="*/ 90 w 199"/>
              <a:gd name="T33" fmla="*/ 146 h 198"/>
              <a:gd name="T34" fmla="*/ 180 w 199"/>
              <a:gd name="T35" fmla="*/ 48 h 198"/>
              <a:gd name="T36" fmla="*/ 119 w 199"/>
              <a:gd name="T37" fmla="*/ 39 h 198"/>
              <a:gd name="T38" fmla="*/ 128 w 199"/>
              <a:gd name="T39" fmla="*/ 100 h 198"/>
              <a:gd name="T40" fmla="*/ 166 w 199"/>
              <a:gd name="T41" fmla="*/ 118 h 198"/>
              <a:gd name="T42" fmla="*/ 197 w 199"/>
              <a:gd name="T43" fmla="*/ 80 h 198"/>
              <a:gd name="T44" fmla="*/ 161 w 199"/>
              <a:gd name="T45" fmla="*/ 110 h 198"/>
              <a:gd name="T46" fmla="*/ 118 w 199"/>
              <a:gd name="T47" fmla="*/ 67 h 198"/>
              <a:gd name="T48" fmla="*/ 142 w 199"/>
              <a:gd name="T49" fmla="*/ 38 h 198"/>
              <a:gd name="T50" fmla="*/ 175 w 199"/>
              <a:gd name="T51" fmla="*/ 53 h 198"/>
              <a:gd name="T52" fmla="*/ 184 w 199"/>
              <a:gd name="T53" fmla="*/ 104 h 198"/>
              <a:gd name="T54" fmla="*/ 152 w 199"/>
              <a:gd name="T55" fmla="*/ 56 h 198"/>
              <a:gd name="T56" fmla="*/ 136 w 199"/>
              <a:gd name="T57" fmla="*/ 72 h 198"/>
              <a:gd name="T58" fmla="*/ 156 w 199"/>
              <a:gd name="T59" fmla="*/ 92 h 198"/>
              <a:gd name="T60" fmla="*/ 169 w 199"/>
              <a:gd name="T61" fmla="*/ 89 h 198"/>
              <a:gd name="T62" fmla="*/ 164 w 199"/>
              <a:gd name="T63" fmla="*/ 64 h 198"/>
              <a:gd name="T64" fmla="*/ 158 w 199"/>
              <a:gd name="T65" fmla="*/ 84 h 198"/>
              <a:gd name="T66" fmla="*/ 144 w 199"/>
              <a:gd name="T67" fmla="*/ 70 h 198"/>
              <a:gd name="T68" fmla="*/ 148 w 199"/>
              <a:gd name="T69" fmla="*/ 64 h 198"/>
              <a:gd name="T70" fmla="*/ 159 w 199"/>
              <a:gd name="T71" fmla="*/ 69 h 198"/>
              <a:gd name="T72" fmla="*/ 163 w 199"/>
              <a:gd name="T73" fmla="*/ 83 h 198"/>
              <a:gd name="T74" fmla="*/ 80 w 199"/>
              <a:gd name="T75" fmla="*/ 24 h 198"/>
              <a:gd name="T76" fmla="*/ 24 w 199"/>
              <a:gd name="T77" fmla="*/ 80 h 198"/>
              <a:gd name="T78" fmla="*/ 89 w 199"/>
              <a:gd name="T79" fmla="*/ 89 h 198"/>
              <a:gd name="T80" fmla="*/ 39 w 199"/>
              <a:gd name="T81" fmla="*/ 14 h 198"/>
              <a:gd name="T82" fmla="*/ 83 w 199"/>
              <a:gd name="T83" fmla="*/ 83 h 198"/>
              <a:gd name="T84" fmla="*/ 21 w 199"/>
              <a:gd name="T85" fmla="*/ 21 h 198"/>
              <a:gd name="T86" fmla="*/ 36 w 199"/>
              <a:gd name="T87" fmla="*/ 36 h 198"/>
              <a:gd name="T88" fmla="*/ 59 w 199"/>
              <a:gd name="T89" fmla="*/ 72 h 198"/>
              <a:gd name="T90" fmla="*/ 63 w 199"/>
              <a:gd name="T91" fmla="*/ 41 h 198"/>
              <a:gd name="T92" fmla="*/ 46 w 199"/>
              <a:gd name="T93" fmla="*/ 58 h 198"/>
              <a:gd name="T94" fmla="*/ 45 w 199"/>
              <a:gd name="T95" fmla="*/ 40 h 198"/>
              <a:gd name="T96" fmla="*/ 63 w 199"/>
              <a:gd name="T97" fmla="*/ 6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198">
                <a:moveTo>
                  <a:pt x="86" y="103"/>
                </a:moveTo>
                <a:cubicBezTo>
                  <a:pt x="74" y="105"/>
                  <a:pt x="61" y="112"/>
                  <a:pt x="51" y="123"/>
                </a:cubicBezTo>
                <a:cubicBezTo>
                  <a:pt x="40" y="133"/>
                  <a:pt x="33" y="146"/>
                  <a:pt x="31" y="158"/>
                </a:cubicBezTo>
                <a:cubicBezTo>
                  <a:pt x="28" y="171"/>
                  <a:pt x="31" y="182"/>
                  <a:pt x="39" y="189"/>
                </a:cubicBezTo>
                <a:cubicBezTo>
                  <a:pt x="44" y="195"/>
                  <a:pt x="52" y="198"/>
                  <a:pt x="61" y="198"/>
                </a:cubicBezTo>
                <a:cubicBezTo>
                  <a:pt x="64" y="198"/>
                  <a:pt x="67" y="198"/>
                  <a:pt x="70" y="197"/>
                </a:cubicBezTo>
                <a:cubicBezTo>
                  <a:pt x="82" y="195"/>
                  <a:pt x="95" y="188"/>
                  <a:pt x="105" y="177"/>
                </a:cubicBezTo>
                <a:cubicBezTo>
                  <a:pt x="116" y="167"/>
                  <a:pt x="123" y="154"/>
                  <a:pt x="125" y="142"/>
                </a:cubicBezTo>
                <a:cubicBezTo>
                  <a:pt x="128" y="129"/>
                  <a:pt x="125" y="118"/>
                  <a:pt x="117" y="111"/>
                </a:cubicBezTo>
                <a:cubicBezTo>
                  <a:pt x="110" y="103"/>
                  <a:pt x="99" y="100"/>
                  <a:pt x="86" y="103"/>
                </a:cubicBezTo>
                <a:close/>
                <a:moveTo>
                  <a:pt x="117" y="141"/>
                </a:moveTo>
                <a:cubicBezTo>
                  <a:pt x="115" y="151"/>
                  <a:pt x="109" y="162"/>
                  <a:pt x="100" y="172"/>
                </a:cubicBezTo>
                <a:cubicBezTo>
                  <a:pt x="90" y="181"/>
                  <a:pt x="79" y="187"/>
                  <a:pt x="69" y="189"/>
                </a:cubicBezTo>
                <a:cubicBezTo>
                  <a:pt x="58" y="191"/>
                  <a:pt x="50" y="189"/>
                  <a:pt x="44" y="184"/>
                </a:cubicBezTo>
                <a:cubicBezTo>
                  <a:pt x="39" y="178"/>
                  <a:pt x="37" y="170"/>
                  <a:pt x="39" y="159"/>
                </a:cubicBezTo>
                <a:cubicBezTo>
                  <a:pt x="41" y="149"/>
                  <a:pt x="47" y="138"/>
                  <a:pt x="56" y="128"/>
                </a:cubicBezTo>
                <a:cubicBezTo>
                  <a:pt x="66" y="119"/>
                  <a:pt x="77" y="113"/>
                  <a:pt x="87" y="111"/>
                </a:cubicBezTo>
                <a:cubicBezTo>
                  <a:pt x="90" y="110"/>
                  <a:pt x="93" y="110"/>
                  <a:pt x="95" y="110"/>
                </a:cubicBezTo>
                <a:cubicBezTo>
                  <a:pt x="102" y="110"/>
                  <a:pt x="108" y="112"/>
                  <a:pt x="112" y="116"/>
                </a:cubicBezTo>
                <a:cubicBezTo>
                  <a:pt x="117" y="122"/>
                  <a:pt x="119" y="130"/>
                  <a:pt x="117" y="141"/>
                </a:cubicBezTo>
                <a:close/>
                <a:moveTo>
                  <a:pt x="80" y="130"/>
                </a:moveTo>
                <a:cubicBezTo>
                  <a:pt x="75" y="131"/>
                  <a:pt x="70" y="134"/>
                  <a:pt x="66" y="138"/>
                </a:cubicBezTo>
                <a:cubicBezTo>
                  <a:pt x="57" y="147"/>
                  <a:pt x="55" y="159"/>
                  <a:pt x="62" y="166"/>
                </a:cubicBezTo>
                <a:cubicBezTo>
                  <a:pt x="65" y="169"/>
                  <a:pt x="68" y="170"/>
                  <a:pt x="72" y="170"/>
                </a:cubicBezTo>
                <a:cubicBezTo>
                  <a:pt x="78" y="170"/>
                  <a:pt x="85" y="167"/>
                  <a:pt x="90" y="162"/>
                </a:cubicBezTo>
                <a:cubicBezTo>
                  <a:pt x="99" y="153"/>
                  <a:pt x="101" y="141"/>
                  <a:pt x="94" y="134"/>
                </a:cubicBezTo>
                <a:cubicBezTo>
                  <a:pt x="91" y="131"/>
                  <a:pt x="86" y="129"/>
                  <a:pt x="80" y="130"/>
                </a:cubicBezTo>
                <a:close/>
                <a:moveTo>
                  <a:pt x="90" y="146"/>
                </a:moveTo>
                <a:cubicBezTo>
                  <a:pt x="89" y="150"/>
                  <a:pt x="87" y="153"/>
                  <a:pt x="84" y="156"/>
                </a:cubicBezTo>
                <a:cubicBezTo>
                  <a:pt x="79" y="162"/>
                  <a:pt x="71" y="164"/>
                  <a:pt x="68" y="160"/>
                </a:cubicBezTo>
                <a:cubicBezTo>
                  <a:pt x="64" y="157"/>
                  <a:pt x="66" y="149"/>
                  <a:pt x="72" y="144"/>
                </a:cubicBezTo>
                <a:cubicBezTo>
                  <a:pt x="75" y="140"/>
                  <a:pt x="80" y="138"/>
                  <a:pt x="84" y="138"/>
                </a:cubicBezTo>
                <a:cubicBezTo>
                  <a:pt x="85" y="138"/>
                  <a:pt x="87" y="139"/>
                  <a:pt x="88" y="140"/>
                </a:cubicBezTo>
                <a:cubicBezTo>
                  <a:pt x="90" y="142"/>
                  <a:pt x="90" y="145"/>
                  <a:pt x="90" y="146"/>
                </a:cubicBezTo>
                <a:close/>
                <a:moveTo>
                  <a:pt x="197" y="80"/>
                </a:moveTo>
                <a:cubicBezTo>
                  <a:pt x="196" y="68"/>
                  <a:pt x="190" y="57"/>
                  <a:pt x="180" y="48"/>
                </a:cubicBezTo>
                <a:cubicBezTo>
                  <a:pt x="171" y="38"/>
                  <a:pt x="160" y="32"/>
                  <a:pt x="148" y="31"/>
                </a:cubicBezTo>
                <a:cubicBezTo>
                  <a:pt x="137" y="29"/>
                  <a:pt x="126" y="32"/>
                  <a:pt x="119" y="39"/>
                </a:cubicBezTo>
                <a:cubicBezTo>
                  <a:pt x="112" y="46"/>
                  <a:pt x="109" y="57"/>
                  <a:pt x="111" y="68"/>
                </a:cubicBezTo>
                <a:cubicBezTo>
                  <a:pt x="112" y="80"/>
                  <a:pt x="118" y="91"/>
                  <a:pt x="128" y="100"/>
                </a:cubicBezTo>
                <a:cubicBezTo>
                  <a:pt x="137" y="110"/>
                  <a:pt x="148" y="116"/>
                  <a:pt x="160" y="117"/>
                </a:cubicBezTo>
                <a:cubicBezTo>
                  <a:pt x="162" y="118"/>
                  <a:pt x="164" y="118"/>
                  <a:pt x="166" y="118"/>
                </a:cubicBezTo>
                <a:cubicBezTo>
                  <a:pt x="175" y="118"/>
                  <a:pt x="183" y="115"/>
                  <a:pt x="189" y="109"/>
                </a:cubicBezTo>
                <a:cubicBezTo>
                  <a:pt x="196" y="102"/>
                  <a:pt x="199" y="91"/>
                  <a:pt x="197" y="80"/>
                </a:cubicBezTo>
                <a:close/>
                <a:moveTo>
                  <a:pt x="184" y="104"/>
                </a:moveTo>
                <a:cubicBezTo>
                  <a:pt x="178" y="109"/>
                  <a:pt x="170" y="111"/>
                  <a:pt x="161" y="110"/>
                </a:cubicBezTo>
                <a:cubicBezTo>
                  <a:pt x="151" y="108"/>
                  <a:pt x="141" y="103"/>
                  <a:pt x="133" y="95"/>
                </a:cubicBezTo>
                <a:cubicBezTo>
                  <a:pt x="125" y="87"/>
                  <a:pt x="120" y="77"/>
                  <a:pt x="118" y="67"/>
                </a:cubicBezTo>
                <a:cubicBezTo>
                  <a:pt x="117" y="58"/>
                  <a:pt x="119" y="50"/>
                  <a:pt x="124" y="44"/>
                </a:cubicBezTo>
                <a:cubicBezTo>
                  <a:pt x="129" y="40"/>
                  <a:pt x="135" y="38"/>
                  <a:pt x="142" y="38"/>
                </a:cubicBezTo>
                <a:cubicBezTo>
                  <a:pt x="143" y="38"/>
                  <a:pt x="145" y="38"/>
                  <a:pt x="147" y="38"/>
                </a:cubicBezTo>
                <a:cubicBezTo>
                  <a:pt x="157" y="40"/>
                  <a:pt x="167" y="45"/>
                  <a:pt x="175" y="53"/>
                </a:cubicBezTo>
                <a:cubicBezTo>
                  <a:pt x="183" y="61"/>
                  <a:pt x="188" y="71"/>
                  <a:pt x="190" y="81"/>
                </a:cubicBezTo>
                <a:cubicBezTo>
                  <a:pt x="191" y="90"/>
                  <a:pt x="189" y="98"/>
                  <a:pt x="184" y="104"/>
                </a:cubicBezTo>
                <a:close/>
                <a:moveTo>
                  <a:pt x="164" y="64"/>
                </a:moveTo>
                <a:cubicBezTo>
                  <a:pt x="161" y="60"/>
                  <a:pt x="156" y="57"/>
                  <a:pt x="152" y="56"/>
                </a:cubicBezTo>
                <a:cubicBezTo>
                  <a:pt x="147" y="55"/>
                  <a:pt x="142" y="56"/>
                  <a:pt x="139" y="59"/>
                </a:cubicBezTo>
                <a:cubicBezTo>
                  <a:pt x="136" y="62"/>
                  <a:pt x="135" y="67"/>
                  <a:pt x="136" y="72"/>
                </a:cubicBezTo>
                <a:cubicBezTo>
                  <a:pt x="137" y="76"/>
                  <a:pt x="140" y="81"/>
                  <a:pt x="144" y="84"/>
                </a:cubicBezTo>
                <a:cubicBezTo>
                  <a:pt x="147" y="88"/>
                  <a:pt x="152" y="91"/>
                  <a:pt x="156" y="92"/>
                </a:cubicBezTo>
                <a:cubicBezTo>
                  <a:pt x="158" y="92"/>
                  <a:pt x="159" y="92"/>
                  <a:pt x="160" y="92"/>
                </a:cubicBezTo>
                <a:cubicBezTo>
                  <a:pt x="164" y="92"/>
                  <a:pt x="167" y="91"/>
                  <a:pt x="169" y="89"/>
                </a:cubicBezTo>
                <a:cubicBezTo>
                  <a:pt x="172" y="86"/>
                  <a:pt x="173" y="81"/>
                  <a:pt x="172" y="76"/>
                </a:cubicBezTo>
                <a:cubicBezTo>
                  <a:pt x="171" y="72"/>
                  <a:pt x="168" y="67"/>
                  <a:pt x="164" y="64"/>
                </a:cubicBezTo>
                <a:close/>
                <a:moveTo>
                  <a:pt x="163" y="83"/>
                </a:moveTo>
                <a:cubicBezTo>
                  <a:pt x="162" y="84"/>
                  <a:pt x="160" y="84"/>
                  <a:pt x="158" y="84"/>
                </a:cubicBezTo>
                <a:cubicBezTo>
                  <a:pt x="155" y="83"/>
                  <a:pt x="152" y="81"/>
                  <a:pt x="149" y="79"/>
                </a:cubicBezTo>
                <a:cubicBezTo>
                  <a:pt x="147" y="76"/>
                  <a:pt x="145" y="73"/>
                  <a:pt x="144" y="70"/>
                </a:cubicBezTo>
                <a:cubicBezTo>
                  <a:pt x="144" y="68"/>
                  <a:pt x="144" y="66"/>
                  <a:pt x="145" y="65"/>
                </a:cubicBezTo>
                <a:cubicBezTo>
                  <a:pt x="146" y="64"/>
                  <a:pt x="147" y="64"/>
                  <a:pt x="148" y="64"/>
                </a:cubicBezTo>
                <a:cubicBezTo>
                  <a:pt x="148" y="64"/>
                  <a:pt x="149" y="64"/>
                  <a:pt x="150" y="64"/>
                </a:cubicBezTo>
                <a:cubicBezTo>
                  <a:pt x="153" y="65"/>
                  <a:pt x="156" y="67"/>
                  <a:pt x="159" y="69"/>
                </a:cubicBezTo>
                <a:cubicBezTo>
                  <a:pt x="161" y="72"/>
                  <a:pt x="163" y="75"/>
                  <a:pt x="164" y="78"/>
                </a:cubicBezTo>
                <a:cubicBezTo>
                  <a:pt x="164" y="80"/>
                  <a:pt x="164" y="82"/>
                  <a:pt x="163" y="83"/>
                </a:cubicBezTo>
                <a:close/>
                <a:moveTo>
                  <a:pt x="89" y="89"/>
                </a:moveTo>
                <a:cubicBezTo>
                  <a:pt x="104" y="74"/>
                  <a:pt x="100" y="45"/>
                  <a:pt x="80" y="24"/>
                </a:cubicBezTo>
                <a:cubicBezTo>
                  <a:pt x="59" y="4"/>
                  <a:pt x="30" y="0"/>
                  <a:pt x="15" y="15"/>
                </a:cubicBezTo>
                <a:cubicBezTo>
                  <a:pt x="0" y="30"/>
                  <a:pt x="4" y="59"/>
                  <a:pt x="24" y="80"/>
                </a:cubicBezTo>
                <a:cubicBezTo>
                  <a:pt x="36" y="92"/>
                  <a:pt x="52" y="98"/>
                  <a:pt x="65" y="98"/>
                </a:cubicBezTo>
                <a:cubicBezTo>
                  <a:pt x="74" y="98"/>
                  <a:pt x="83" y="95"/>
                  <a:pt x="89" y="89"/>
                </a:cubicBezTo>
                <a:close/>
                <a:moveTo>
                  <a:pt x="21" y="21"/>
                </a:moveTo>
                <a:cubicBezTo>
                  <a:pt x="25" y="16"/>
                  <a:pt x="32" y="14"/>
                  <a:pt x="39" y="14"/>
                </a:cubicBezTo>
                <a:cubicBezTo>
                  <a:pt x="50" y="14"/>
                  <a:pt x="63" y="20"/>
                  <a:pt x="74" y="30"/>
                </a:cubicBezTo>
                <a:cubicBezTo>
                  <a:pt x="91" y="47"/>
                  <a:pt x="95" y="71"/>
                  <a:pt x="83" y="83"/>
                </a:cubicBezTo>
                <a:cubicBezTo>
                  <a:pt x="71" y="95"/>
                  <a:pt x="47" y="91"/>
                  <a:pt x="30" y="74"/>
                </a:cubicBezTo>
                <a:cubicBezTo>
                  <a:pt x="13" y="57"/>
                  <a:pt x="9" y="33"/>
                  <a:pt x="21" y="21"/>
                </a:cubicBezTo>
                <a:close/>
                <a:moveTo>
                  <a:pt x="63" y="41"/>
                </a:moveTo>
                <a:cubicBezTo>
                  <a:pt x="54" y="31"/>
                  <a:pt x="42" y="29"/>
                  <a:pt x="36" y="36"/>
                </a:cubicBezTo>
                <a:cubicBezTo>
                  <a:pt x="29" y="42"/>
                  <a:pt x="31" y="54"/>
                  <a:pt x="41" y="63"/>
                </a:cubicBezTo>
                <a:cubicBezTo>
                  <a:pt x="46" y="69"/>
                  <a:pt x="53" y="72"/>
                  <a:pt x="59" y="72"/>
                </a:cubicBezTo>
                <a:cubicBezTo>
                  <a:pt x="63" y="72"/>
                  <a:pt x="66" y="71"/>
                  <a:pt x="68" y="68"/>
                </a:cubicBezTo>
                <a:cubicBezTo>
                  <a:pt x="75" y="62"/>
                  <a:pt x="73" y="50"/>
                  <a:pt x="63" y="41"/>
                </a:cubicBezTo>
                <a:close/>
                <a:moveTo>
                  <a:pt x="63" y="63"/>
                </a:moveTo>
                <a:cubicBezTo>
                  <a:pt x="60" y="65"/>
                  <a:pt x="52" y="64"/>
                  <a:pt x="46" y="58"/>
                </a:cubicBezTo>
                <a:cubicBezTo>
                  <a:pt x="40" y="52"/>
                  <a:pt x="39" y="44"/>
                  <a:pt x="41" y="41"/>
                </a:cubicBezTo>
                <a:cubicBezTo>
                  <a:pt x="42" y="40"/>
                  <a:pt x="43" y="40"/>
                  <a:pt x="45" y="40"/>
                </a:cubicBezTo>
                <a:cubicBezTo>
                  <a:pt x="48" y="40"/>
                  <a:pt x="53" y="42"/>
                  <a:pt x="58" y="46"/>
                </a:cubicBezTo>
                <a:cubicBezTo>
                  <a:pt x="64" y="52"/>
                  <a:pt x="65" y="60"/>
                  <a:pt x="63" y="6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3">
            <a:extLst>
              <a:ext uri="{FF2B5EF4-FFF2-40B4-BE49-F238E27FC236}">
                <a16:creationId xmlns:a16="http://schemas.microsoft.com/office/drawing/2014/main" id="{01BB8978-21BF-5746-5B7F-D034559864B1}"/>
              </a:ext>
            </a:extLst>
          </p:cNvPr>
          <p:cNvSpPr>
            <a:spLocks/>
          </p:cNvSpPr>
          <p:nvPr/>
        </p:nvSpPr>
        <p:spPr bwMode="auto">
          <a:xfrm>
            <a:off x="3410812" y="2557108"/>
            <a:ext cx="375218" cy="350554"/>
          </a:xfrm>
          <a:custGeom>
            <a:avLst/>
            <a:gdLst>
              <a:gd name="T0" fmla="*/ 170 w 192"/>
              <a:gd name="T1" fmla="*/ 0 h 192"/>
              <a:gd name="T2" fmla="*/ 116 w 192"/>
              <a:gd name="T3" fmla="*/ 22 h 192"/>
              <a:gd name="T4" fmla="*/ 61 w 192"/>
              <a:gd name="T5" fmla="*/ 18 h 192"/>
              <a:gd name="T6" fmla="*/ 35 w 192"/>
              <a:gd name="T7" fmla="*/ 12 h 192"/>
              <a:gd name="T8" fmla="*/ 4 w 192"/>
              <a:gd name="T9" fmla="*/ 42 h 192"/>
              <a:gd name="T10" fmla="*/ 0 w 192"/>
              <a:gd name="T11" fmla="*/ 78 h 192"/>
              <a:gd name="T12" fmla="*/ 20 w 192"/>
              <a:gd name="T13" fmla="*/ 128 h 192"/>
              <a:gd name="T14" fmla="*/ 28 w 192"/>
              <a:gd name="T15" fmla="*/ 140 h 192"/>
              <a:gd name="T16" fmla="*/ 42 w 192"/>
              <a:gd name="T17" fmla="*/ 88 h 192"/>
              <a:gd name="T18" fmla="*/ 44 w 192"/>
              <a:gd name="T19" fmla="*/ 55 h 192"/>
              <a:gd name="T20" fmla="*/ 71 w 192"/>
              <a:gd name="T21" fmla="*/ 60 h 192"/>
              <a:gd name="T22" fmla="*/ 108 w 192"/>
              <a:gd name="T23" fmla="*/ 64 h 192"/>
              <a:gd name="T24" fmla="*/ 148 w 192"/>
              <a:gd name="T25" fmla="*/ 51 h 192"/>
              <a:gd name="T26" fmla="*/ 148 w 192"/>
              <a:gd name="T27" fmla="*/ 70 h 192"/>
              <a:gd name="T28" fmla="*/ 152 w 192"/>
              <a:gd name="T29" fmla="*/ 106 h 192"/>
              <a:gd name="T30" fmla="*/ 126 w 192"/>
              <a:gd name="T31" fmla="*/ 120 h 192"/>
              <a:gd name="T32" fmla="*/ 76 w 192"/>
              <a:gd name="T33" fmla="*/ 136 h 192"/>
              <a:gd name="T34" fmla="*/ 89 w 192"/>
              <a:gd name="T35" fmla="*/ 192 h 192"/>
              <a:gd name="T36" fmla="*/ 96 w 192"/>
              <a:gd name="T37" fmla="*/ 124 h 192"/>
              <a:gd name="T38" fmla="*/ 122 w 192"/>
              <a:gd name="T39" fmla="*/ 126 h 192"/>
              <a:gd name="T40" fmla="*/ 151 w 192"/>
              <a:gd name="T41" fmla="*/ 125 h 192"/>
              <a:gd name="T42" fmla="*/ 156 w 192"/>
              <a:gd name="T43" fmla="*/ 118 h 192"/>
              <a:gd name="T44" fmla="*/ 156 w 192"/>
              <a:gd name="T45" fmla="*/ 94 h 192"/>
              <a:gd name="T46" fmla="*/ 156 w 192"/>
              <a:gd name="T47" fmla="*/ 70 h 192"/>
              <a:gd name="T48" fmla="*/ 157 w 192"/>
              <a:gd name="T49" fmla="*/ 52 h 192"/>
              <a:gd name="T50" fmla="*/ 164 w 192"/>
              <a:gd name="T51" fmla="*/ 40 h 192"/>
              <a:gd name="T52" fmla="*/ 125 w 192"/>
              <a:gd name="T53" fmla="*/ 51 h 192"/>
              <a:gd name="T54" fmla="*/ 92 w 192"/>
              <a:gd name="T55" fmla="*/ 54 h 192"/>
              <a:gd name="T56" fmla="*/ 51 w 192"/>
              <a:gd name="T57" fmla="*/ 49 h 192"/>
              <a:gd name="T58" fmla="*/ 22 w 192"/>
              <a:gd name="T59" fmla="*/ 44 h 192"/>
              <a:gd name="T60" fmla="*/ 34 w 192"/>
              <a:gd name="T61" fmla="*/ 62 h 192"/>
              <a:gd name="T62" fmla="*/ 35 w 192"/>
              <a:gd name="T63" fmla="*/ 84 h 192"/>
              <a:gd name="T64" fmla="*/ 28 w 192"/>
              <a:gd name="T65" fmla="*/ 120 h 192"/>
              <a:gd name="T66" fmla="*/ 20 w 192"/>
              <a:gd name="T67" fmla="*/ 112 h 192"/>
              <a:gd name="T68" fmla="*/ 11 w 192"/>
              <a:gd name="T69" fmla="*/ 95 h 192"/>
              <a:gd name="T70" fmla="*/ 10 w 192"/>
              <a:gd name="T71" fmla="*/ 70 h 192"/>
              <a:gd name="T72" fmla="*/ 10 w 192"/>
              <a:gd name="T73" fmla="*/ 46 h 192"/>
              <a:gd name="T74" fmla="*/ 22 w 192"/>
              <a:gd name="T75" fmla="*/ 16 h 192"/>
              <a:gd name="T76" fmla="*/ 38 w 192"/>
              <a:gd name="T77" fmla="*/ 20 h 192"/>
              <a:gd name="T78" fmla="*/ 70 w 192"/>
              <a:gd name="T79" fmla="*/ 29 h 192"/>
              <a:gd name="T80" fmla="*/ 100 w 192"/>
              <a:gd name="T81" fmla="*/ 30 h 192"/>
              <a:gd name="T82" fmla="*/ 134 w 192"/>
              <a:gd name="T83" fmla="*/ 24 h 192"/>
              <a:gd name="T84" fmla="*/ 154 w 192"/>
              <a:gd name="T85" fmla="*/ 16 h 192"/>
              <a:gd name="T86" fmla="*/ 170 w 192"/>
              <a:gd name="T87" fmla="*/ 8 h 192"/>
              <a:gd name="T88" fmla="*/ 182 w 192"/>
              <a:gd name="T89" fmla="*/ 38 h 192"/>
              <a:gd name="T90" fmla="*/ 182 w 192"/>
              <a:gd name="T91" fmla="*/ 62 h 192"/>
              <a:gd name="T92" fmla="*/ 182 w 192"/>
              <a:gd name="T93" fmla="*/ 86 h 192"/>
              <a:gd name="T94" fmla="*/ 182 w 192"/>
              <a:gd name="T95" fmla="*/ 110 h 192"/>
              <a:gd name="T96" fmla="*/ 176 w 192"/>
              <a:gd name="T97" fmla="*/ 133 h 192"/>
              <a:gd name="T98" fmla="*/ 156 w 192"/>
              <a:gd name="T99" fmla="*/ 147 h 192"/>
              <a:gd name="T100" fmla="*/ 122 w 192"/>
              <a:gd name="T101" fmla="*/ 150 h 192"/>
              <a:gd name="T102" fmla="*/ 96 w 192"/>
              <a:gd name="T103" fmla="*/ 141 h 192"/>
              <a:gd name="T104" fmla="*/ 105 w 192"/>
              <a:gd name="T105" fmla="*/ 158 h 192"/>
              <a:gd name="T106" fmla="*/ 104 w 192"/>
              <a:gd name="T107" fmla="*/ 192 h 192"/>
              <a:gd name="T108" fmla="*/ 114 w 192"/>
              <a:gd name="T109" fmla="*/ 160 h 192"/>
              <a:gd name="T110" fmla="*/ 153 w 192"/>
              <a:gd name="T111" fmla="*/ 154 h 192"/>
              <a:gd name="T112" fmla="*/ 192 w 192"/>
              <a:gd name="T113" fmla="*/ 118 h 192"/>
              <a:gd name="T114" fmla="*/ 188 w 192"/>
              <a:gd name="T115" fmla="*/ 82 h 192"/>
              <a:gd name="T116" fmla="*/ 192 w 192"/>
              <a:gd name="T117" fmla="*/ 4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188" y="34"/>
                </a:moveTo>
                <a:cubicBezTo>
                  <a:pt x="191" y="30"/>
                  <a:pt x="192" y="26"/>
                  <a:pt x="192" y="22"/>
                </a:cubicBezTo>
                <a:cubicBezTo>
                  <a:pt x="192" y="10"/>
                  <a:pt x="182" y="0"/>
                  <a:pt x="170" y="0"/>
                </a:cubicBezTo>
                <a:cubicBezTo>
                  <a:pt x="163" y="0"/>
                  <a:pt x="157" y="3"/>
                  <a:pt x="153" y="8"/>
                </a:cubicBezTo>
                <a:cubicBezTo>
                  <a:pt x="146" y="8"/>
                  <a:pt x="141" y="11"/>
                  <a:pt x="137" y="17"/>
                </a:cubicBezTo>
                <a:cubicBezTo>
                  <a:pt x="129" y="15"/>
                  <a:pt x="121" y="17"/>
                  <a:pt x="116" y="22"/>
                </a:cubicBezTo>
                <a:cubicBezTo>
                  <a:pt x="110" y="19"/>
                  <a:pt x="102" y="20"/>
                  <a:pt x="96" y="23"/>
                </a:cubicBezTo>
                <a:cubicBezTo>
                  <a:pt x="90" y="19"/>
                  <a:pt x="81" y="19"/>
                  <a:pt x="75" y="22"/>
                </a:cubicBezTo>
                <a:cubicBezTo>
                  <a:pt x="71" y="20"/>
                  <a:pt x="66" y="18"/>
                  <a:pt x="61" y="18"/>
                </a:cubicBezTo>
                <a:cubicBezTo>
                  <a:pt x="59" y="18"/>
                  <a:pt x="56" y="18"/>
                  <a:pt x="54" y="19"/>
                </a:cubicBezTo>
                <a:cubicBezTo>
                  <a:pt x="50" y="15"/>
                  <a:pt x="44" y="12"/>
                  <a:pt x="38" y="12"/>
                </a:cubicBezTo>
                <a:cubicBezTo>
                  <a:pt x="37" y="12"/>
                  <a:pt x="36" y="12"/>
                  <a:pt x="35" y="12"/>
                </a:cubicBezTo>
                <a:cubicBezTo>
                  <a:pt x="31" y="9"/>
                  <a:pt x="27" y="8"/>
                  <a:pt x="22" y="8"/>
                </a:cubicBezTo>
                <a:cubicBezTo>
                  <a:pt x="10" y="8"/>
                  <a:pt x="0" y="18"/>
                  <a:pt x="0" y="30"/>
                </a:cubicBezTo>
                <a:cubicBezTo>
                  <a:pt x="0" y="34"/>
                  <a:pt x="1" y="38"/>
                  <a:pt x="4" y="42"/>
                </a:cubicBezTo>
                <a:cubicBezTo>
                  <a:pt x="1" y="46"/>
                  <a:pt x="0" y="50"/>
                  <a:pt x="0" y="54"/>
                </a:cubicBezTo>
                <a:cubicBezTo>
                  <a:pt x="0" y="58"/>
                  <a:pt x="1" y="62"/>
                  <a:pt x="4" y="66"/>
                </a:cubicBezTo>
                <a:cubicBezTo>
                  <a:pt x="1" y="70"/>
                  <a:pt x="0" y="74"/>
                  <a:pt x="0" y="78"/>
                </a:cubicBezTo>
                <a:cubicBezTo>
                  <a:pt x="0" y="83"/>
                  <a:pt x="1" y="87"/>
                  <a:pt x="4" y="91"/>
                </a:cubicBezTo>
                <a:cubicBezTo>
                  <a:pt x="1" y="95"/>
                  <a:pt x="0" y="99"/>
                  <a:pt x="0" y="104"/>
                </a:cubicBezTo>
                <a:cubicBezTo>
                  <a:pt x="0" y="119"/>
                  <a:pt x="7" y="126"/>
                  <a:pt x="20" y="128"/>
                </a:cubicBezTo>
                <a:cubicBezTo>
                  <a:pt x="20" y="140"/>
                  <a:pt x="20" y="140"/>
                  <a:pt x="20" y="140"/>
                </a:cubicBezTo>
                <a:cubicBezTo>
                  <a:pt x="20" y="142"/>
                  <a:pt x="22" y="144"/>
                  <a:pt x="24" y="144"/>
                </a:cubicBezTo>
                <a:cubicBezTo>
                  <a:pt x="26" y="144"/>
                  <a:pt x="28" y="142"/>
                  <a:pt x="28" y="140"/>
                </a:cubicBezTo>
                <a:cubicBezTo>
                  <a:pt x="28" y="128"/>
                  <a:pt x="28" y="128"/>
                  <a:pt x="28" y="128"/>
                </a:cubicBezTo>
                <a:cubicBezTo>
                  <a:pt x="41" y="126"/>
                  <a:pt x="48" y="119"/>
                  <a:pt x="48" y="104"/>
                </a:cubicBezTo>
                <a:cubicBezTo>
                  <a:pt x="48" y="98"/>
                  <a:pt x="46" y="92"/>
                  <a:pt x="42" y="88"/>
                </a:cubicBezTo>
                <a:cubicBezTo>
                  <a:pt x="43" y="85"/>
                  <a:pt x="44" y="81"/>
                  <a:pt x="44" y="78"/>
                </a:cubicBezTo>
                <a:cubicBezTo>
                  <a:pt x="44" y="74"/>
                  <a:pt x="43" y="70"/>
                  <a:pt x="40" y="66"/>
                </a:cubicBezTo>
                <a:cubicBezTo>
                  <a:pt x="43" y="63"/>
                  <a:pt x="44" y="59"/>
                  <a:pt x="44" y="55"/>
                </a:cubicBezTo>
                <a:cubicBezTo>
                  <a:pt x="44" y="55"/>
                  <a:pt x="45" y="55"/>
                  <a:pt x="45" y="55"/>
                </a:cubicBezTo>
                <a:cubicBezTo>
                  <a:pt x="49" y="59"/>
                  <a:pt x="55" y="62"/>
                  <a:pt x="61" y="62"/>
                </a:cubicBezTo>
                <a:cubicBezTo>
                  <a:pt x="65" y="62"/>
                  <a:pt x="68" y="61"/>
                  <a:pt x="71" y="60"/>
                </a:cubicBezTo>
                <a:cubicBezTo>
                  <a:pt x="75" y="62"/>
                  <a:pt x="80" y="64"/>
                  <a:pt x="84" y="64"/>
                </a:cubicBezTo>
                <a:cubicBezTo>
                  <a:pt x="89" y="64"/>
                  <a:pt x="93" y="63"/>
                  <a:pt x="96" y="61"/>
                </a:cubicBezTo>
                <a:cubicBezTo>
                  <a:pt x="99" y="63"/>
                  <a:pt x="103" y="64"/>
                  <a:pt x="108" y="64"/>
                </a:cubicBezTo>
                <a:cubicBezTo>
                  <a:pt x="113" y="64"/>
                  <a:pt x="118" y="62"/>
                  <a:pt x="122" y="58"/>
                </a:cubicBezTo>
                <a:cubicBezTo>
                  <a:pt x="125" y="59"/>
                  <a:pt x="128" y="60"/>
                  <a:pt x="131" y="60"/>
                </a:cubicBezTo>
                <a:cubicBezTo>
                  <a:pt x="138" y="60"/>
                  <a:pt x="144" y="57"/>
                  <a:pt x="148" y="51"/>
                </a:cubicBezTo>
                <a:cubicBezTo>
                  <a:pt x="148" y="51"/>
                  <a:pt x="149" y="51"/>
                  <a:pt x="149" y="51"/>
                </a:cubicBezTo>
                <a:cubicBezTo>
                  <a:pt x="149" y="54"/>
                  <a:pt x="150" y="56"/>
                  <a:pt x="152" y="58"/>
                </a:cubicBezTo>
                <a:cubicBezTo>
                  <a:pt x="149" y="62"/>
                  <a:pt x="148" y="66"/>
                  <a:pt x="148" y="70"/>
                </a:cubicBezTo>
                <a:cubicBezTo>
                  <a:pt x="148" y="74"/>
                  <a:pt x="149" y="78"/>
                  <a:pt x="152" y="82"/>
                </a:cubicBezTo>
                <a:cubicBezTo>
                  <a:pt x="149" y="86"/>
                  <a:pt x="148" y="90"/>
                  <a:pt x="148" y="94"/>
                </a:cubicBezTo>
                <a:cubicBezTo>
                  <a:pt x="148" y="98"/>
                  <a:pt x="149" y="102"/>
                  <a:pt x="152" y="106"/>
                </a:cubicBezTo>
                <a:cubicBezTo>
                  <a:pt x="149" y="109"/>
                  <a:pt x="148" y="113"/>
                  <a:pt x="148" y="117"/>
                </a:cubicBezTo>
                <a:cubicBezTo>
                  <a:pt x="148" y="117"/>
                  <a:pt x="147" y="118"/>
                  <a:pt x="147" y="118"/>
                </a:cubicBezTo>
                <a:cubicBezTo>
                  <a:pt x="140" y="115"/>
                  <a:pt x="132" y="116"/>
                  <a:pt x="126" y="120"/>
                </a:cubicBezTo>
                <a:cubicBezTo>
                  <a:pt x="120" y="115"/>
                  <a:pt x="111" y="115"/>
                  <a:pt x="105" y="118"/>
                </a:cubicBezTo>
                <a:cubicBezTo>
                  <a:pt x="102" y="117"/>
                  <a:pt x="99" y="116"/>
                  <a:pt x="96" y="116"/>
                </a:cubicBezTo>
                <a:cubicBezTo>
                  <a:pt x="85" y="116"/>
                  <a:pt x="76" y="125"/>
                  <a:pt x="76" y="136"/>
                </a:cubicBezTo>
                <a:cubicBezTo>
                  <a:pt x="76" y="145"/>
                  <a:pt x="84" y="187"/>
                  <a:pt x="84" y="189"/>
                </a:cubicBezTo>
                <a:cubicBezTo>
                  <a:pt x="84" y="191"/>
                  <a:pt x="86" y="192"/>
                  <a:pt x="88" y="192"/>
                </a:cubicBezTo>
                <a:cubicBezTo>
                  <a:pt x="88" y="192"/>
                  <a:pt x="88" y="192"/>
                  <a:pt x="89" y="192"/>
                </a:cubicBezTo>
                <a:cubicBezTo>
                  <a:pt x="91" y="192"/>
                  <a:pt x="92" y="189"/>
                  <a:pt x="92" y="187"/>
                </a:cubicBezTo>
                <a:cubicBezTo>
                  <a:pt x="90" y="175"/>
                  <a:pt x="84" y="143"/>
                  <a:pt x="84" y="136"/>
                </a:cubicBezTo>
                <a:cubicBezTo>
                  <a:pt x="84" y="129"/>
                  <a:pt x="89" y="124"/>
                  <a:pt x="96" y="124"/>
                </a:cubicBezTo>
                <a:cubicBezTo>
                  <a:pt x="98" y="124"/>
                  <a:pt x="100" y="124"/>
                  <a:pt x="101" y="125"/>
                </a:cubicBezTo>
                <a:cubicBezTo>
                  <a:pt x="103" y="126"/>
                  <a:pt x="106" y="126"/>
                  <a:pt x="108" y="125"/>
                </a:cubicBezTo>
                <a:cubicBezTo>
                  <a:pt x="113" y="123"/>
                  <a:pt x="118" y="124"/>
                  <a:pt x="122" y="126"/>
                </a:cubicBezTo>
                <a:cubicBezTo>
                  <a:pt x="124" y="128"/>
                  <a:pt x="128" y="128"/>
                  <a:pt x="130" y="126"/>
                </a:cubicBezTo>
                <a:cubicBezTo>
                  <a:pt x="135" y="123"/>
                  <a:pt x="141" y="123"/>
                  <a:pt x="146" y="126"/>
                </a:cubicBezTo>
                <a:cubicBezTo>
                  <a:pt x="147" y="127"/>
                  <a:pt x="150" y="127"/>
                  <a:pt x="151" y="125"/>
                </a:cubicBezTo>
                <a:cubicBezTo>
                  <a:pt x="152" y="124"/>
                  <a:pt x="153" y="123"/>
                  <a:pt x="154" y="122"/>
                </a:cubicBezTo>
                <a:cubicBezTo>
                  <a:pt x="156" y="122"/>
                  <a:pt x="156" y="120"/>
                  <a:pt x="156" y="119"/>
                </a:cubicBezTo>
                <a:cubicBezTo>
                  <a:pt x="156" y="119"/>
                  <a:pt x="156" y="118"/>
                  <a:pt x="156" y="118"/>
                </a:cubicBezTo>
                <a:cubicBezTo>
                  <a:pt x="156" y="115"/>
                  <a:pt x="157" y="113"/>
                  <a:pt x="158" y="110"/>
                </a:cubicBezTo>
                <a:cubicBezTo>
                  <a:pt x="160" y="108"/>
                  <a:pt x="160" y="104"/>
                  <a:pt x="158" y="102"/>
                </a:cubicBezTo>
                <a:cubicBezTo>
                  <a:pt x="157" y="99"/>
                  <a:pt x="156" y="97"/>
                  <a:pt x="156" y="94"/>
                </a:cubicBezTo>
                <a:cubicBezTo>
                  <a:pt x="156" y="91"/>
                  <a:pt x="157" y="89"/>
                  <a:pt x="158" y="86"/>
                </a:cubicBezTo>
                <a:cubicBezTo>
                  <a:pt x="160" y="84"/>
                  <a:pt x="160" y="80"/>
                  <a:pt x="158" y="78"/>
                </a:cubicBezTo>
                <a:cubicBezTo>
                  <a:pt x="157" y="75"/>
                  <a:pt x="156" y="73"/>
                  <a:pt x="156" y="70"/>
                </a:cubicBezTo>
                <a:cubicBezTo>
                  <a:pt x="156" y="67"/>
                  <a:pt x="157" y="65"/>
                  <a:pt x="158" y="62"/>
                </a:cubicBezTo>
                <a:cubicBezTo>
                  <a:pt x="160" y="60"/>
                  <a:pt x="160" y="56"/>
                  <a:pt x="158" y="54"/>
                </a:cubicBezTo>
                <a:cubicBezTo>
                  <a:pt x="158" y="53"/>
                  <a:pt x="158" y="52"/>
                  <a:pt x="157" y="52"/>
                </a:cubicBezTo>
                <a:cubicBezTo>
                  <a:pt x="162" y="51"/>
                  <a:pt x="166" y="49"/>
                  <a:pt x="170" y="46"/>
                </a:cubicBezTo>
                <a:cubicBezTo>
                  <a:pt x="171" y="44"/>
                  <a:pt x="171" y="41"/>
                  <a:pt x="170" y="40"/>
                </a:cubicBezTo>
                <a:cubicBezTo>
                  <a:pt x="168" y="38"/>
                  <a:pt x="165" y="38"/>
                  <a:pt x="164" y="40"/>
                </a:cubicBezTo>
                <a:cubicBezTo>
                  <a:pt x="160" y="43"/>
                  <a:pt x="155" y="45"/>
                  <a:pt x="150" y="44"/>
                </a:cubicBezTo>
                <a:cubicBezTo>
                  <a:pt x="147" y="43"/>
                  <a:pt x="144" y="44"/>
                  <a:pt x="142" y="46"/>
                </a:cubicBezTo>
                <a:cubicBezTo>
                  <a:pt x="138" y="51"/>
                  <a:pt x="131" y="53"/>
                  <a:pt x="125" y="51"/>
                </a:cubicBezTo>
                <a:cubicBezTo>
                  <a:pt x="123" y="50"/>
                  <a:pt x="119" y="50"/>
                  <a:pt x="117" y="52"/>
                </a:cubicBezTo>
                <a:cubicBezTo>
                  <a:pt x="112" y="56"/>
                  <a:pt x="105" y="57"/>
                  <a:pt x="100" y="54"/>
                </a:cubicBezTo>
                <a:cubicBezTo>
                  <a:pt x="98" y="52"/>
                  <a:pt x="94" y="52"/>
                  <a:pt x="92" y="54"/>
                </a:cubicBezTo>
                <a:cubicBezTo>
                  <a:pt x="87" y="57"/>
                  <a:pt x="80" y="57"/>
                  <a:pt x="76" y="53"/>
                </a:cubicBezTo>
                <a:cubicBezTo>
                  <a:pt x="74" y="51"/>
                  <a:pt x="70" y="51"/>
                  <a:pt x="68" y="52"/>
                </a:cubicBezTo>
                <a:cubicBezTo>
                  <a:pt x="62" y="55"/>
                  <a:pt x="55" y="54"/>
                  <a:pt x="51" y="49"/>
                </a:cubicBezTo>
                <a:cubicBezTo>
                  <a:pt x="49" y="47"/>
                  <a:pt x="45" y="46"/>
                  <a:pt x="42" y="47"/>
                </a:cubicBezTo>
                <a:cubicBezTo>
                  <a:pt x="37" y="49"/>
                  <a:pt x="32" y="48"/>
                  <a:pt x="28" y="44"/>
                </a:cubicBezTo>
                <a:cubicBezTo>
                  <a:pt x="27" y="42"/>
                  <a:pt x="24" y="42"/>
                  <a:pt x="22" y="44"/>
                </a:cubicBezTo>
                <a:cubicBezTo>
                  <a:pt x="21" y="45"/>
                  <a:pt x="21" y="48"/>
                  <a:pt x="22" y="50"/>
                </a:cubicBezTo>
                <a:cubicBezTo>
                  <a:pt x="26" y="53"/>
                  <a:pt x="31" y="55"/>
                  <a:pt x="36" y="56"/>
                </a:cubicBezTo>
                <a:cubicBezTo>
                  <a:pt x="36" y="58"/>
                  <a:pt x="35" y="60"/>
                  <a:pt x="34" y="62"/>
                </a:cubicBezTo>
                <a:cubicBezTo>
                  <a:pt x="32" y="64"/>
                  <a:pt x="32" y="68"/>
                  <a:pt x="34" y="70"/>
                </a:cubicBezTo>
                <a:cubicBezTo>
                  <a:pt x="35" y="73"/>
                  <a:pt x="36" y="75"/>
                  <a:pt x="36" y="78"/>
                </a:cubicBezTo>
                <a:cubicBezTo>
                  <a:pt x="36" y="80"/>
                  <a:pt x="36" y="82"/>
                  <a:pt x="35" y="84"/>
                </a:cubicBezTo>
                <a:cubicBezTo>
                  <a:pt x="33" y="87"/>
                  <a:pt x="33" y="91"/>
                  <a:pt x="36" y="93"/>
                </a:cubicBezTo>
                <a:cubicBezTo>
                  <a:pt x="38" y="96"/>
                  <a:pt x="40" y="100"/>
                  <a:pt x="40" y="104"/>
                </a:cubicBezTo>
                <a:cubicBezTo>
                  <a:pt x="40" y="114"/>
                  <a:pt x="36" y="119"/>
                  <a:pt x="28" y="120"/>
                </a:cubicBezTo>
                <a:cubicBezTo>
                  <a:pt x="28" y="112"/>
                  <a:pt x="28" y="112"/>
                  <a:pt x="28" y="112"/>
                </a:cubicBezTo>
                <a:cubicBezTo>
                  <a:pt x="28" y="110"/>
                  <a:pt x="26" y="108"/>
                  <a:pt x="24" y="108"/>
                </a:cubicBezTo>
                <a:cubicBezTo>
                  <a:pt x="22" y="108"/>
                  <a:pt x="20" y="110"/>
                  <a:pt x="20" y="112"/>
                </a:cubicBezTo>
                <a:cubicBezTo>
                  <a:pt x="20" y="120"/>
                  <a:pt x="20" y="120"/>
                  <a:pt x="20" y="120"/>
                </a:cubicBezTo>
                <a:cubicBezTo>
                  <a:pt x="12" y="119"/>
                  <a:pt x="8" y="114"/>
                  <a:pt x="8" y="104"/>
                </a:cubicBezTo>
                <a:cubicBezTo>
                  <a:pt x="8" y="101"/>
                  <a:pt x="9" y="98"/>
                  <a:pt x="11" y="95"/>
                </a:cubicBezTo>
                <a:cubicBezTo>
                  <a:pt x="13" y="92"/>
                  <a:pt x="13" y="89"/>
                  <a:pt x="11" y="86"/>
                </a:cubicBezTo>
                <a:cubicBezTo>
                  <a:pt x="9" y="84"/>
                  <a:pt x="8" y="81"/>
                  <a:pt x="8" y="78"/>
                </a:cubicBezTo>
                <a:cubicBezTo>
                  <a:pt x="8" y="75"/>
                  <a:pt x="9" y="73"/>
                  <a:pt x="10" y="70"/>
                </a:cubicBezTo>
                <a:cubicBezTo>
                  <a:pt x="12" y="68"/>
                  <a:pt x="12" y="64"/>
                  <a:pt x="10" y="62"/>
                </a:cubicBezTo>
                <a:cubicBezTo>
                  <a:pt x="9" y="59"/>
                  <a:pt x="8" y="57"/>
                  <a:pt x="8" y="54"/>
                </a:cubicBezTo>
                <a:cubicBezTo>
                  <a:pt x="8" y="51"/>
                  <a:pt x="9" y="49"/>
                  <a:pt x="10" y="46"/>
                </a:cubicBezTo>
                <a:cubicBezTo>
                  <a:pt x="12" y="44"/>
                  <a:pt x="12" y="40"/>
                  <a:pt x="10" y="38"/>
                </a:cubicBezTo>
                <a:cubicBezTo>
                  <a:pt x="9" y="35"/>
                  <a:pt x="8" y="33"/>
                  <a:pt x="8" y="30"/>
                </a:cubicBezTo>
                <a:cubicBezTo>
                  <a:pt x="8" y="22"/>
                  <a:pt x="14" y="16"/>
                  <a:pt x="22" y="16"/>
                </a:cubicBezTo>
                <a:cubicBezTo>
                  <a:pt x="26" y="16"/>
                  <a:pt x="29" y="18"/>
                  <a:pt x="31" y="20"/>
                </a:cubicBezTo>
                <a:cubicBezTo>
                  <a:pt x="32" y="20"/>
                  <a:pt x="34" y="21"/>
                  <a:pt x="35" y="20"/>
                </a:cubicBezTo>
                <a:cubicBezTo>
                  <a:pt x="36" y="20"/>
                  <a:pt x="37" y="20"/>
                  <a:pt x="38" y="20"/>
                </a:cubicBezTo>
                <a:cubicBezTo>
                  <a:pt x="42" y="20"/>
                  <a:pt x="46" y="22"/>
                  <a:pt x="48" y="25"/>
                </a:cubicBezTo>
                <a:cubicBezTo>
                  <a:pt x="50" y="27"/>
                  <a:pt x="54" y="28"/>
                  <a:pt x="57" y="27"/>
                </a:cubicBezTo>
                <a:cubicBezTo>
                  <a:pt x="61" y="25"/>
                  <a:pt x="66" y="26"/>
                  <a:pt x="70" y="29"/>
                </a:cubicBezTo>
                <a:cubicBezTo>
                  <a:pt x="72" y="31"/>
                  <a:pt x="75" y="31"/>
                  <a:pt x="78" y="30"/>
                </a:cubicBezTo>
                <a:cubicBezTo>
                  <a:pt x="82" y="27"/>
                  <a:pt x="88" y="28"/>
                  <a:pt x="92" y="30"/>
                </a:cubicBezTo>
                <a:cubicBezTo>
                  <a:pt x="94" y="32"/>
                  <a:pt x="98" y="32"/>
                  <a:pt x="100" y="30"/>
                </a:cubicBezTo>
                <a:cubicBezTo>
                  <a:pt x="104" y="28"/>
                  <a:pt x="109" y="27"/>
                  <a:pt x="113" y="29"/>
                </a:cubicBezTo>
                <a:cubicBezTo>
                  <a:pt x="116" y="30"/>
                  <a:pt x="119" y="30"/>
                  <a:pt x="121" y="28"/>
                </a:cubicBezTo>
                <a:cubicBezTo>
                  <a:pt x="125" y="24"/>
                  <a:pt x="130" y="23"/>
                  <a:pt x="134" y="24"/>
                </a:cubicBezTo>
                <a:cubicBezTo>
                  <a:pt x="138" y="25"/>
                  <a:pt x="141" y="24"/>
                  <a:pt x="143" y="22"/>
                </a:cubicBezTo>
                <a:cubicBezTo>
                  <a:pt x="146" y="18"/>
                  <a:pt x="150" y="16"/>
                  <a:pt x="154" y="16"/>
                </a:cubicBezTo>
                <a:cubicBezTo>
                  <a:pt x="154" y="16"/>
                  <a:pt x="154" y="16"/>
                  <a:pt x="154" y="16"/>
                </a:cubicBezTo>
                <a:cubicBezTo>
                  <a:pt x="154" y="16"/>
                  <a:pt x="155" y="16"/>
                  <a:pt x="155" y="16"/>
                </a:cubicBezTo>
                <a:cubicBezTo>
                  <a:pt x="156" y="16"/>
                  <a:pt x="158" y="15"/>
                  <a:pt x="158" y="14"/>
                </a:cubicBezTo>
                <a:cubicBezTo>
                  <a:pt x="161" y="10"/>
                  <a:pt x="165" y="8"/>
                  <a:pt x="170" y="8"/>
                </a:cubicBezTo>
                <a:cubicBezTo>
                  <a:pt x="178" y="8"/>
                  <a:pt x="184" y="14"/>
                  <a:pt x="184" y="22"/>
                </a:cubicBezTo>
                <a:cubicBezTo>
                  <a:pt x="184" y="25"/>
                  <a:pt x="183" y="27"/>
                  <a:pt x="182" y="30"/>
                </a:cubicBezTo>
                <a:cubicBezTo>
                  <a:pt x="180" y="32"/>
                  <a:pt x="180" y="36"/>
                  <a:pt x="182" y="38"/>
                </a:cubicBezTo>
                <a:cubicBezTo>
                  <a:pt x="183" y="41"/>
                  <a:pt x="184" y="43"/>
                  <a:pt x="184" y="46"/>
                </a:cubicBezTo>
                <a:cubicBezTo>
                  <a:pt x="184" y="49"/>
                  <a:pt x="183" y="51"/>
                  <a:pt x="182" y="54"/>
                </a:cubicBezTo>
                <a:cubicBezTo>
                  <a:pt x="180" y="56"/>
                  <a:pt x="180" y="60"/>
                  <a:pt x="182" y="62"/>
                </a:cubicBezTo>
                <a:cubicBezTo>
                  <a:pt x="183" y="65"/>
                  <a:pt x="184" y="67"/>
                  <a:pt x="184" y="70"/>
                </a:cubicBezTo>
                <a:cubicBezTo>
                  <a:pt x="184" y="73"/>
                  <a:pt x="183" y="75"/>
                  <a:pt x="182" y="78"/>
                </a:cubicBezTo>
                <a:cubicBezTo>
                  <a:pt x="180" y="80"/>
                  <a:pt x="180" y="84"/>
                  <a:pt x="182" y="86"/>
                </a:cubicBezTo>
                <a:cubicBezTo>
                  <a:pt x="183" y="89"/>
                  <a:pt x="184" y="91"/>
                  <a:pt x="184" y="94"/>
                </a:cubicBezTo>
                <a:cubicBezTo>
                  <a:pt x="184" y="97"/>
                  <a:pt x="183" y="99"/>
                  <a:pt x="182" y="102"/>
                </a:cubicBezTo>
                <a:cubicBezTo>
                  <a:pt x="180" y="104"/>
                  <a:pt x="180" y="108"/>
                  <a:pt x="182" y="110"/>
                </a:cubicBezTo>
                <a:cubicBezTo>
                  <a:pt x="183" y="113"/>
                  <a:pt x="184" y="115"/>
                  <a:pt x="184" y="118"/>
                </a:cubicBezTo>
                <a:cubicBezTo>
                  <a:pt x="184" y="123"/>
                  <a:pt x="182" y="127"/>
                  <a:pt x="178" y="130"/>
                </a:cubicBezTo>
                <a:cubicBezTo>
                  <a:pt x="177" y="130"/>
                  <a:pt x="176" y="132"/>
                  <a:pt x="176" y="133"/>
                </a:cubicBezTo>
                <a:cubicBezTo>
                  <a:pt x="176" y="133"/>
                  <a:pt x="176" y="134"/>
                  <a:pt x="176" y="134"/>
                </a:cubicBezTo>
                <a:cubicBezTo>
                  <a:pt x="176" y="142"/>
                  <a:pt x="170" y="148"/>
                  <a:pt x="162" y="148"/>
                </a:cubicBezTo>
                <a:cubicBezTo>
                  <a:pt x="160" y="148"/>
                  <a:pt x="158" y="148"/>
                  <a:pt x="156" y="147"/>
                </a:cubicBezTo>
                <a:cubicBezTo>
                  <a:pt x="153" y="145"/>
                  <a:pt x="150" y="146"/>
                  <a:pt x="148" y="148"/>
                </a:cubicBezTo>
                <a:cubicBezTo>
                  <a:pt x="143" y="153"/>
                  <a:pt x="136" y="153"/>
                  <a:pt x="130" y="150"/>
                </a:cubicBezTo>
                <a:cubicBezTo>
                  <a:pt x="128" y="148"/>
                  <a:pt x="124" y="148"/>
                  <a:pt x="122" y="150"/>
                </a:cubicBezTo>
                <a:cubicBezTo>
                  <a:pt x="116" y="153"/>
                  <a:pt x="109" y="152"/>
                  <a:pt x="104" y="148"/>
                </a:cubicBezTo>
                <a:cubicBezTo>
                  <a:pt x="103" y="147"/>
                  <a:pt x="102" y="145"/>
                  <a:pt x="101" y="143"/>
                </a:cubicBezTo>
                <a:cubicBezTo>
                  <a:pt x="100" y="141"/>
                  <a:pt x="98" y="140"/>
                  <a:pt x="96" y="141"/>
                </a:cubicBezTo>
                <a:cubicBezTo>
                  <a:pt x="94" y="142"/>
                  <a:pt x="93" y="145"/>
                  <a:pt x="94" y="147"/>
                </a:cubicBezTo>
                <a:cubicBezTo>
                  <a:pt x="95" y="149"/>
                  <a:pt x="96" y="152"/>
                  <a:pt x="98" y="154"/>
                </a:cubicBezTo>
                <a:cubicBezTo>
                  <a:pt x="100" y="155"/>
                  <a:pt x="103" y="157"/>
                  <a:pt x="105" y="158"/>
                </a:cubicBezTo>
                <a:cubicBezTo>
                  <a:pt x="102" y="172"/>
                  <a:pt x="100" y="187"/>
                  <a:pt x="100" y="187"/>
                </a:cubicBezTo>
                <a:cubicBezTo>
                  <a:pt x="100" y="190"/>
                  <a:pt x="101" y="192"/>
                  <a:pt x="103" y="192"/>
                </a:cubicBezTo>
                <a:cubicBezTo>
                  <a:pt x="104" y="192"/>
                  <a:pt x="104" y="192"/>
                  <a:pt x="104" y="192"/>
                </a:cubicBezTo>
                <a:cubicBezTo>
                  <a:pt x="106" y="192"/>
                  <a:pt x="108" y="191"/>
                  <a:pt x="108" y="189"/>
                </a:cubicBezTo>
                <a:cubicBezTo>
                  <a:pt x="108" y="188"/>
                  <a:pt x="110" y="174"/>
                  <a:pt x="113" y="160"/>
                </a:cubicBezTo>
                <a:cubicBezTo>
                  <a:pt x="113" y="160"/>
                  <a:pt x="114" y="160"/>
                  <a:pt x="114" y="160"/>
                </a:cubicBezTo>
                <a:cubicBezTo>
                  <a:pt x="118" y="160"/>
                  <a:pt x="122" y="159"/>
                  <a:pt x="126" y="156"/>
                </a:cubicBezTo>
                <a:cubicBezTo>
                  <a:pt x="130" y="159"/>
                  <a:pt x="134" y="160"/>
                  <a:pt x="138" y="160"/>
                </a:cubicBezTo>
                <a:cubicBezTo>
                  <a:pt x="144" y="160"/>
                  <a:pt x="149" y="158"/>
                  <a:pt x="153" y="154"/>
                </a:cubicBezTo>
                <a:cubicBezTo>
                  <a:pt x="156" y="155"/>
                  <a:pt x="159" y="156"/>
                  <a:pt x="162" y="156"/>
                </a:cubicBezTo>
                <a:cubicBezTo>
                  <a:pt x="174" y="156"/>
                  <a:pt x="183" y="147"/>
                  <a:pt x="184" y="135"/>
                </a:cubicBezTo>
                <a:cubicBezTo>
                  <a:pt x="189" y="131"/>
                  <a:pt x="192" y="125"/>
                  <a:pt x="192" y="118"/>
                </a:cubicBezTo>
                <a:cubicBezTo>
                  <a:pt x="192" y="114"/>
                  <a:pt x="191" y="110"/>
                  <a:pt x="188" y="106"/>
                </a:cubicBezTo>
                <a:cubicBezTo>
                  <a:pt x="191" y="102"/>
                  <a:pt x="192" y="98"/>
                  <a:pt x="192" y="94"/>
                </a:cubicBezTo>
                <a:cubicBezTo>
                  <a:pt x="192" y="90"/>
                  <a:pt x="191" y="86"/>
                  <a:pt x="188" y="82"/>
                </a:cubicBezTo>
                <a:cubicBezTo>
                  <a:pt x="191" y="78"/>
                  <a:pt x="192" y="74"/>
                  <a:pt x="192" y="70"/>
                </a:cubicBezTo>
                <a:cubicBezTo>
                  <a:pt x="192" y="66"/>
                  <a:pt x="191" y="62"/>
                  <a:pt x="188" y="58"/>
                </a:cubicBezTo>
                <a:cubicBezTo>
                  <a:pt x="191" y="54"/>
                  <a:pt x="192" y="50"/>
                  <a:pt x="192" y="46"/>
                </a:cubicBezTo>
                <a:cubicBezTo>
                  <a:pt x="192" y="42"/>
                  <a:pt x="191" y="38"/>
                  <a:pt x="18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1" name="Group 90">
            <a:extLst>
              <a:ext uri="{FF2B5EF4-FFF2-40B4-BE49-F238E27FC236}">
                <a16:creationId xmlns:a16="http://schemas.microsoft.com/office/drawing/2014/main" id="{59E7EBD1-6C59-1CFB-C3E1-E3A946EECB04}"/>
              </a:ext>
            </a:extLst>
          </p:cNvPr>
          <p:cNvGrpSpPr/>
          <p:nvPr/>
        </p:nvGrpSpPr>
        <p:grpSpPr>
          <a:xfrm>
            <a:off x="6352012" y="2573470"/>
            <a:ext cx="328831" cy="307216"/>
            <a:chOff x="6748463" y="1854200"/>
            <a:chExt cx="1122363" cy="1122363"/>
          </a:xfrm>
          <a:solidFill>
            <a:schemeClr val="accent3"/>
          </a:solidFill>
        </p:grpSpPr>
        <p:sp>
          <p:nvSpPr>
            <p:cNvPr id="92" name="Freeform 317">
              <a:extLst>
                <a:ext uri="{FF2B5EF4-FFF2-40B4-BE49-F238E27FC236}">
                  <a16:creationId xmlns:a16="http://schemas.microsoft.com/office/drawing/2014/main" id="{A034A135-70A9-4C95-A70B-447F53EE5F77}"/>
                </a:ext>
              </a:extLst>
            </p:cNvPr>
            <p:cNvSpPr>
              <a:spLocks/>
            </p:cNvSpPr>
            <p:nvPr/>
          </p:nvSpPr>
          <p:spPr bwMode="auto">
            <a:xfrm>
              <a:off x="6748463" y="1854200"/>
              <a:ext cx="574675" cy="1122363"/>
            </a:xfrm>
            <a:custGeom>
              <a:avLst/>
              <a:gdLst>
                <a:gd name="T0" fmla="*/ 288 w 362"/>
                <a:gd name="T1" fmla="*/ 152 h 707"/>
                <a:gd name="T2" fmla="*/ 272 w 362"/>
                <a:gd name="T3" fmla="*/ 61 h 707"/>
                <a:gd name="T4" fmla="*/ 222 w 362"/>
                <a:gd name="T5" fmla="*/ 53 h 707"/>
                <a:gd name="T6" fmla="*/ 206 w 362"/>
                <a:gd name="T7" fmla="*/ 29 h 707"/>
                <a:gd name="T8" fmla="*/ 161 w 362"/>
                <a:gd name="T9" fmla="*/ 0 h 707"/>
                <a:gd name="T10" fmla="*/ 115 w 362"/>
                <a:gd name="T11" fmla="*/ 45 h 707"/>
                <a:gd name="T12" fmla="*/ 87 w 362"/>
                <a:gd name="T13" fmla="*/ 49 h 707"/>
                <a:gd name="T14" fmla="*/ 41 w 362"/>
                <a:gd name="T15" fmla="*/ 78 h 707"/>
                <a:gd name="T16" fmla="*/ 17 w 362"/>
                <a:gd name="T17" fmla="*/ 234 h 707"/>
                <a:gd name="T18" fmla="*/ 0 w 362"/>
                <a:gd name="T19" fmla="*/ 259 h 707"/>
                <a:gd name="T20" fmla="*/ 4 w 362"/>
                <a:gd name="T21" fmla="*/ 563 h 707"/>
                <a:gd name="T22" fmla="*/ 78 w 362"/>
                <a:gd name="T23" fmla="*/ 678 h 707"/>
                <a:gd name="T24" fmla="*/ 181 w 362"/>
                <a:gd name="T25" fmla="*/ 707 h 707"/>
                <a:gd name="T26" fmla="*/ 288 w 362"/>
                <a:gd name="T27" fmla="*/ 674 h 707"/>
                <a:gd name="T28" fmla="*/ 354 w 362"/>
                <a:gd name="T29" fmla="*/ 584 h 707"/>
                <a:gd name="T30" fmla="*/ 350 w 362"/>
                <a:gd name="T31" fmla="*/ 567 h 707"/>
                <a:gd name="T32" fmla="*/ 325 w 362"/>
                <a:gd name="T33" fmla="*/ 600 h 707"/>
                <a:gd name="T34" fmla="*/ 255 w 362"/>
                <a:gd name="T35" fmla="*/ 670 h 707"/>
                <a:gd name="T36" fmla="*/ 181 w 362"/>
                <a:gd name="T37" fmla="*/ 686 h 707"/>
                <a:gd name="T38" fmla="*/ 66 w 362"/>
                <a:gd name="T39" fmla="*/ 641 h 707"/>
                <a:gd name="T40" fmla="*/ 21 w 362"/>
                <a:gd name="T41" fmla="*/ 526 h 707"/>
                <a:gd name="T42" fmla="*/ 29 w 362"/>
                <a:gd name="T43" fmla="*/ 251 h 707"/>
                <a:gd name="T44" fmla="*/ 54 w 362"/>
                <a:gd name="T45" fmla="*/ 246 h 707"/>
                <a:gd name="T46" fmla="*/ 74 w 362"/>
                <a:gd name="T47" fmla="*/ 271 h 707"/>
                <a:gd name="T48" fmla="*/ 91 w 362"/>
                <a:gd name="T49" fmla="*/ 427 h 707"/>
                <a:gd name="T50" fmla="*/ 156 w 362"/>
                <a:gd name="T51" fmla="*/ 489 h 707"/>
                <a:gd name="T52" fmla="*/ 185 w 362"/>
                <a:gd name="T53" fmla="*/ 559 h 707"/>
                <a:gd name="T54" fmla="*/ 144 w 362"/>
                <a:gd name="T55" fmla="*/ 637 h 707"/>
                <a:gd name="T56" fmla="*/ 144 w 362"/>
                <a:gd name="T57" fmla="*/ 653 h 707"/>
                <a:gd name="T58" fmla="*/ 156 w 362"/>
                <a:gd name="T59" fmla="*/ 653 h 707"/>
                <a:gd name="T60" fmla="*/ 206 w 362"/>
                <a:gd name="T61" fmla="*/ 559 h 707"/>
                <a:gd name="T62" fmla="*/ 173 w 362"/>
                <a:gd name="T63" fmla="*/ 477 h 707"/>
                <a:gd name="T64" fmla="*/ 111 w 362"/>
                <a:gd name="T65" fmla="*/ 415 h 707"/>
                <a:gd name="T66" fmla="*/ 95 w 362"/>
                <a:gd name="T67" fmla="*/ 271 h 707"/>
                <a:gd name="T68" fmla="*/ 62 w 362"/>
                <a:gd name="T69" fmla="*/ 226 h 707"/>
                <a:gd name="T70" fmla="*/ 58 w 362"/>
                <a:gd name="T71" fmla="*/ 98 h 707"/>
                <a:gd name="T72" fmla="*/ 87 w 362"/>
                <a:gd name="T73" fmla="*/ 70 h 707"/>
                <a:gd name="T74" fmla="*/ 111 w 362"/>
                <a:gd name="T75" fmla="*/ 86 h 707"/>
                <a:gd name="T76" fmla="*/ 115 w 362"/>
                <a:gd name="T77" fmla="*/ 341 h 707"/>
                <a:gd name="T78" fmla="*/ 132 w 362"/>
                <a:gd name="T79" fmla="*/ 345 h 707"/>
                <a:gd name="T80" fmla="*/ 136 w 362"/>
                <a:gd name="T81" fmla="*/ 45 h 707"/>
                <a:gd name="T82" fmla="*/ 152 w 362"/>
                <a:gd name="T83" fmla="*/ 20 h 707"/>
                <a:gd name="T84" fmla="*/ 181 w 362"/>
                <a:gd name="T85" fmla="*/ 29 h 707"/>
                <a:gd name="T86" fmla="*/ 189 w 362"/>
                <a:gd name="T87" fmla="*/ 271 h 707"/>
                <a:gd name="T88" fmla="*/ 202 w 362"/>
                <a:gd name="T89" fmla="*/ 349 h 707"/>
                <a:gd name="T90" fmla="*/ 210 w 362"/>
                <a:gd name="T91" fmla="*/ 271 h 707"/>
                <a:gd name="T92" fmla="*/ 218 w 362"/>
                <a:gd name="T93" fmla="*/ 78 h 707"/>
                <a:gd name="T94" fmla="*/ 251 w 362"/>
                <a:gd name="T95" fmla="*/ 74 h 707"/>
                <a:gd name="T96" fmla="*/ 267 w 362"/>
                <a:gd name="T97" fmla="*/ 292 h 707"/>
                <a:gd name="T98" fmla="*/ 276 w 362"/>
                <a:gd name="T99" fmla="*/ 300 h 707"/>
                <a:gd name="T100" fmla="*/ 288 w 362"/>
                <a:gd name="T101" fmla="*/ 189 h 707"/>
                <a:gd name="T102" fmla="*/ 317 w 362"/>
                <a:gd name="T103" fmla="*/ 164 h 707"/>
                <a:gd name="T104" fmla="*/ 341 w 362"/>
                <a:gd name="T105" fmla="*/ 181 h 707"/>
                <a:gd name="T106" fmla="*/ 346 w 362"/>
                <a:gd name="T107" fmla="*/ 246 h 707"/>
                <a:gd name="T108" fmla="*/ 362 w 362"/>
                <a:gd name="T109" fmla="*/ 238 h 707"/>
                <a:gd name="T110" fmla="*/ 350 w 362"/>
                <a:gd name="T111" fmla="*/ 15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2" h="707">
                  <a:moveTo>
                    <a:pt x="317" y="144"/>
                  </a:moveTo>
                  <a:lnTo>
                    <a:pt x="317" y="144"/>
                  </a:lnTo>
                  <a:lnTo>
                    <a:pt x="300" y="144"/>
                  </a:lnTo>
                  <a:lnTo>
                    <a:pt x="288" y="152"/>
                  </a:lnTo>
                  <a:lnTo>
                    <a:pt x="288" y="98"/>
                  </a:lnTo>
                  <a:lnTo>
                    <a:pt x="288" y="98"/>
                  </a:lnTo>
                  <a:lnTo>
                    <a:pt x="284" y="78"/>
                  </a:lnTo>
                  <a:lnTo>
                    <a:pt x="272" y="61"/>
                  </a:lnTo>
                  <a:lnTo>
                    <a:pt x="259" y="53"/>
                  </a:lnTo>
                  <a:lnTo>
                    <a:pt x="239" y="49"/>
                  </a:lnTo>
                  <a:lnTo>
                    <a:pt x="239" y="49"/>
                  </a:lnTo>
                  <a:lnTo>
                    <a:pt x="222" y="53"/>
                  </a:lnTo>
                  <a:lnTo>
                    <a:pt x="210" y="57"/>
                  </a:lnTo>
                  <a:lnTo>
                    <a:pt x="210" y="45"/>
                  </a:lnTo>
                  <a:lnTo>
                    <a:pt x="210" y="45"/>
                  </a:lnTo>
                  <a:lnTo>
                    <a:pt x="206" y="29"/>
                  </a:lnTo>
                  <a:lnTo>
                    <a:pt x="198" y="12"/>
                  </a:lnTo>
                  <a:lnTo>
                    <a:pt x="181" y="0"/>
                  </a:lnTo>
                  <a:lnTo>
                    <a:pt x="161" y="0"/>
                  </a:lnTo>
                  <a:lnTo>
                    <a:pt x="161" y="0"/>
                  </a:lnTo>
                  <a:lnTo>
                    <a:pt x="144" y="0"/>
                  </a:lnTo>
                  <a:lnTo>
                    <a:pt x="128" y="12"/>
                  </a:lnTo>
                  <a:lnTo>
                    <a:pt x="119" y="29"/>
                  </a:lnTo>
                  <a:lnTo>
                    <a:pt x="115" y="45"/>
                  </a:lnTo>
                  <a:lnTo>
                    <a:pt x="115" y="57"/>
                  </a:lnTo>
                  <a:lnTo>
                    <a:pt x="115" y="57"/>
                  </a:lnTo>
                  <a:lnTo>
                    <a:pt x="99" y="53"/>
                  </a:lnTo>
                  <a:lnTo>
                    <a:pt x="87" y="49"/>
                  </a:lnTo>
                  <a:lnTo>
                    <a:pt x="87" y="49"/>
                  </a:lnTo>
                  <a:lnTo>
                    <a:pt x="66" y="53"/>
                  </a:lnTo>
                  <a:lnTo>
                    <a:pt x="50" y="61"/>
                  </a:lnTo>
                  <a:lnTo>
                    <a:pt x="41" y="78"/>
                  </a:lnTo>
                  <a:lnTo>
                    <a:pt x="37" y="98"/>
                  </a:lnTo>
                  <a:lnTo>
                    <a:pt x="37" y="226"/>
                  </a:lnTo>
                  <a:lnTo>
                    <a:pt x="37" y="226"/>
                  </a:lnTo>
                  <a:lnTo>
                    <a:pt x="17" y="234"/>
                  </a:lnTo>
                  <a:lnTo>
                    <a:pt x="17" y="234"/>
                  </a:lnTo>
                  <a:lnTo>
                    <a:pt x="8" y="242"/>
                  </a:lnTo>
                  <a:lnTo>
                    <a:pt x="4" y="251"/>
                  </a:lnTo>
                  <a:lnTo>
                    <a:pt x="0" y="259"/>
                  </a:lnTo>
                  <a:lnTo>
                    <a:pt x="0" y="271"/>
                  </a:lnTo>
                  <a:lnTo>
                    <a:pt x="0" y="526"/>
                  </a:lnTo>
                  <a:lnTo>
                    <a:pt x="0" y="526"/>
                  </a:lnTo>
                  <a:lnTo>
                    <a:pt x="4" y="563"/>
                  </a:lnTo>
                  <a:lnTo>
                    <a:pt x="13" y="596"/>
                  </a:lnTo>
                  <a:lnTo>
                    <a:pt x="29" y="629"/>
                  </a:lnTo>
                  <a:lnTo>
                    <a:pt x="54" y="653"/>
                  </a:lnTo>
                  <a:lnTo>
                    <a:pt x="78" y="678"/>
                  </a:lnTo>
                  <a:lnTo>
                    <a:pt x="111" y="695"/>
                  </a:lnTo>
                  <a:lnTo>
                    <a:pt x="144" y="703"/>
                  </a:lnTo>
                  <a:lnTo>
                    <a:pt x="181" y="707"/>
                  </a:lnTo>
                  <a:lnTo>
                    <a:pt x="181" y="707"/>
                  </a:lnTo>
                  <a:lnTo>
                    <a:pt x="210" y="707"/>
                  </a:lnTo>
                  <a:lnTo>
                    <a:pt x="239" y="699"/>
                  </a:lnTo>
                  <a:lnTo>
                    <a:pt x="263" y="686"/>
                  </a:lnTo>
                  <a:lnTo>
                    <a:pt x="288" y="674"/>
                  </a:lnTo>
                  <a:lnTo>
                    <a:pt x="313" y="653"/>
                  </a:lnTo>
                  <a:lnTo>
                    <a:pt x="329" y="633"/>
                  </a:lnTo>
                  <a:lnTo>
                    <a:pt x="346" y="608"/>
                  </a:lnTo>
                  <a:lnTo>
                    <a:pt x="354" y="584"/>
                  </a:lnTo>
                  <a:lnTo>
                    <a:pt x="354" y="584"/>
                  </a:lnTo>
                  <a:lnTo>
                    <a:pt x="354" y="575"/>
                  </a:lnTo>
                  <a:lnTo>
                    <a:pt x="350" y="567"/>
                  </a:lnTo>
                  <a:lnTo>
                    <a:pt x="350" y="567"/>
                  </a:lnTo>
                  <a:lnTo>
                    <a:pt x="341" y="571"/>
                  </a:lnTo>
                  <a:lnTo>
                    <a:pt x="337" y="575"/>
                  </a:lnTo>
                  <a:lnTo>
                    <a:pt x="337" y="575"/>
                  </a:lnTo>
                  <a:lnTo>
                    <a:pt x="325" y="600"/>
                  </a:lnTo>
                  <a:lnTo>
                    <a:pt x="313" y="621"/>
                  </a:lnTo>
                  <a:lnTo>
                    <a:pt x="296" y="641"/>
                  </a:lnTo>
                  <a:lnTo>
                    <a:pt x="276" y="658"/>
                  </a:lnTo>
                  <a:lnTo>
                    <a:pt x="255" y="670"/>
                  </a:lnTo>
                  <a:lnTo>
                    <a:pt x="230" y="678"/>
                  </a:lnTo>
                  <a:lnTo>
                    <a:pt x="206" y="686"/>
                  </a:lnTo>
                  <a:lnTo>
                    <a:pt x="181" y="686"/>
                  </a:lnTo>
                  <a:lnTo>
                    <a:pt x="181" y="686"/>
                  </a:lnTo>
                  <a:lnTo>
                    <a:pt x="148" y="682"/>
                  </a:lnTo>
                  <a:lnTo>
                    <a:pt x="119" y="674"/>
                  </a:lnTo>
                  <a:lnTo>
                    <a:pt x="91" y="658"/>
                  </a:lnTo>
                  <a:lnTo>
                    <a:pt x="66" y="641"/>
                  </a:lnTo>
                  <a:lnTo>
                    <a:pt x="45" y="616"/>
                  </a:lnTo>
                  <a:lnTo>
                    <a:pt x="33" y="588"/>
                  </a:lnTo>
                  <a:lnTo>
                    <a:pt x="25" y="559"/>
                  </a:lnTo>
                  <a:lnTo>
                    <a:pt x="21" y="526"/>
                  </a:lnTo>
                  <a:lnTo>
                    <a:pt x="21" y="271"/>
                  </a:lnTo>
                  <a:lnTo>
                    <a:pt x="21" y="271"/>
                  </a:lnTo>
                  <a:lnTo>
                    <a:pt x="21" y="259"/>
                  </a:lnTo>
                  <a:lnTo>
                    <a:pt x="29" y="251"/>
                  </a:lnTo>
                  <a:lnTo>
                    <a:pt x="29" y="251"/>
                  </a:lnTo>
                  <a:lnTo>
                    <a:pt x="41" y="242"/>
                  </a:lnTo>
                  <a:lnTo>
                    <a:pt x="54" y="246"/>
                  </a:lnTo>
                  <a:lnTo>
                    <a:pt x="54" y="246"/>
                  </a:lnTo>
                  <a:lnTo>
                    <a:pt x="62" y="251"/>
                  </a:lnTo>
                  <a:lnTo>
                    <a:pt x="70" y="255"/>
                  </a:lnTo>
                  <a:lnTo>
                    <a:pt x="74" y="263"/>
                  </a:lnTo>
                  <a:lnTo>
                    <a:pt x="74" y="271"/>
                  </a:lnTo>
                  <a:lnTo>
                    <a:pt x="74" y="362"/>
                  </a:lnTo>
                  <a:lnTo>
                    <a:pt x="74" y="362"/>
                  </a:lnTo>
                  <a:lnTo>
                    <a:pt x="78" y="394"/>
                  </a:lnTo>
                  <a:lnTo>
                    <a:pt x="91" y="427"/>
                  </a:lnTo>
                  <a:lnTo>
                    <a:pt x="111" y="452"/>
                  </a:lnTo>
                  <a:lnTo>
                    <a:pt x="136" y="473"/>
                  </a:lnTo>
                  <a:lnTo>
                    <a:pt x="136" y="473"/>
                  </a:lnTo>
                  <a:lnTo>
                    <a:pt x="156" y="489"/>
                  </a:lnTo>
                  <a:lnTo>
                    <a:pt x="173" y="510"/>
                  </a:lnTo>
                  <a:lnTo>
                    <a:pt x="181" y="534"/>
                  </a:lnTo>
                  <a:lnTo>
                    <a:pt x="185" y="559"/>
                  </a:lnTo>
                  <a:lnTo>
                    <a:pt x="185" y="559"/>
                  </a:lnTo>
                  <a:lnTo>
                    <a:pt x="181" y="579"/>
                  </a:lnTo>
                  <a:lnTo>
                    <a:pt x="177" y="604"/>
                  </a:lnTo>
                  <a:lnTo>
                    <a:pt x="161" y="621"/>
                  </a:lnTo>
                  <a:lnTo>
                    <a:pt x="144" y="637"/>
                  </a:lnTo>
                  <a:lnTo>
                    <a:pt x="144" y="637"/>
                  </a:lnTo>
                  <a:lnTo>
                    <a:pt x="140" y="645"/>
                  </a:lnTo>
                  <a:lnTo>
                    <a:pt x="144" y="653"/>
                  </a:lnTo>
                  <a:lnTo>
                    <a:pt x="144" y="653"/>
                  </a:lnTo>
                  <a:lnTo>
                    <a:pt x="152" y="658"/>
                  </a:lnTo>
                  <a:lnTo>
                    <a:pt x="152" y="658"/>
                  </a:lnTo>
                  <a:lnTo>
                    <a:pt x="156" y="653"/>
                  </a:lnTo>
                  <a:lnTo>
                    <a:pt x="156" y="653"/>
                  </a:lnTo>
                  <a:lnTo>
                    <a:pt x="177" y="637"/>
                  </a:lnTo>
                  <a:lnTo>
                    <a:pt x="193" y="612"/>
                  </a:lnTo>
                  <a:lnTo>
                    <a:pt x="202" y="588"/>
                  </a:lnTo>
                  <a:lnTo>
                    <a:pt x="206" y="559"/>
                  </a:lnTo>
                  <a:lnTo>
                    <a:pt x="206" y="559"/>
                  </a:lnTo>
                  <a:lnTo>
                    <a:pt x="202" y="526"/>
                  </a:lnTo>
                  <a:lnTo>
                    <a:pt x="189" y="501"/>
                  </a:lnTo>
                  <a:lnTo>
                    <a:pt x="173" y="477"/>
                  </a:lnTo>
                  <a:lnTo>
                    <a:pt x="148" y="456"/>
                  </a:lnTo>
                  <a:lnTo>
                    <a:pt x="148" y="456"/>
                  </a:lnTo>
                  <a:lnTo>
                    <a:pt x="128" y="440"/>
                  </a:lnTo>
                  <a:lnTo>
                    <a:pt x="111" y="415"/>
                  </a:lnTo>
                  <a:lnTo>
                    <a:pt x="99" y="390"/>
                  </a:lnTo>
                  <a:lnTo>
                    <a:pt x="95" y="362"/>
                  </a:lnTo>
                  <a:lnTo>
                    <a:pt x="95" y="271"/>
                  </a:lnTo>
                  <a:lnTo>
                    <a:pt x="95" y="271"/>
                  </a:lnTo>
                  <a:lnTo>
                    <a:pt x="95" y="255"/>
                  </a:lnTo>
                  <a:lnTo>
                    <a:pt x="87" y="242"/>
                  </a:lnTo>
                  <a:lnTo>
                    <a:pt x="74" y="230"/>
                  </a:lnTo>
                  <a:lnTo>
                    <a:pt x="62" y="226"/>
                  </a:lnTo>
                  <a:lnTo>
                    <a:pt x="62" y="226"/>
                  </a:lnTo>
                  <a:lnTo>
                    <a:pt x="58" y="226"/>
                  </a:lnTo>
                  <a:lnTo>
                    <a:pt x="58" y="98"/>
                  </a:lnTo>
                  <a:lnTo>
                    <a:pt x="58" y="98"/>
                  </a:lnTo>
                  <a:lnTo>
                    <a:pt x="62" y="86"/>
                  </a:lnTo>
                  <a:lnTo>
                    <a:pt x="66" y="78"/>
                  </a:lnTo>
                  <a:lnTo>
                    <a:pt x="74" y="74"/>
                  </a:lnTo>
                  <a:lnTo>
                    <a:pt x="87" y="70"/>
                  </a:lnTo>
                  <a:lnTo>
                    <a:pt x="87" y="70"/>
                  </a:lnTo>
                  <a:lnTo>
                    <a:pt x="95" y="74"/>
                  </a:lnTo>
                  <a:lnTo>
                    <a:pt x="107" y="78"/>
                  </a:lnTo>
                  <a:lnTo>
                    <a:pt x="111" y="86"/>
                  </a:lnTo>
                  <a:lnTo>
                    <a:pt x="115" y="98"/>
                  </a:lnTo>
                  <a:lnTo>
                    <a:pt x="115" y="271"/>
                  </a:lnTo>
                  <a:lnTo>
                    <a:pt x="115" y="341"/>
                  </a:lnTo>
                  <a:lnTo>
                    <a:pt x="115" y="341"/>
                  </a:lnTo>
                  <a:lnTo>
                    <a:pt x="115" y="345"/>
                  </a:lnTo>
                  <a:lnTo>
                    <a:pt x="124" y="349"/>
                  </a:lnTo>
                  <a:lnTo>
                    <a:pt x="124" y="349"/>
                  </a:lnTo>
                  <a:lnTo>
                    <a:pt x="132" y="345"/>
                  </a:lnTo>
                  <a:lnTo>
                    <a:pt x="136" y="341"/>
                  </a:lnTo>
                  <a:lnTo>
                    <a:pt x="136" y="271"/>
                  </a:lnTo>
                  <a:lnTo>
                    <a:pt x="136" y="98"/>
                  </a:lnTo>
                  <a:lnTo>
                    <a:pt x="136" y="45"/>
                  </a:lnTo>
                  <a:lnTo>
                    <a:pt x="136" y="45"/>
                  </a:lnTo>
                  <a:lnTo>
                    <a:pt x="136" y="37"/>
                  </a:lnTo>
                  <a:lnTo>
                    <a:pt x="144" y="29"/>
                  </a:lnTo>
                  <a:lnTo>
                    <a:pt x="152" y="20"/>
                  </a:lnTo>
                  <a:lnTo>
                    <a:pt x="161" y="20"/>
                  </a:lnTo>
                  <a:lnTo>
                    <a:pt x="161" y="20"/>
                  </a:lnTo>
                  <a:lnTo>
                    <a:pt x="173" y="20"/>
                  </a:lnTo>
                  <a:lnTo>
                    <a:pt x="181" y="29"/>
                  </a:lnTo>
                  <a:lnTo>
                    <a:pt x="189" y="37"/>
                  </a:lnTo>
                  <a:lnTo>
                    <a:pt x="189" y="45"/>
                  </a:lnTo>
                  <a:lnTo>
                    <a:pt x="189" y="98"/>
                  </a:lnTo>
                  <a:lnTo>
                    <a:pt x="189" y="271"/>
                  </a:lnTo>
                  <a:lnTo>
                    <a:pt x="189" y="341"/>
                  </a:lnTo>
                  <a:lnTo>
                    <a:pt x="189" y="341"/>
                  </a:lnTo>
                  <a:lnTo>
                    <a:pt x="193" y="345"/>
                  </a:lnTo>
                  <a:lnTo>
                    <a:pt x="202" y="349"/>
                  </a:lnTo>
                  <a:lnTo>
                    <a:pt x="202" y="349"/>
                  </a:lnTo>
                  <a:lnTo>
                    <a:pt x="210" y="345"/>
                  </a:lnTo>
                  <a:lnTo>
                    <a:pt x="210" y="341"/>
                  </a:lnTo>
                  <a:lnTo>
                    <a:pt x="210" y="271"/>
                  </a:lnTo>
                  <a:lnTo>
                    <a:pt x="210" y="98"/>
                  </a:lnTo>
                  <a:lnTo>
                    <a:pt x="210" y="98"/>
                  </a:lnTo>
                  <a:lnTo>
                    <a:pt x="214" y="86"/>
                  </a:lnTo>
                  <a:lnTo>
                    <a:pt x="218" y="78"/>
                  </a:lnTo>
                  <a:lnTo>
                    <a:pt x="226" y="74"/>
                  </a:lnTo>
                  <a:lnTo>
                    <a:pt x="239" y="70"/>
                  </a:lnTo>
                  <a:lnTo>
                    <a:pt x="239" y="70"/>
                  </a:lnTo>
                  <a:lnTo>
                    <a:pt x="251" y="74"/>
                  </a:lnTo>
                  <a:lnTo>
                    <a:pt x="259" y="78"/>
                  </a:lnTo>
                  <a:lnTo>
                    <a:pt x="263" y="86"/>
                  </a:lnTo>
                  <a:lnTo>
                    <a:pt x="267" y="98"/>
                  </a:lnTo>
                  <a:lnTo>
                    <a:pt x="267" y="292"/>
                  </a:lnTo>
                  <a:lnTo>
                    <a:pt x="267" y="292"/>
                  </a:lnTo>
                  <a:lnTo>
                    <a:pt x="272" y="296"/>
                  </a:lnTo>
                  <a:lnTo>
                    <a:pt x="276" y="300"/>
                  </a:lnTo>
                  <a:lnTo>
                    <a:pt x="276" y="300"/>
                  </a:lnTo>
                  <a:lnTo>
                    <a:pt x="284" y="296"/>
                  </a:lnTo>
                  <a:lnTo>
                    <a:pt x="288" y="292"/>
                  </a:lnTo>
                  <a:lnTo>
                    <a:pt x="288" y="189"/>
                  </a:lnTo>
                  <a:lnTo>
                    <a:pt x="288" y="189"/>
                  </a:lnTo>
                  <a:lnTo>
                    <a:pt x="288" y="181"/>
                  </a:lnTo>
                  <a:lnTo>
                    <a:pt x="296" y="172"/>
                  </a:lnTo>
                  <a:lnTo>
                    <a:pt x="304" y="164"/>
                  </a:lnTo>
                  <a:lnTo>
                    <a:pt x="317" y="164"/>
                  </a:lnTo>
                  <a:lnTo>
                    <a:pt x="317" y="164"/>
                  </a:lnTo>
                  <a:lnTo>
                    <a:pt x="325" y="164"/>
                  </a:lnTo>
                  <a:lnTo>
                    <a:pt x="333" y="172"/>
                  </a:lnTo>
                  <a:lnTo>
                    <a:pt x="341" y="181"/>
                  </a:lnTo>
                  <a:lnTo>
                    <a:pt x="341" y="189"/>
                  </a:lnTo>
                  <a:lnTo>
                    <a:pt x="341" y="238"/>
                  </a:lnTo>
                  <a:lnTo>
                    <a:pt x="341" y="238"/>
                  </a:lnTo>
                  <a:lnTo>
                    <a:pt x="346" y="246"/>
                  </a:lnTo>
                  <a:lnTo>
                    <a:pt x="354" y="251"/>
                  </a:lnTo>
                  <a:lnTo>
                    <a:pt x="354" y="251"/>
                  </a:lnTo>
                  <a:lnTo>
                    <a:pt x="362" y="246"/>
                  </a:lnTo>
                  <a:lnTo>
                    <a:pt x="362" y="238"/>
                  </a:lnTo>
                  <a:lnTo>
                    <a:pt x="362" y="189"/>
                  </a:lnTo>
                  <a:lnTo>
                    <a:pt x="362" y="189"/>
                  </a:lnTo>
                  <a:lnTo>
                    <a:pt x="362" y="172"/>
                  </a:lnTo>
                  <a:lnTo>
                    <a:pt x="350" y="156"/>
                  </a:lnTo>
                  <a:lnTo>
                    <a:pt x="333" y="148"/>
                  </a:lnTo>
                  <a:lnTo>
                    <a:pt x="317" y="144"/>
                  </a:lnTo>
                  <a:lnTo>
                    <a:pt x="317"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3" name="Freeform 318">
              <a:extLst>
                <a:ext uri="{FF2B5EF4-FFF2-40B4-BE49-F238E27FC236}">
                  <a16:creationId xmlns:a16="http://schemas.microsoft.com/office/drawing/2014/main" id="{17B814C3-270C-F5FE-6A4E-83A44AD5CC39}"/>
                </a:ext>
              </a:extLst>
            </p:cNvPr>
            <p:cNvSpPr>
              <a:spLocks/>
            </p:cNvSpPr>
            <p:nvPr/>
          </p:nvSpPr>
          <p:spPr bwMode="auto">
            <a:xfrm>
              <a:off x="6924675" y="2454275"/>
              <a:ext cx="33338" cy="46038"/>
            </a:xfrm>
            <a:custGeom>
              <a:avLst/>
              <a:gdLst>
                <a:gd name="T0" fmla="*/ 13 w 21"/>
                <a:gd name="T1" fmla="*/ 0 h 29"/>
                <a:gd name="T2" fmla="*/ 13 w 21"/>
                <a:gd name="T3" fmla="*/ 0 h 29"/>
                <a:gd name="T4" fmla="*/ 4 w 21"/>
                <a:gd name="T5" fmla="*/ 0 h 29"/>
                <a:gd name="T6" fmla="*/ 0 w 21"/>
                <a:gd name="T7" fmla="*/ 8 h 29"/>
                <a:gd name="T8" fmla="*/ 0 w 21"/>
                <a:gd name="T9" fmla="*/ 21 h 29"/>
                <a:gd name="T10" fmla="*/ 0 w 21"/>
                <a:gd name="T11" fmla="*/ 21 h 29"/>
                <a:gd name="T12" fmla="*/ 4 w 21"/>
                <a:gd name="T13" fmla="*/ 25 h 29"/>
                <a:gd name="T14" fmla="*/ 13 w 21"/>
                <a:gd name="T15" fmla="*/ 29 h 29"/>
                <a:gd name="T16" fmla="*/ 13 w 21"/>
                <a:gd name="T17" fmla="*/ 29 h 29"/>
                <a:gd name="T18" fmla="*/ 17 w 21"/>
                <a:gd name="T19" fmla="*/ 25 h 29"/>
                <a:gd name="T20" fmla="*/ 21 w 21"/>
                <a:gd name="T21" fmla="*/ 21 h 29"/>
                <a:gd name="T22" fmla="*/ 21 w 21"/>
                <a:gd name="T23" fmla="*/ 8 h 29"/>
                <a:gd name="T24" fmla="*/ 21 w 21"/>
                <a:gd name="T25" fmla="*/ 8 h 29"/>
                <a:gd name="T26" fmla="*/ 17 w 21"/>
                <a:gd name="T27" fmla="*/ 0 h 29"/>
                <a:gd name="T28" fmla="*/ 13 w 21"/>
                <a:gd name="T29" fmla="*/ 0 h 29"/>
                <a:gd name="T30" fmla="*/ 13 w 21"/>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13" y="0"/>
                  </a:moveTo>
                  <a:lnTo>
                    <a:pt x="13" y="0"/>
                  </a:lnTo>
                  <a:lnTo>
                    <a:pt x="4" y="0"/>
                  </a:lnTo>
                  <a:lnTo>
                    <a:pt x="0" y="8"/>
                  </a:lnTo>
                  <a:lnTo>
                    <a:pt x="0" y="21"/>
                  </a:lnTo>
                  <a:lnTo>
                    <a:pt x="0" y="21"/>
                  </a:lnTo>
                  <a:lnTo>
                    <a:pt x="4" y="25"/>
                  </a:lnTo>
                  <a:lnTo>
                    <a:pt x="13" y="29"/>
                  </a:lnTo>
                  <a:lnTo>
                    <a:pt x="13" y="29"/>
                  </a:lnTo>
                  <a:lnTo>
                    <a:pt x="17" y="25"/>
                  </a:lnTo>
                  <a:lnTo>
                    <a:pt x="21" y="21"/>
                  </a:lnTo>
                  <a:lnTo>
                    <a:pt x="21" y="8"/>
                  </a:lnTo>
                  <a:lnTo>
                    <a:pt x="21" y="8"/>
                  </a:lnTo>
                  <a:lnTo>
                    <a:pt x="17" y="0"/>
                  </a:lnTo>
                  <a:lnTo>
                    <a:pt x="13"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4" name="Freeform 319">
              <a:extLst>
                <a:ext uri="{FF2B5EF4-FFF2-40B4-BE49-F238E27FC236}">
                  <a16:creationId xmlns:a16="http://schemas.microsoft.com/office/drawing/2014/main" id="{064F3071-9AF8-06E2-182E-A4568E2DF228}"/>
                </a:ext>
              </a:extLst>
            </p:cNvPr>
            <p:cNvSpPr>
              <a:spLocks/>
            </p:cNvSpPr>
            <p:nvPr/>
          </p:nvSpPr>
          <p:spPr bwMode="auto">
            <a:xfrm>
              <a:off x="7029450" y="2454275"/>
              <a:ext cx="33338" cy="46038"/>
            </a:xfrm>
            <a:custGeom>
              <a:avLst/>
              <a:gdLst>
                <a:gd name="T0" fmla="*/ 0 w 21"/>
                <a:gd name="T1" fmla="*/ 8 h 29"/>
                <a:gd name="T2" fmla="*/ 0 w 21"/>
                <a:gd name="T3" fmla="*/ 21 h 29"/>
                <a:gd name="T4" fmla="*/ 0 w 21"/>
                <a:gd name="T5" fmla="*/ 21 h 29"/>
                <a:gd name="T6" fmla="*/ 4 w 21"/>
                <a:gd name="T7" fmla="*/ 25 h 29"/>
                <a:gd name="T8" fmla="*/ 12 w 21"/>
                <a:gd name="T9" fmla="*/ 29 h 29"/>
                <a:gd name="T10" fmla="*/ 12 w 21"/>
                <a:gd name="T11" fmla="*/ 29 h 29"/>
                <a:gd name="T12" fmla="*/ 16 w 21"/>
                <a:gd name="T13" fmla="*/ 25 h 29"/>
                <a:gd name="T14" fmla="*/ 21 w 21"/>
                <a:gd name="T15" fmla="*/ 21 h 29"/>
                <a:gd name="T16" fmla="*/ 21 w 21"/>
                <a:gd name="T17" fmla="*/ 8 h 29"/>
                <a:gd name="T18" fmla="*/ 21 w 21"/>
                <a:gd name="T19" fmla="*/ 8 h 29"/>
                <a:gd name="T20" fmla="*/ 16 w 21"/>
                <a:gd name="T21" fmla="*/ 0 h 29"/>
                <a:gd name="T22" fmla="*/ 12 w 21"/>
                <a:gd name="T23" fmla="*/ 0 h 29"/>
                <a:gd name="T24" fmla="*/ 12 w 21"/>
                <a:gd name="T25" fmla="*/ 0 h 29"/>
                <a:gd name="T26" fmla="*/ 4 w 21"/>
                <a:gd name="T27" fmla="*/ 0 h 29"/>
                <a:gd name="T28" fmla="*/ 0 w 21"/>
                <a:gd name="T29" fmla="*/ 8 h 29"/>
                <a:gd name="T30" fmla="*/ 0 w 21"/>
                <a:gd name="T3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0" y="8"/>
                  </a:moveTo>
                  <a:lnTo>
                    <a:pt x="0" y="21"/>
                  </a:lnTo>
                  <a:lnTo>
                    <a:pt x="0" y="21"/>
                  </a:lnTo>
                  <a:lnTo>
                    <a:pt x="4" y="25"/>
                  </a:lnTo>
                  <a:lnTo>
                    <a:pt x="12" y="29"/>
                  </a:lnTo>
                  <a:lnTo>
                    <a:pt x="12" y="29"/>
                  </a:lnTo>
                  <a:lnTo>
                    <a:pt x="16" y="25"/>
                  </a:lnTo>
                  <a:lnTo>
                    <a:pt x="21" y="21"/>
                  </a:lnTo>
                  <a:lnTo>
                    <a:pt x="21" y="8"/>
                  </a:lnTo>
                  <a:lnTo>
                    <a:pt x="21" y="8"/>
                  </a:lnTo>
                  <a:lnTo>
                    <a:pt x="16" y="0"/>
                  </a:lnTo>
                  <a:lnTo>
                    <a:pt x="12" y="0"/>
                  </a:lnTo>
                  <a:lnTo>
                    <a:pt x="12" y="0"/>
                  </a:lnTo>
                  <a:lnTo>
                    <a:pt x="4" y="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5" name="Freeform 320">
              <a:extLst>
                <a:ext uri="{FF2B5EF4-FFF2-40B4-BE49-F238E27FC236}">
                  <a16:creationId xmlns:a16="http://schemas.microsoft.com/office/drawing/2014/main" id="{99702372-D9DD-79FD-4228-0A956A6F07B1}"/>
                </a:ext>
              </a:extLst>
            </p:cNvPr>
            <p:cNvSpPr>
              <a:spLocks/>
            </p:cNvSpPr>
            <p:nvPr/>
          </p:nvSpPr>
          <p:spPr bwMode="auto">
            <a:xfrm>
              <a:off x="6977063" y="2506663"/>
              <a:ext cx="33338" cy="46038"/>
            </a:xfrm>
            <a:custGeom>
              <a:avLst/>
              <a:gdLst>
                <a:gd name="T0" fmla="*/ 12 w 21"/>
                <a:gd name="T1" fmla="*/ 0 h 29"/>
                <a:gd name="T2" fmla="*/ 12 w 21"/>
                <a:gd name="T3" fmla="*/ 0 h 29"/>
                <a:gd name="T4" fmla="*/ 4 w 21"/>
                <a:gd name="T5" fmla="*/ 0 h 29"/>
                <a:gd name="T6" fmla="*/ 0 w 21"/>
                <a:gd name="T7" fmla="*/ 8 h 29"/>
                <a:gd name="T8" fmla="*/ 0 w 21"/>
                <a:gd name="T9" fmla="*/ 20 h 29"/>
                <a:gd name="T10" fmla="*/ 0 w 21"/>
                <a:gd name="T11" fmla="*/ 20 h 29"/>
                <a:gd name="T12" fmla="*/ 4 w 21"/>
                <a:gd name="T13" fmla="*/ 25 h 29"/>
                <a:gd name="T14" fmla="*/ 12 w 21"/>
                <a:gd name="T15" fmla="*/ 29 h 29"/>
                <a:gd name="T16" fmla="*/ 12 w 21"/>
                <a:gd name="T17" fmla="*/ 29 h 29"/>
                <a:gd name="T18" fmla="*/ 17 w 21"/>
                <a:gd name="T19" fmla="*/ 25 h 29"/>
                <a:gd name="T20" fmla="*/ 21 w 21"/>
                <a:gd name="T21" fmla="*/ 20 h 29"/>
                <a:gd name="T22" fmla="*/ 21 w 21"/>
                <a:gd name="T23" fmla="*/ 8 h 29"/>
                <a:gd name="T24" fmla="*/ 21 w 21"/>
                <a:gd name="T25" fmla="*/ 8 h 29"/>
                <a:gd name="T26" fmla="*/ 17 w 21"/>
                <a:gd name="T27" fmla="*/ 0 h 29"/>
                <a:gd name="T28" fmla="*/ 12 w 21"/>
                <a:gd name="T29" fmla="*/ 0 h 29"/>
                <a:gd name="T30" fmla="*/ 12 w 21"/>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12" y="0"/>
                  </a:moveTo>
                  <a:lnTo>
                    <a:pt x="12" y="0"/>
                  </a:lnTo>
                  <a:lnTo>
                    <a:pt x="4" y="0"/>
                  </a:lnTo>
                  <a:lnTo>
                    <a:pt x="0" y="8"/>
                  </a:lnTo>
                  <a:lnTo>
                    <a:pt x="0" y="20"/>
                  </a:lnTo>
                  <a:lnTo>
                    <a:pt x="0" y="20"/>
                  </a:lnTo>
                  <a:lnTo>
                    <a:pt x="4" y="25"/>
                  </a:lnTo>
                  <a:lnTo>
                    <a:pt x="12" y="29"/>
                  </a:lnTo>
                  <a:lnTo>
                    <a:pt x="12" y="29"/>
                  </a:lnTo>
                  <a:lnTo>
                    <a:pt x="17" y="25"/>
                  </a:lnTo>
                  <a:lnTo>
                    <a:pt x="21" y="20"/>
                  </a:lnTo>
                  <a:lnTo>
                    <a:pt x="21" y="8"/>
                  </a:lnTo>
                  <a:lnTo>
                    <a:pt x="21" y="8"/>
                  </a:lnTo>
                  <a:lnTo>
                    <a:pt x="17"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6" name="Freeform 321">
              <a:extLst>
                <a:ext uri="{FF2B5EF4-FFF2-40B4-BE49-F238E27FC236}">
                  <a16:creationId xmlns:a16="http://schemas.microsoft.com/office/drawing/2014/main" id="{85236767-D89E-8DFF-B5BD-D6E9F7A5AD29}"/>
                </a:ext>
              </a:extLst>
            </p:cNvPr>
            <p:cNvSpPr>
              <a:spLocks/>
            </p:cNvSpPr>
            <p:nvPr/>
          </p:nvSpPr>
          <p:spPr bwMode="auto">
            <a:xfrm>
              <a:off x="6813550" y="2630488"/>
              <a:ext cx="33338" cy="46038"/>
            </a:xfrm>
            <a:custGeom>
              <a:avLst/>
              <a:gdLst>
                <a:gd name="T0" fmla="*/ 0 w 21"/>
                <a:gd name="T1" fmla="*/ 8 h 29"/>
                <a:gd name="T2" fmla="*/ 0 w 21"/>
                <a:gd name="T3" fmla="*/ 21 h 29"/>
                <a:gd name="T4" fmla="*/ 0 w 21"/>
                <a:gd name="T5" fmla="*/ 21 h 29"/>
                <a:gd name="T6" fmla="*/ 4 w 21"/>
                <a:gd name="T7" fmla="*/ 29 h 29"/>
                <a:gd name="T8" fmla="*/ 13 w 21"/>
                <a:gd name="T9" fmla="*/ 29 h 29"/>
                <a:gd name="T10" fmla="*/ 13 w 21"/>
                <a:gd name="T11" fmla="*/ 29 h 29"/>
                <a:gd name="T12" fmla="*/ 21 w 21"/>
                <a:gd name="T13" fmla="*/ 29 h 29"/>
                <a:gd name="T14" fmla="*/ 21 w 21"/>
                <a:gd name="T15" fmla="*/ 21 h 29"/>
                <a:gd name="T16" fmla="*/ 21 w 21"/>
                <a:gd name="T17" fmla="*/ 8 h 29"/>
                <a:gd name="T18" fmla="*/ 21 w 21"/>
                <a:gd name="T19" fmla="*/ 8 h 29"/>
                <a:gd name="T20" fmla="*/ 21 w 21"/>
                <a:gd name="T21" fmla="*/ 0 h 29"/>
                <a:gd name="T22" fmla="*/ 13 w 21"/>
                <a:gd name="T23" fmla="*/ 0 h 29"/>
                <a:gd name="T24" fmla="*/ 13 w 21"/>
                <a:gd name="T25" fmla="*/ 0 h 29"/>
                <a:gd name="T26" fmla="*/ 4 w 21"/>
                <a:gd name="T27" fmla="*/ 0 h 29"/>
                <a:gd name="T28" fmla="*/ 0 w 21"/>
                <a:gd name="T29" fmla="*/ 8 h 29"/>
                <a:gd name="T30" fmla="*/ 0 w 21"/>
                <a:gd name="T3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0" y="8"/>
                  </a:moveTo>
                  <a:lnTo>
                    <a:pt x="0" y="21"/>
                  </a:lnTo>
                  <a:lnTo>
                    <a:pt x="0" y="21"/>
                  </a:lnTo>
                  <a:lnTo>
                    <a:pt x="4" y="29"/>
                  </a:lnTo>
                  <a:lnTo>
                    <a:pt x="13" y="29"/>
                  </a:lnTo>
                  <a:lnTo>
                    <a:pt x="13" y="29"/>
                  </a:lnTo>
                  <a:lnTo>
                    <a:pt x="21" y="29"/>
                  </a:lnTo>
                  <a:lnTo>
                    <a:pt x="21" y="21"/>
                  </a:lnTo>
                  <a:lnTo>
                    <a:pt x="21" y="8"/>
                  </a:lnTo>
                  <a:lnTo>
                    <a:pt x="21" y="8"/>
                  </a:lnTo>
                  <a:lnTo>
                    <a:pt x="21" y="0"/>
                  </a:lnTo>
                  <a:lnTo>
                    <a:pt x="13" y="0"/>
                  </a:lnTo>
                  <a:lnTo>
                    <a:pt x="13" y="0"/>
                  </a:lnTo>
                  <a:lnTo>
                    <a:pt x="4" y="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7" name="Freeform 322">
              <a:extLst>
                <a:ext uri="{FF2B5EF4-FFF2-40B4-BE49-F238E27FC236}">
                  <a16:creationId xmlns:a16="http://schemas.microsoft.com/office/drawing/2014/main" id="{63BD7B0C-8D0D-49C2-CA86-A22CAD680F8A}"/>
                </a:ext>
              </a:extLst>
            </p:cNvPr>
            <p:cNvSpPr>
              <a:spLocks/>
            </p:cNvSpPr>
            <p:nvPr/>
          </p:nvSpPr>
          <p:spPr bwMode="auto">
            <a:xfrm>
              <a:off x="6918325" y="2630488"/>
              <a:ext cx="33338" cy="46038"/>
            </a:xfrm>
            <a:custGeom>
              <a:avLst/>
              <a:gdLst>
                <a:gd name="T0" fmla="*/ 0 w 21"/>
                <a:gd name="T1" fmla="*/ 8 h 29"/>
                <a:gd name="T2" fmla="*/ 0 w 21"/>
                <a:gd name="T3" fmla="*/ 21 h 29"/>
                <a:gd name="T4" fmla="*/ 0 w 21"/>
                <a:gd name="T5" fmla="*/ 21 h 29"/>
                <a:gd name="T6" fmla="*/ 4 w 21"/>
                <a:gd name="T7" fmla="*/ 29 h 29"/>
                <a:gd name="T8" fmla="*/ 12 w 21"/>
                <a:gd name="T9" fmla="*/ 29 h 29"/>
                <a:gd name="T10" fmla="*/ 12 w 21"/>
                <a:gd name="T11" fmla="*/ 29 h 29"/>
                <a:gd name="T12" fmla="*/ 21 w 21"/>
                <a:gd name="T13" fmla="*/ 29 h 29"/>
                <a:gd name="T14" fmla="*/ 21 w 21"/>
                <a:gd name="T15" fmla="*/ 21 h 29"/>
                <a:gd name="T16" fmla="*/ 21 w 21"/>
                <a:gd name="T17" fmla="*/ 8 h 29"/>
                <a:gd name="T18" fmla="*/ 21 w 21"/>
                <a:gd name="T19" fmla="*/ 8 h 29"/>
                <a:gd name="T20" fmla="*/ 21 w 21"/>
                <a:gd name="T21" fmla="*/ 0 h 29"/>
                <a:gd name="T22" fmla="*/ 12 w 21"/>
                <a:gd name="T23" fmla="*/ 0 h 29"/>
                <a:gd name="T24" fmla="*/ 12 w 21"/>
                <a:gd name="T25" fmla="*/ 0 h 29"/>
                <a:gd name="T26" fmla="*/ 4 w 21"/>
                <a:gd name="T27" fmla="*/ 0 h 29"/>
                <a:gd name="T28" fmla="*/ 0 w 21"/>
                <a:gd name="T29" fmla="*/ 8 h 29"/>
                <a:gd name="T30" fmla="*/ 0 w 21"/>
                <a:gd name="T3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0" y="8"/>
                  </a:moveTo>
                  <a:lnTo>
                    <a:pt x="0" y="21"/>
                  </a:lnTo>
                  <a:lnTo>
                    <a:pt x="0" y="21"/>
                  </a:lnTo>
                  <a:lnTo>
                    <a:pt x="4" y="29"/>
                  </a:lnTo>
                  <a:lnTo>
                    <a:pt x="12" y="29"/>
                  </a:lnTo>
                  <a:lnTo>
                    <a:pt x="12" y="29"/>
                  </a:lnTo>
                  <a:lnTo>
                    <a:pt x="21" y="29"/>
                  </a:lnTo>
                  <a:lnTo>
                    <a:pt x="21" y="21"/>
                  </a:lnTo>
                  <a:lnTo>
                    <a:pt x="21" y="8"/>
                  </a:lnTo>
                  <a:lnTo>
                    <a:pt x="21" y="8"/>
                  </a:lnTo>
                  <a:lnTo>
                    <a:pt x="21" y="0"/>
                  </a:lnTo>
                  <a:lnTo>
                    <a:pt x="12" y="0"/>
                  </a:lnTo>
                  <a:lnTo>
                    <a:pt x="12" y="0"/>
                  </a:lnTo>
                  <a:lnTo>
                    <a:pt x="4" y="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8" name="Freeform 323">
              <a:extLst>
                <a:ext uri="{FF2B5EF4-FFF2-40B4-BE49-F238E27FC236}">
                  <a16:creationId xmlns:a16="http://schemas.microsoft.com/office/drawing/2014/main" id="{323E9584-6E6A-95EA-CC10-FE8EF30F34FF}"/>
                </a:ext>
              </a:extLst>
            </p:cNvPr>
            <p:cNvSpPr>
              <a:spLocks/>
            </p:cNvSpPr>
            <p:nvPr/>
          </p:nvSpPr>
          <p:spPr bwMode="auto">
            <a:xfrm>
              <a:off x="6865938" y="2682875"/>
              <a:ext cx="33338" cy="46038"/>
            </a:xfrm>
            <a:custGeom>
              <a:avLst/>
              <a:gdLst>
                <a:gd name="T0" fmla="*/ 0 w 21"/>
                <a:gd name="T1" fmla="*/ 8 h 29"/>
                <a:gd name="T2" fmla="*/ 0 w 21"/>
                <a:gd name="T3" fmla="*/ 20 h 29"/>
                <a:gd name="T4" fmla="*/ 0 w 21"/>
                <a:gd name="T5" fmla="*/ 20 h 29"/>
                <a:gd name="T6" fmla="*/ 4 w 21"/>
                <a:gd name="T7" fmla="*/ 29 h 29"/>
                <a:gd name="T8" fmla="*/ 13 w 21"/>
                <a:gd name="T9" fmla="*/ 29 h 29"/>
                <a:gd name="T10" fmla="*/ 13 w 21"/>
                <a:gd name="T11" fmla="*/ 29 h 29"/>
                <a:gd name="T12" fmla="*/ 21 w 21"/>
                <a:gd name="T13" fmla="*/ 29 h 29"/>
                <a:gd name="T14" fmla="*/ 21 w 21"/>
                <a:gd name="T15" fmla="*/ 20 h 29"/>
                <a:gd name="T16" fmla="*/ 21 w 21"/>
                <a:gd name="T17" fmla="*/ 8 h 29"/>
                <a:gd name="T18" fmla="*/ 21 w 21"/>
                <a:gd name="T19" fmla="*/ 8 h 29"/>
                <a:gd name="T20" fmla="*/ 21 w 21"/>
                <a:gd name="T21" fmla="*/ 0 h 29"/>
                <a:gd name="T22" fmla="*/ 13 w 21"/>
                <a:gd name="T23" fmla="*/ 0 h 29"/>
                <a:gd name="T24" fmla="*/ 13 w 21"/>
                <a:gd name="T25" fmla="*/ 0 h 29"/>
                <a:gd name="T26" fmla="*/ 4 w 21"/>
                <a:gd name="T27" fmla="*/ 0 h 29"/>
                <a:gd name="T28" fmla="*/ 0 w 21"/>
                <a:gd name="T29" fmla="*/ 8 h 29"/>
                <a:gd name="T30" fmla="*/ 0 w 21"/>
                <a:gd name="T3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0" y="8"/>
                  </a:moveTo>
                  <a:lnTo>
                    <a:pt x="0" y="20"/>
                  </a:lnTo>
                  <a:lnTo>
                    <a:pt x="0" y="20"/>
                  </a:lnTo>
                  <a:lnTo>
                    <a:pt x="4" y="29"/>
                  </a:lnTo>
                  <a:lnTo>
                    <a:pt x="13" y="29"/>
                  </a:lnTo>
                  <a:lnTo>
                    <a:pt x="13" y="29"/>
                  </a:lnTo>
                  <a:lnTo>
                    <a:pt x="21" y="29"/>
                  </a:lnTo>
                  <a:lnTo>
                    <a:pt x="21" y="20"/>
                  </a:lnTo>
                  <a:lnTo>
                    <a:pt x="21" y="8"/>
                  </a:lnTo>
                  <a:lnTo>
                    <a:pt x="21" y="8"/>
                  </a:lnTo>
                  <a:lnTo>
                    <a:pt x="21" y="0"/>
                  </a:lnTo>
                  <a:lnTo>
                    <a:pt x="13" y="0"/>
                  </a:lnTo>
                  <a:lnTo>
                    <a:pt x="13" y="0"/>
                  </a:lnTo>
                  <a:lnTo>
                    <a:pt x="4" y="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9" name="Freeform 324">
              <a:extLst>
                <a:ext uri="{FF2B5EF4-FFF2-40B4-BE49-F238E27FC236}">
                  <a16:creationId xmlns:a16="http://schemas.microsoft.com/office/drawing/2014/main" id="{DC513107-5786-C322-6B28-D99094D397D4}"/>
                </a:ext>
              </a:extLst>
            </p:cNvPr>
            <p:cNvSpPr>
              <a:spLocks/>
            </p:cNvSpPr>
            <p:nvPr/>
          </p:nvSpPr>
          <p:spPr bwMode="auto">
            <a:xfrm>
              <a:off x="7081838" y="2773363"/>
              <a:ext cx="31750" cy="52388"/>
            </a:xfrm>
            <a:custGeom>
              <a:avLst/>
              <a:gdLst>
                <a:gd name="T0" fmla="*/ 0 w 20"/>
                <a:gd name="T1" fmla="*/ 13 h 33"/>
                <a:gd name="T2" fmla="*/ 0 w 20"/>
                <a:gd name="T3" fmla="*/ 21 h 33"/>
                <a:gd name="T4" fmla="*/ 0 w 20"/>
                <a:gd name="T5" fmla="*/ 21 h 33"/>
                <a:gd name="T6" fmla="*/ 4 w 20"/>
                <a:gd name="T7" fmla="*/ 29 h 33"/>
                <a:gd name="T8" fmla="*/ 12 w 20"/>
                <a:gd name="T9" fmla="*/ 33 h 33"/>
                <a:gd name="T10" fmla="*/ 12 w 20"/>
                <a:gd name="T11" fmla="*/ 33 h 33"/>
                <a:gd name="T12" fmla="*/ 16 w 20"/>
                <a:gd name="T13" fmla="*/ 29 h 33"/>
                <a:gd name="T14" fmla="*/ 20 w 20"/>
                <a:gd name="T15" fmla="*/ 21 h 33"/>
                <a:gd name="T16" fmla="*/ 20 w 20"/>
                <a:gd name="T17" fmla="*/ 13 h 33"/>
                <a:gd name="T18" fmla="*/ 20 w 20"/>
                <a:gd name="T19" fmla="*/ 13 h 33"/>
                <a:gd name="T20" fmla="*/ 16 w 20"/>
                <a:gd name="T21" fmla="*/ 5 h 33"/>
                <a:gd name="T22" fmla="*/ 12 w 20"/>
                <a:gd name="T23" fmla="*/ 0 h 33"/>
                <a:gd name="T24" fmla="*/ 12 w 20"/>
                <a:gd name="T25" fmla="*/ 0 h 33"/>
                <a:gd name="T26" fmla="*/ 4 w 20"/>
                <a:gd name="T27" fmla="*/ 5 h 33"/>
                <a:gd name="T28" fmla="*/ 0 w 20"/>
                <a:gd name="T29" fmla="*/ 13 h 33"/>
                <a:gd name="T30" fmla="*/ 0 w 20"/>
                <a:gd name="T31"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3">
                  <a:moveTo>
                    <a:pt x="0" y="13"/>
                  </a:moveTo>
                  <a:lnTo>
                    <a:pt x="0" y="21"/>
                  </a:lnTo>
                  <a:lnTo>
                    <a:pt x="0" y="21"/>
                  </a:lnTo>
                  <a:lnTo>
                    <a:pt x="4" y="29"/>
                  </a:lnTo>
                  <a:lnTo>
                    <a:pt x="12" y="33"/>
                  </a:lnTo>
                  <a:lnTo>
                    <a:pt x="12" y="33"/>
                  </a:lnTo>
                  <a:lnTo>
                    <a:pt x="16" y="29"/>
                  </a:lnTo>
                  <a:lnTo>
                    <a:pt x="20" y="21"/>
                  </a:lnTo>
                  <a:lnTo>
                    <a:pt x="20" y="13"/>
                  </a:lnTo>
                  <a:lnTo>
                    <a:pt x="20" y="13"/>
                  </a:lnTo>
                  <a:lnTo>
                    <a:pt x="16" y="5"/>
                  </a:lnTo>
                  <a:lnTo>
                    <a:pt x="12" y="0"/>
                  </a:lnTo>
                  <a:lnTo>
                    <a:pt x="12" y="0"/>
                  </a:lnTo>
                  <a:lnTo>
                    <a:pt x="4" y="5"/>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0" name="Freeform 325">
              <a:extLst>
                <a:ext uri="{FF2B5EF4-FFF2-40B4-BE49-F238E27FC236}">
                  <a16:creationId xmlns:a16="http://schemas.microsoft.com/office/drawing/2014/main" id="{22221F77-7B00-FF63-F591-DD6CDEA15475}"/>
                </a:ext>
              </a:extLst>
            </p:cNvPr>
            <p:cNvSpPr>
              <a:spLocks/>
            </p:cNvSpPr>
            <p:nvPr/>
          </p:nvSpPr>
          <p:spPr bwMode="auto">
            <a:xfrm>
              <a:off x="7186613" y="2773363"/>
              <a:ext cx="31750" cy="52388"/>
            </a:xfrm>
            <a:custGeom>
              <a:avLst/>
              <a:gdLst>
                <a:gd name="T0" fmla="*/ 12 w 20"/>
                <a:gd name="T1" fmla="*/ 0 h 33"/>
                <a:gd name="T2" fmla="*/ 12 w 20"/>
                <a:gd name="T3" fmla="*/ 0 h 33"/>
                <a:gd name="T4" fmla="*/ 4 w 20"/>
                <a:gd name="T5" fmla="*/ 5 h 33"/>
                <a:gd name="T6" fmla="*/ 0 w 20"/>
                <a:gd name="T7" fmla="*/ 13 h 33"/>
                <a:gd name="T8" fmla="*/ 0 w 20"/>
                <a:gd name="T9" fmla="*/ 21 h 33"/>
                <a:gd name="T10" fmla="*/ 0 w 20"/>
                <a:gd name="T11" fmla="*/ 21 h 33"/>
                <a:gd name="T12" fmla="*/ 4 w 20"/>
                <a:gd name="T13" fmla="*/ 29 h 33"/>
                <a:gd name="T14" fmla="*/ 12 w 20"/>
                <a:gd name="T15" fmla="*/ 33 h 33"/>
                <a:gd name="T16" fmla="*/ 12 w 20"/>
                <a:gd name="T17" fmla="*/ 33 h 33"/>
                <a:gd name="T18" fmla="*/ 16 w 20"/>
                <a:gd name="T19" fmla="*/ 29 h 33"/>
                <a:gd name="T20" fmla="*/ 20 w 20"/>
                <a:gd name="T21" fmla="*/ 21 h 33"/>
                <a:gd name="T22" fmla="*/ 20 w 20"/>
                <a:gd name="T23" fmla="*/ 13 h 33"/>
                <a:gd name="T24" fmla="*/ 20 w 20"/>
                <a:gd name="T25" fmla="*/ 13 h 33"/>
                <a:gd name="T26" fmla="*/ 16 w 20"/>
                <a:gd name="T27" fmla="*/ 5 h 33"/>
                <a:gd name="T28" fmla="*/ 12 w 20"/>
                <a:gd name="T29" fmla="*/ 0 h 33"/>
                <a:gd name="T30" fmla="*/ 12 w 20"/>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3">
                  <a:moveTo>
                    <a:pt x="12" y="0"/>
                  </a:moveTo>
                  <a:lnTo>
                    <a:pt x="12" y="0"/>
                  </a:lnTo>
                  <a:lnTo>
                    <a:pt x="4" y="5"/>
                  </a:lnTo>
                  <a:lnTo>
                    <a:pt x="0" y="13"/>
                  </a:lnTo>
                  <a:lnTo>
                    <a:pt x="0" y="21"/>
                  </a:lnTo>
                  <a:lnTo>
                    <a:pt x="0" y="21"/>
                  </a:lnTo>
                  <a:lnTo>
                    <a:pt x="4" y="29"/>
                  </a:lnTo>
                  <a:lnTo>
                    <a:pt x="12" y="33"/>
                  </a:lnTo>
                  <a:lnTo>
                    <a:pt x="12" y="33"/>
                  </a:lnTo>
                  <a:lnTo>
                    <a:pt x="16" y="29"/>
                  </a:lnTo>
                  <a:lnTo>
                    <a:pt x="20" y="21"/>
                  </a:lnTo>
                  <a:lnTo>
                    <a:pt x="20" y="13"/>
                  </a:lnTo>
                  <a:lnTo>
                    <a:pt x="20" y="13"/>
                  </a:lnTo>
                  <a:lnTo>
                    <a:pt x="16" y="5"/>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1" name="Freeform 326">
              <a:extLst>
                <a:ext uri="{FF2B5EF4-FFF2-40B4-BE49-F238E27FC236}">
                  <a16:creationId xmlns:a16="http://schemas.microsoft.com/office/drawing/2014/main" id="{84472CDF-62F3-0616-8034-90C098116FBC}"/>
                </a:ext>
              </a:extLst>
            </p:cNvPr>
            <p:cNvSpPr>
              <a:spLocks/>
            </p:cNvSpPr>
            <p:nvPr/>
          </p:nvSpPr>
          <p:spPr bwMode="auto">
            <a:xfrm>
              <a:off x="7134225" y="2825750"/>
              <a:ext cx="31750" cy="52388"/>
            </a:xfrm>
            <a:custGeom>
              <a:avLst/>
              <a:gdLst>
                <a:gd name="T0" fmla="*/ 0 w 20"/>
                <a:gd name="T1" fmla="*/ 13 h 33"/>
                <a:gd name="T2" fmla="*/ 0 w 20"/>
                <a:gd name="T3" fmla="*/ 21 h 33"/>
                <a:gd name="T4" fmla="*/ 0 w 20"/>
                <a:gd name="T5" fmla="*/ 21 h 33"/>
                <a:gd name="T6" fmla="*/ 4 w 20"/>
                <a:gd name="T7" fmla="*/ 29 h 33"/>
                <a:gd name="T8" fmla="*/ 12 w 20"/>
                <a:gd name="T9" fmla="*/ 33 h 33"/>
                <a:gd name="T10" fmla="*/ 12 w 20"/>
                <a:gd name="T11" fmla="*/ 33 h 33"/>
                <a:gd name="T12" fmla="*/ 16 w 20"/>
                <a:gd name="T13" fmla="*/ 29 h 33"/>
                <a:gd name="T14" fmla="*/ 20 w 20"/>
                <a:gd name="T15" fmla="*/ 21 h 33"/>
                <a:gd name="T16" fmla="*/ 20 w 20"/>
                <a:gd name="T17" fmla="*/ 13 h 33"/>
                <a:gd name="T18" fmla="*/ 20 w 20"/>
                <a:gd name="T19" fmla="*/ 13 h 33"/>
                <a:gd name="T20" fmla="*/ 16 w 20"/>
                <a:gd name="T21" fmla="*/ 4 h 33"/>
                <a:gd name="T22" fmla="*/ 12 w 20"/>
                <a:gd name="T23" fmla="*/ 0 h 33"/>
                <a:gd name="T24" fmla="*/ 12 w 20"/>
                <a:gd name="T25" fmla="*/ 0 h 33"/>
                <a:gd name="T26" fmla="*/ 4 w 20"/>
                <a:gd name="T27" fmla="*/ 4 h 33"/>
                <a:gd name="T28" fmla="*/ 0 w 20"/>
                <a:gd name="T29" fmla="*/ 13 h 33"/>
                <a:gd name="T30" fmla="*/ 0 w 20"/>
                <a:gd name="T31"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3">
                  <a:moveTo>
                    <a:pt x="0" y="13"/>
                  </a:moveTo>
                  <a:lnTo>
                    <a:pt x="0" y="21"/>
                  </a:lnTo>
                  <a:lnTo>
                    <a:pt x="0" y="21"/>
                  </a:lnTo>
                  <a:lnTo>
                    <a:pt x="4" y="29"/>
                  </a:lnTo>
                  <a:lnTo>
                    <a:pt x="12" y="33"/>
                  </a:lnTo>
                  <a:lnTo>
                    <a:pt x="12" y="33"/>
                  </a:lnTo>
                  <a:lnTo>
                    <a:pt x="16" y="29"/>
                  </a:lnTo>
                  <a:lnTo>
                    <a:pt x="20" y="21"/>
                  </a:lnTo>
                  <a:lnTo>
                    <a:pt x="20" y="13"/>
                  </a:lnTo>
                  <a:lnTo>
                    <a:pt x="20" y="13"/>
                  </a:lnTo>
                  <a:lnTo>
                    <a:pt x="16" y="4"/>
                  </a:lnTo>
                  <a:lnTo>
                    <a:pt x="12" y="0"/>
                  </a:lnTo>
                  <a:lnTo>
                    <a:pt x="12" y="0"/>
                  </a:lnTo>
                  <a:lnTo>
                    <a:pt x="4" y="4"/>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2" name="Freeform 327">
              <a:extLst>
                <a:ext uri="{FF2B5EF4-FFF2-40B4-BE49-F238E27FC236}">
                  <a16:creationId xmlns:a16="http://schemas.microsoft.com/office/drawing/2014/main" id="{81311767-95C6-E172-AEAC-8C8569055838}"/>
                </a:ext>
              </a:extLst>
            </p:cNvPr>
            <p:cNvSpPr>
              <a:spLocks noEditPoints="1"/>
            </p:cNvSpPr>
            <p:nvPr/>
          </p:nvSpPr>
          <p:spPr bwMode="auto">
            <a:xfrm>
              <a:off x="7165975" y="2271713"/>
              <a:ext cx="469900" cy="469900"/>
            </a:xfrm>
            <a:custGeom>
              <a:avLst/>
              <a:gdLst>
                <a:gd name="T0" fmla="*/ 255 w 296"/>
                <a:gd name="T1" fmla="*/ 41 h 296"/>
                <a:gd name="T2" fmla="*/ 206 w 296"/>
                <a:gd name="T3" fmla="*/ 8 h 296"/>
                <a:gd name="T4" fmla="*/ 148 w 296"/>
                <a:gd name="T5" fmla="*/ 0 h 296"/>
                <a:gd name="T6" fmla="*/ 91 w 296"/>
                <a:gd name="T7" fmla="*/ 8 h 296"/>
                <a:gd name="T8" fmla="*/ 41 w 296"/>
                <a:gd name="T9" fmla="*/ 41 h 296"/>
                <a:gd name="T10" fmla="*/ 25 w 296"/>
                <a:gd name="T11" fmla="*/ 66 h 296"/>
                <a:gd name="T12" fmla="*/ 0 w 296"/>
                <a:gd name="T13" fmla="*/ 119 h 296"/>
                <a:gd name="T14" fmla="*/ 0 w 296"/>
                <a:gd name="T15" fmla="*/ 177 h 296"/>
                <a:gd name="T16" fmla="*/ 25 w 296"/>
                <a:gd name="T17" fmla="*/ 230 h 296"/>
                <a:gd name="T18" fmla="*/ 41 w 296"/>
                <a:gd name="T19" fmla="*/ 255 h 296"/>
                <a:gd name="T20" fmla="*/ 91 w 296"/>
                <a:gd name="T21" fmla="*/ 288 h 296"/>
                <a:gd name="T22" fmla="*/ 148 w 296"/>
                <a:gd name="T23" fmla="*/ 296 h 296"/>
                <a:gd name="T24" fmla="*/ 177 w 296"/>
                <a:gd name="T25" fmla="*/ 296 h 296"/>
                <a:gd name="T26" fmla="*/ 231 w 296"/>
                <a:gd name="T27" fmla="*/ 271 h 296"/>
                <a:gd name="T28" fmla="*/ 255 w 296"/>
                <a:gd name="T29" fmla="*/ 255 h 296"/>
                <a:gd name="T30" fmla="*/ 288 w 296"/>
                <a:gd name="T31" fmla="*/ 205 h 296"/>
                <a:gd name="T32" fmla="*/ 296 w 296"/>
                <a:gd name="T33" fmla="*/ 148 h 296"/>
                <a:gd name="T34" fmla="*/ 288 w 296"/>
                <a:gd name="T35" fmla="*/ 90 h 296"/>
                <a:gd name="T36" fmla="*/ 255 w 296"/>
                <a:gd name="T37" fmla="*/ 41 h 296"/>
                <a:gd name="T38" fmla="*/ 239 w 296"/>
                <a:gd name="T39" fmla="*/ 238 h 296"/>
                <a:gd name="T40" fmla="*/ 218 w 296"/>
                <a:gd name="T41" fmla="*/ 255 h 296"/>
                <a:gd name="T42" fmla="*/ 173 w 296"/>
                <a:gd name="T43" fmla="*/ 275 h 296"/>
                <a:gd name="T44" fmla="*/ 124 w 296"/>
                <a:gd name="T45" fmla="*/ 275 h 296"/>
                <a:gd name="T46" fmla="*/ 78 w 296"/>
                <a:gd name="T47" fmla="*/ 255 h 296"/>
                <a:gd name="T48" fmla="*/ 58 w 296"/>
                <a:gd name="T49" fmla="*/ 238 h 296"/>
                <a:gd name="T50" fmla="*/ 29 w 296"/>
                <a:gd name="T51" fmla="*/ 197 h 296"/>
                <a:gd name="T52" fmla="*/ 21 w 296"/>
                <a:gd name="T53" fmla="*/ 148 h 296"/>
                <a:gd name="T54" fmla="*/ 29 w 296"/>
                <a:gd name="T55" fmla="*/ 99 h 296"/>
                <a:gd name="T56" fmla="*/ 58 w 296"/>
                <a:gd name="T57" fmla="*/ 57 h 296"/>
                <a:gd name="T58" fmla="*/ 78 w 296"/>
                <a:gd name="T59" fmla="*/ 41 h 296"/>
                <a:gd name="T60" fmla="*/ 124 w 296"/>
                <a:gd name="T61" fmla="*/ 20 h 296"/>
                <a:gd name="T62" fmla="*/ 148 w 296"/>
                <a:gd name="T63" fmla="*/ 16 h 296"/>
                <a:gd name="T64" fmla="*/ 198 w 296"/>
                <a:gd name="T65" fmla="*/ 29 h 296"/>
                <a:gd name="T66" fmla="*/ 239 w 296"/>
                <a:gd name="T67" fmla="*/ 57 h 296"/>
                <a:gd name="T68" fmla="*/ 255 w 296"/>
                <a:gd name="T69" fmla="*/ 78 h 296"/>
                <a:gd name="T70" fmla="*/ 276 w 296"/>
                <a:gd name="T71" fmla="*/ 123 h 296"/>
                <a:gd name="T72" fmla="*/ 276 w 296"/>
                <a:gd name="T73" fmla="*/ 173 h 296"/>
                <a:gd name="T74" fmla="*/ 255 w 296"/>
                <a:gd name="T75" fmla="*/ 218 h 296"/>
                <a:gd name="T76" fmla="*/ 239 w 296"/>
                <a:gd name="T77" fmla="*/ 2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6" h="296">
                  <a:moveTo>
                    <a:pt x="255" y="41"/>
                  </a:moveTo>
                  <a:lnTo>
                    <a:pt x="255" y="41"/>
                  </a:lnTo>
                  <a:lnTo>
                    <a:pt x="231" y="20"/>
                  </a:lnTo>
                  <a:lnTo>
                    <a:pt x="206" y="8"/>
                  </a:lnTo>
                  <a:lnTo>
                    <a:pt x="177" y="0"/>
                  </a:lnTo>
                  <a:lnTo>
                    <a:pt x="148" y="0"/>
                  </a:lnTo>
                  <a:lnTo>
                    <a:pt x="120" y="0"/>
                  </a:lnTo>
                  <a:lnTo>
                    <a:pt x="91" y="8"/>
                  </a:lnTo>
                  <a:lnTo>
                    <a:pt x="66" y="20"/>
                  </a:lnTo>
                  <a:lnTo>
                    <a:pt x="41" y="41"/>
                  </a:lnTo>
                  <a:lnTo>
                    <a:pt x="41" y="41"/>
                  </a:lnTo>
                  <a:lnTo>
                    <a:pt x="25" y="66"/>
                  </a:lnTo>
                  <a:lnTo>
                    <a:pt x="9" y="90"/>
                  </a:lnTo>
                  <a:lnTo>
                    <a:pt x="0" y="119"/>
                  </a:lnTo>
                  <a:lnTo>
                    <a:pt x="0" y="148"/>
                  </a:lnTo>
                  <a:lnTo>
                    <a:pt x="0" y="177"/>
                  </a:lnTo>
                  <a:lnTo>
                    <a:pt x="9" y="205"/>
                  </a:lnTo>
                  <a:lnTo>
                    <a:pt x="25" y="230"/>
                  </a:lnTo>
                  <a:lnTo>
                    <a:pt x="41" y="255"/>
                  </a:lnTo>
                  <a:lnTo>
                    <a:pt x="41" y="255"/>
                  </a:lnTo>
                  <a:lnTo>
                    <a:pt x="66" y="271"/>
                  </a:lnTo>
                  <a:lnTo>
                    <a:pt x="91" y="288"/>
                  </a:lnTo>
                  <a:lnTo>
                    <a:pt x="120" y="296"/>
                  </a:lnTo>
                  <a:lnTo>
                    <a:pt x="148" y="296"/>
                  </a:lnTo>
                  <a:lnTo>
                    <a:pt x="148" y="296"/>
                  </a:lnTo>
                  <a:lnTo>
                    <a:pt x="177" y="296"/>
                  </a:lnTo>
                  <a:lnTo>
                    <a:pt x="206" y="288"/>
                  </a:lnTo>
                  <a:lnTo>
                    <a:pt x="231" y="271"/>
                  </a:lnTo>
                  <a:lnTo>
                    <a:pt x="255" y="255"/>
                  </a:lnTo>
                  <a:lnTo>
                    <a:pt x="255" y="255"/>
                  </a:lnTo>
                  <a:lnTo>
                    <a:pt x="272" y="230"/>
                  </a:lnTo>
                  <a:lnTo>
                    <a:pt x="288" y="205"/>
                  </a:lnTo>
                  <a:lnTo>
                    <a:pt x="296" y="177"/>
                  </a:lnTo>
                  <a:lnTo>
                    <a:pt x="296" y="148"/>
                  </a:lnTo>
                  <a:lnTo>
                    <a:pt x="296" y="119"/>
                  </a:lnTo>
                  <a:lnTo>
                    <a:pt x="288" y="90"/>
                  </a:lnTo>
                  <a:lnTo>
                    <a:pt x="272" y="66"/>
                  </a:lnTo>
                  <a:lnTo>
                    <a:pt x="255" y="41"/>
                  </a:lnTo>
                  <a:lnTo>
                    <a:pt x="255" y="41"/>
                  </a:lnTo>
                  <a:close/>
                  <a:moveTo>
                    <a:pt x="239" y="238"/>
                  </a:moveTo>
                  <a:lnTo>
                    <a:pt x="239" y="238"/>
                  </a:lnTo>
                  <a:lnTo>
                    <a:pt x="218" y="255"/>
                  </a:lnTo>
                  <a:lnTo>
                    <a:pt x="198" y="267"/>
                  </a:lnTo>
                  <a:lnTo>
                    <a:pt x="173" y="275"/>
                  </a:lnTo>
                  <a:lnTo>
                    <a:pt x="148" y="275"/>
                  </a:lnTo>
                  <a:lnTo>
                    <a:pt x="124" y="275"/>
                  </a:lnTo>
                  <a:lnTo>
                    <a:pt x="99" y="267"/>
                  </a:lnTo>
                  <a:lnTo>
                    <a:pt x="78" y="255"/>
                  </a:lnTo>
                  <a:lnTo>
                    <a:pt x="58" y="238"/>
                  </a:lnTo>
                  <a:lnTo>
                    <a:pt x="58" y="238"/>
                  </a:lnTo>
                  <a:lnTo>
                    <a:pt x="41" y="218"/>
                  </a:lnTo>
                  <a:lnTo>
                    <a:pt x="29" y="197"/>
                  </a:lnTo>
                  <a:lnTo>
                    <a:pt x="21" y="173"/>
                  </a:lnTo>
                  <a:lnTo>
                    <a:pt x="21" y="148"/>
                  </a:lnTo>
                  <a:lnTo>
                    <a:pt x="21" y="123"/>
                  </a:lnTo>
                  <a:lnTo>
                    <a:pt x="29" y="99"/>
                  </a:lnTo>
                  <a:lnTo>
                    <a:pt x="41" y="78"/>
                  </a:lnTo>
                  <a:lnTo>
                    <a:pt x="58" y="57"/>
                  </a:lnTo>
                  <a:lnTo>
                    <a:pt x="58" y="57"/>
                  </a:lnTo>
                  <a:lnTo>
                    <a:pt x="78" y="41"/>
                  </a:lnTo>
                  <a:lnTo>
                    <a:pt x="99" y="29"/>
                  </a:lnTo>
                  <a:lnTo>
                    <a:pt x="124" y="20"/>
                  </a:lnTo>
                  <a:lnTo>
                    <a:pt x="148" y="16"/>
                  </a:lnTo>
                  <a:lnTo>
                    <a:pt x="148" y="16"/>
                  </a:lnTo>
                  <a:lnTo>
                    <a:pt x="173" y="20"/>
                  </a:lnTo>
                  <a:lnTo>
                    <a:pt x="198" y="29"/>
                  </a:lnTo>
                  <a:lnTo>
                    <a:pt x="218" y="41"/>
                  </a:lnTo>
                  <a:lnTo>
                    <a:pt x="239" y="57"/>
                  </a:lnTo>
                  <a:lnTo>
                    <a:pt x="239" y="57"/>
                  </a:lnTo>
                  <a:lnTo>
                    <a:pt x="255" y="78"/>
                  </a:lnTo>
                  <a:lnTo>
                    <a:pt x="268" y="99"/>
                  </a:lnTo>
                  <a:lnTo>
                    <a:pt x="276" y="123"/>
                  </a:lnTo>
                  <a:lnTo>
                    <a:pt x="276" y="148"/>
                  </a:lnTo>
                  <a:lnTo>
                    <a:pt x="276" y="173"/>
                  </a:lnTo>
                  <a:lnTo>
                    <a:pt x="268" y="197"/>
                  </a:lnTo>
                  <a:lnTo>
                    <a:pt x="255" y="218"/>
                  </a:lnTo>
                  <a:lnTo>
                    <a:pt x="239" y="238"/>
                  </a:lnTo>
                  <a:lnTo>
                    <a:pt x="239"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3" name="Freeform 328">
              <a:extLst>
                <a:ext uri="{FF2B5EF4-FFF2-40B4-BE49-F238E27FC236}">
                  <a16:creationId xmlns:a16="http://schemas.microsoft.com/office/drawing/2014/main" id="{D94AE5C0-78DD-9479-D425-0D98A016CAD7}"/>
                </a:ext>
              </a:extLst>
            </p:cNvPr>
            <p:cNvSpPr>
              <a:spLocks/>
            </p:cNvSpPr>
            <p:nvPr/>
          </p:nvSpPr>
          <p:spPr bwMode="auto">
            <a:xfrm>
              <a:off x="7505700" y="2370138"/>
              <a:ext cx="85725" cy="273050"/>
            </a:xfrm>
            <a:custGeom>
              <a:avLst/>
              <a:gdLst>
                <a:gd name="T0" fmla="*/ 21 w 54"/>
                <a:gd name="T1" fmla="*/ 4 h 172"/>
                <a:gd name="T2" fmla="*/ 21 w 54"/>
                <a:gd name="T3" fmla="*/ 4 h 172"/>
                <a:gd name="T4" fmla="*/ 12 w 54"/>
                <a:gd name="T5" fmla="*/ 0 h 172"/>
                <a:gd name="T6" fmla="*/ 4 w 54"/>
                <a:gd name="T7" fmla="*/ 4 h 172"/>
                <a:gd name="T8" fmla="*/ 4 w 54"/>
                <a:gd name="T9" fmla="*/ 4 h 172"/>
                <a:gd name="T10" fmla="*/ 0 w 54"/>
                <a:gd name="T11" fmla="*/ 8 h 172"/>
                <a:gd name="T12" fmla="*/ 4 w 54"/>
                <a:gd name="T13" fmla="*/ 16 h 172"/>
                <a:gd name="T14" fmla="*/ 4 w 54"/>
                <a:gd name="T15" fmla="*/ 16 h 172"/>
                <a:gd name="T16" fmla="*/ 17 w 54"/>
                <a:gd name="T17" fmla="*/ 32 h 172"/>
                <a:gd name="T18" fmla="*/ 25 w 54"/>
                <a:gd name="T19" fmla="*/ 49 h 172"/>
                <a:gd name="T20" fmla="*/ 33 w 54"/>
                <a:gd name="T21" fmla="*/ 65 h 172"/>
                <a:gd name="T22" fmla="*/ 33 w 54"/>
                <a:gd name="T23" fmla="*/ 86 h 172"/>
                <a:gd name="T24" fmla="*/ 33 w 54"/>
                <a:gd name="T25" fmla="*/ 86 h 172"/>
                <a:gd name="T26" fmla="*/ 33 w 54"/>
                <a:gd name="T27" fmla="*/ 106 h 172"/>
                <a:gd name="T28" fmla="*/ 25 w 54"/>
                <a:gd name="T29" fmla="*/ 123 h 172"/>
                <a:gd name="T30" fmla="*/ 17 w 54"/>
                <a:gd name="T31" fmla="*/ 139 h 172"/>
                <a:gd name="T32" fmla="*/ 4 w 54"/>
                <a:gd name="T33" fmla="*/ 156 h 172"/>
                <a:gd name="T34" fmla="*/ 4 w 54"/>
                <a:gd name="T35" fmla="*/ 156 h 172"/>
                <a:gd name="T36" fmla="*/ 0 w 54"/>
                <a:gd name="T37" fmla="*/ 164 h 172"/>
                <a:gd name="T38" fmla="*/ 4 w 54"/>
                <a:gd name="T39" fmla="*/ 168 h 172"/>
                <a:gd name="T40" fmla="*/ 4 w 54"/>
                <a:gd name="T41" fmla="*/ 168 h 172"/>
                <a:gd name="T42" fmla="*/ 12 w 54"/>
                <a:gd name="T43" fmla="*/ 172 h 172"/>
                <a:gd name="T44" fmla="*/ 12 w 54"/>
                <a:gd name="T45" fmla="*/ 172 h 172"/>
                <a:gd name="T46" fmla="*/ 21 w 54"/>
                <a:gd name="T47" fmla="*/ 168 h 172"/>
                <a:gd name="T48" fmla="*/ 21 w 54"/>
                <a:gd name="T49" fmla="*/ 168 h 172"/>
                <a:gd name="T50" fmla="*/ 33 w 54"/>
                <a:gd name="T51" fmla="*/ 152 h 172"/>
                <a:gd name="T52" fmla="*/ 45 w 54"/>
                <a:gd name="T53" fmla="*/ 131 h 172"/>
                <a:gd name="T54" fmla="*/ 49 w 54"/>
                <a:gd name="T55" fmla="*/ 111 h 172"/>
                <a:gd name="T56" fmla="*/ 54 w 54"/>
                <a:gd name="T57" fmla="*/ 86 h 172"/>
                <a:gd name="T58" fmla="*/ 54 w 54"/>
                <a:gd name="T59" fmla="*/ 86 h 172"/>
                <a:gd name="T60" fmla="*/ 49 w 54"/>
                <a:gd name="T61" fmla="*/ 61 h 172"/>
                <a:gd name="T62" fmla="*/ 45 w 54"/>
                <a:gd name="T63" fmla="*/ 41 h 172"/>
                <a:gd name="T64" fmla="*/ 33 w 54"/>
                <a:gd name="T65" fmla="*/ 20 h 172"/>
                <a:gd name="T66" fmla="*/ 21 w 54"/>
                <a:gd name="T67" fmla="*/ 4 h 172"/>
                <a:gd name="T68" fmla="*/ 21 w 54"/>
                <a:gd name="T69" fmla="*/ 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172">
                  <a:moveTo>
                    <a:pt x="21" y="4"/>
                  </a:moveTo>
                  <a:lnTo>
                    <a:pt x="21" y="4"/>
                  </a:lnTo>
                  <a:lnTo>
                    <a:pt x="12" y="0"/>
                  </a:lnTo>
                  <a:lnTo>
                    <a:pt x="4" y="4"/>
                  </a:lnTo>
                  <a:lnTo>
                    <a:pt x="4" y="4"/>
                  </a:lnTo>
                  <a:lnTo>
                    <a:pt x="0" y="8"/>
                  </a:lnTo>
                  <a:lnTo>
                    <a:pt x="4" y="16"/>
                  </a:lnTo>
                  <a:lnTo>
                    <a:pt x="4" y="16"/>
                  </a:lnTo>
                  <a:lnTo>
                    <a:pt x="17" y="32"/>
                  </a:lnTo>
                  <a:lnTo>
                    <a:pt x="25" y="49"/>
                  </a:lnTo>
                  <a:lnTo>
                    <a:pt x="33" y="65"/>
                  </a:lnTo>
                  <a:lnTo>
                    <a:pt x="33" y="86"/>
                  </a:lnTo>
                  <a:lnTo>
                    <a:pt x="33" y="86"/>
                  </a:lnTo>
                  <a:lnTo>
                    <a:pt x="33" y="106"/>
                  </a:lnTo>
                  <a:lnTo>
                    <a:pt x="25" y="123"/>
                  </a:lnTo>
                  <a:lnTo>
                    <a:pt x="17" y="139"/>
                  </a:lnTo>
                  <a:lnTo>
                    <a:pt x="4" y="156"/>
                  </a:lnTo>
                  <a:lnTo>
                    <a:pt x="4" y="156"/>
                  </a:lnTo>
                  <a:lnTo>
                    <a:pt x="0" y="164"/>
                  </a:lnTo>
                  <a:lnTo>
                    <a:pt x="4" y="168"/>
                  </a:lnTo>
                  <a:lnTo>
                    <a:pt x="4" y="168"/>
                  </a:lnTo>
                  <a:lnTo>
                    <a:pt x="12" y="172"/>
                  </a:lnTo>
                  <a:lnTo>
                    <a:pt x="12" y="172"/>
                  </a:lnTo>
                  <a:lnTo>
                    <a:pt x="21" y="168"/>
                  </a:lnTo>
                  <a:lnTo>
                    <a:pt x="21" y="168"/>
                  </a:lnTo>
                  <a:lnTo>
                    <a:pt x="33" y="152"/>
                  </a:lnTo>
                  <a:lnTo>
                    <a:pt x="45" y="131"/>
                  </a:lnTo>
                  <a:lnTo>
                    <a:pt x="49" y="111"/>
                  </a:lnTo>
                  <a:lnTo>
                    <a:pt x="54" y="86"/>
                  </a:lnTo>
                  <a:lnTo>
                    <a:pt x="54" y="86"/>
                  </a:lnTo>
                  <a:lnTo>
                    <a:pt x="49" y="61"/>
                  </a:lnTo>
                  <a:lnTo>
                    <a:pt x="45" y="41"/>
                  </a:lnTo>
                  <a:lnTo>
                    <a:pt x="33" y="20"/>
                  </a:lnTo>
                  <a:lnTo>
                    <a:pt x="21" y="4"/>
                  </a:lnTo>
                  <a:lnTo>
                    <a:pt x="2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4" name="Freeform 329">
              <a:extLst>
                <a:ext uri="{FF2B5EF4-FFF2-40B4-BE49-F238E27FC236}">
                  <a16:creationId xmlns:a16="http://schemas.microsoft.com/office/drawing/2014/main" id="{3B6D9DB3-9DB9-EDD1-06F7-9968C6B90B9C}"/>
                </a:ext>
              </a:extLst>
            </p:cNvPr>
            <p:cNvSpPr>
              <a:spLocks noEditPoints="1"/>
            </p:cNvSpPr>
            <p:nvPr/>
          </p:nvSpPr>
          <p:spPr bwMode="auto">
            <a:xfrm>
              <a:off x="7100888" y="2206625"/>
              <a:ext cx="769938" cy="769938"/>
            </a:xfrm>
            <a:custGeom>
              <a:avLst/>
              <a:gdLst>
                <a:gd name="T0" fmla="*/ 395 w 485"/>
                <a:gd name="T1" fmla="*/ 341 h 485"/>
                <a:gd name="T2" fmla="*/ 362 w 485"/>
                <a:gd name="T3" fmla="*/ 333 h 485"/>
                <a:gd name="T4" fmla="*/ 333 w 485"/>
                <a:gd name="T5" fmla="*/ 316 h 485"/>
                <a:gd name="T6" fmla="*/ 379 w 485"/>
                <a:gd name="T7" fmla="*/ 218 h 485"/>
                <a:gd name="T8" fmla="*/ 366 w 485"/>
                <a:gd name="T9" fmla="*/ 115 h 485"/>
                <a:gd name="T10" fmla="*/ 325 w 485"/>
                <a:gd name="T11" fmla="*/ 53 h 485"/>
                <a:gd name="T12" fmla="*/ 226 w 485"/>
                <a:gd name="T13" fmla="*/ 0 h 485"/>
                <a:gd name="T14" fmla="*/ 119 w 485"/>
                <a:gd name="T15" fmla="*/ 12 h 485"/>
                <a:gd name="T16" fmla="*/ 54 w 485"/>
                <a:gd name="T17" fmla="*/ 53 h 485"/>
                <a:gd name="T18" fmla="*/ 4 w 485"/>
                <a:gd name="T19" fmla="*/ 152 h 485"/>
                <a:gd name="T20" fmla="*/ 13 w 485"/>
                <a:gd name="T21" fmla="*/ 259 h 485"/>
                <a:gd name="T22" fmla="*/ 54 w 485"/>
                <a:gd name="T23" fmla="*/ 325 h 485"/>
                <a:gd name="T24" fmla="*/ 152 w 485"/>
                <a:gd name="T25" fmla="*/ 374 h 485"/>
                <a:gd name="T26" fmla="*/ 222 w 485"/>
                <a:gd name="T27" fmla="*/ 378 h 485"/>
                <a:gd name="T28" fmla="*/ 317 w 485"/>
                <a:gd name="T29" fmla="*/ 329 h 485"/>
                <a:gd name="T30" fmla="*/ 333 w 485"/>
                <a:gd name="T31" fmla="*/ 362 h 485"/>
                <a:gd name="T32" fmla="*/ 341 w 485"/>
                <a:gd name="T33" fmla="*/ 394 h 485"/>
                <a:gd name="T34" fmla="*/ 436 w 485"/>
                <a:gd name="T35" fmla="*/ 481 h 485"/>
                <a:gd name="T36" fmla="*/ 465 w 485"/>
                <a:gd name="T37" fmla="*/ 481 h 485"/>
                <a:gd name="T38" fmla="*/ 485 w 485"/>
                <a:gd name="T39" fmla="*/ 460 h 485"/>
                <a:gd name="T40" fmla="*/ 477 w 485"/>
                <a:gd name="T41" fmla="*/ 423 h 485"/>
                <a:gd name="T42" fmla="*/ 70 w 485"/>
                <a:gd name="T43" fmla="*/ 308 h 485"/>
                <a:gd name="T44" fmla="*/ 21 w 485"/>
                <a:gd name="T45" fmla="*/ 222 h 485"/>
                <a:gd name="T46" fmla="*/ 33 w 485"/>
                <a:gd name="T47" fmla="*/ 123 h 485"/>
                <a:gd name="T48" fmla="*/ 70 w 485"/>
                <a:gd name="T49" fmla="*/ 70 h 485"/>
                <a:gd name="T50" fmla="*/ 156 w 485"/>
                <a:gd name="T51" fmla="*/ 20 h 485"/>
                <a:gd name="T52" fmla="*/ 222 w 485"/>
                <a:gd name="T53" fmla="*/ 20 h 485"/>
                <a:gd name="T54" fmla="*/ 309 w 485"/>
                <a:gd name="T55" fmla="*/ 70 h 485"/>
                <a:gd name="T56" fmla="*/ 346 w 485"/>
                <a:gd name="T57" fmla="*/ 123 h 485"/>
                <a:gd name="T58" fmla="*/ 358 w 485"/>
                <a:gd name="T59" fmla="*/ 222 h 485"/>
                <a:gd name="T60" fmla="*/ 309 w 485"/>
                <a:gd name="T61" fmla="*/ 308 h 485"/>
                <a:gd name="T62" fmla="*/ 255 w 485"/>
                <a:gd name="T63" fmla="*/ 345 h 485"/>
                <a:gd name="T64" fmla="*/ 156 w 485"/>
                <a:gd name="T65" fmla="*/ 353 h 485"/>
                <a:gd name="T66" fmla="*/ 70 w 485"/>
                <a:gd name="T67" fmla="*/ 308 h 485"/>
                <a:gd name="T68" fmla="*/ 461 w 485"/>
                <a:gd name="T69" fmla="*/ 460 h 485"/>
                <a:gd name="T70" fmla="*/ 444 w 485"/>
                <a:gd name="T71" fmla="*/ 464 h 485"/>
                <a:gd name="T72" fmla="*/ 358 w 485"/>
                <a:gd name="T73" fmla="*/ 378 h 485"/>
                <a:gd name="T74" fmla="*/ 354 w 485"/>
                <a:gd name="T75" fmla="*/ 362 h 485"/>
                <a:gd name="T76" fmla="*/ 362 w 485"/>
                <a:gd name="T77" fmla="*/ 353 h 485"/>
                <a:gd name="T78" fmla="*/ 374 w 485"/>
                <a:gd name="T79" fmla="*/ 353 h 485"/>
                <a:gd name="T80" fmla="*/ 461 w 485"/>
                <a:gd name="T81" fmla="*/ 436 h 485"/>
                <a:gd name="T82" fmla="*/ 465 w 485"/>
                <a:gd name="T83" fmla="*/ 45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5" h="485">
                  <a:moveTo>
                    <a:pt x="477" y="423"/>
                  </a:moveTo>
                  <a:lnTo>
                    <a:pt x="395" y="341"/>
                  </a:lnTo>
                  <a:lnTo>
                    <a:pt x="395" y="341"/>
                  </a:lnTo>
                  <a:lnTo>
                    <a:pt x="387" y="337"/>
                  </a:lnTo>
                  <a:lnTo>
                    <a:pt x="374" y="333"/>
                  </a:lnTo>
                  <a:lnTo>
                    <a:pt x="362" y="333"/>
                  </a:lnTo>
                  <a:lnTo>
                    <a:pt x="350" y="337"/>
                  </a:lnTo>
                  <a:lnTo>
                    <a:pt x="333" y="316"/>
                  </a:lnTo>
                  <a:lnTo>
                    <a:pt x="333" y="316"/>
                  </a:lnTo>
                  <a:lnTo>
                    <a:pt x="354" y="288"/>
                  </a:lnTo>
                  <a:lnTo>
                    <a:pt x="370" y="255"/>
                  </a:lnTo>
                  <a:lnTo>
                    <a:pt x="379" y="218"/>
                  </a:lnTo>
                  <a:lnTo>
                    <a:pt x="379" y="185"/>
                  </a:lnTo>
                  <a:lnTo>
                    <a:pt x="374" y="148"/>
                  </a:lnTo>
                  <a:lnTo>
                    <a:pt x="366" y="115"/>
                  </a:lnTo>
                  <a:lnTo>
                    <a:pt x="350" y="82"/>
                  </a:lnTo>
                  <a:lnTo>
                    <a:pt x="325" y="53"/>
                  </a:lnTo>
                  <a:lnTo>
                    <a:pt x="325" y="53"/>
                  </a:lnTo>
                  <a:lnTo>
                    <a:pt x="296" y="29"/>
                  </a:lnTo>
                  <a:lnTo>
                    <a:pt x="263" y="12"/>
                  </a:lnTo>
                  <a:lnTo>
                    <a:pt x="226" y="0"/>
                  </a:lnTo>
                  <a:lnTo>
                    <a:pt x="189" y="0"/>
                  </a:lnTo>
                  <a:lnTo>
                    <a:pt x="152" y="0"/>
                  </a:lnTo>
                  <a:lnTo>
                    <a:pt x="119" y="12"/>
                  </a:lnTo>
                  <a:lnTo>
                    <a:pt x="87" y="29"/>
                  </a:lnTo>
                  <a:lnTo>
                    <a:pt x="54" y="53"/>
                  </a:lnTo>
                  <a:lnTo>
                    <a:pt x="54" y="53"/>
                  </a:lnTo>
                  <a:lnTo>
                    <a:pt x="29" y="82"/>
                  </a:lnTo>
                  <a:lnTo>
                    <a:pt x="13" y="115"/>
                  </a:lnTo>
                  <a:lnTo>
                    <a:pt x="4" y="152"/>
                  </a:lnTo>
                  <a:lnTo>
                    <a:pt x="0" y="189"/>
                  </a:lnTo>
                  <a:lnTo>
                    <a:pt x="4" y="226"/>
                  </a:lnTo>
                  <a:lnTo>
                    <a:pt x="13" y="259"/>
                  </a:lnTo>
                  <a:lnTo>
                    <a:pt x="29" y="292"/>
                  </a:lnTo>
                  <a:lnTo>
                    <a:pt x="54" y="325"/>
                  </a:lnTo>
                  <a:lnTo>
                    <a:pt x="54" y="325"/>
                  </a:lnTo>
                  <a:lnTo>
                    <a:pt x="87" y="349"/>
                  </a:lnTo>
                  <a:lnTo>
                    <a:pt x="119" y="366"/>
                  </a:lnTo>
                  <a:lnTo>
                    <a:pt x="152" y="374"/>
                  </a:lnTo>
                  <a:lnTo>
                    <a:pt x="189" y="378"/>
                  </a:lnTo>
                  <a:lnTo>
                    <a:pt x="189" y="378"/>
                  </a:lnTo>
                  <a:lnTo>
                    <a:pt x="222" y="378"/>
                  </a:lnTo>
                  <a:lnTo>
                    <a:pt x="255" y="366"/>
                  </a:lnTo>
                  <a:lnTo>
                    <a:pt x="288" y="353"/>
                  </a:lnTo>
                  <a:lnTo>
                    <a:pt x="317" y="329"/>
                  </a:lnTo>
                  <a:lnTo>
                    <a:pt x="337" y="349"/>
                  </a:lnTo>
                  <a:lnTo>
                    <a:pt x="337" y="349"/>
                  </a:lnTo>
                  <a:lnTo>
                    <a:pt x="333" y="362"/>
                  </a:lnTo>
                  <a:lnTo>
                    <a:pt x="333" y="374"/>
                  </a:lnTo>
                  <a:lnTo>
                    <a:pt x="337" y="386"/>
                  </a:lnTo>
                  <a:lnTo>
                    <a:pt x="341" y="394"/>
                  </a:lnTo>
                  <a:lnTo>
                    <a:pt x="424" y="473"/>
                  </a:lnTo>
                  <a:lnTo>
                    <a:pt x="424" y="473"/>
                  </a:lnTo>
                  <a:lnTo>
                    <a:pt x="436" y="481"/>
                  </a:lnTo>
                  <a:lnTo>
                    <a:pt x="448" y="485"/>
                  </a:lnTo>
                  <a:lnTo>
                    <a:pt x="448" y="485"/>
                  </a:lnTo>
                  <a:lnTo>
                    <a:pt x="465" y="481"/>
                  </a:lnTo>
                  <a:lnTo>
                    <a:pt x="477" y="473"/>
                  </a:lnTo>
                  <a:lnTo>
                    <a:pt x="477" y="473"/>
                  </a:lnTo>
                  <a:lnTo>
                    <a:pt x="485" y="460"/>
                  </a:lnTo>
                  <a:lnTo>
                    <a:pt x="485" y="448"/>
                  </a:lnTo>
                  <a:lnTo>
                    <a:pt x="485" y="436"/>
                  </a:lnTo>
                  <a:lnTo>
                    <a:pt x="477" y="423"/>
                  </a:lnTo>
                  <a:lnTo>
                    <a:pt x="477" y="423"/>
                  </a:lnTo>
                  <a:close/>
                  <a:moveTo>
                    <a:pt x="70" y="308"/>
                  </a:moveTo>
                  <a:lnTo>
                    <a:pt x="70" y="308"/>
                  </a:lnTo>
                  <a:lnTo>
                    <a:pt x="50" y="283"/>
                  </a:lnTo>
                  <a:lnTo>
                    <a:pt x="33" y="251"/>
                  </a:lnTo>
                  <a:lnTo>
                    <a:pt x="21" y="222"/>
                  </a:lnTo>
                  <a:lnTo>
                    <a:pt x="21" y="189"/>
                  </a:lnTo>
                  <a:lnTo>
                    <a:pt x="21" y="156"/>
                  </a:lnTo>
                  <a:lnTo>
                    <a:pt x="33" y="123"/>
                  </a:lnTo>
                  <a:lnTo>
                    <a:pt x="50" y="94"/>
                  </a:lnTo>
                  <a:lnTo>
                    <a:pt x="70" y="70"/>
                  </a:lnTo>
                  <a:lnTo>
                    <a:pt x="70" y="70"/>
                  </a:lnTo>
                  <a:lnTo>
                    <a:pt x="95" y="45"/>
                  </a:lnTo>
                  <a:lnTo>
                    <a:pt x="124" y="33"/>
                  </a:lnTo>
                  <a:lnTo>
                    <a:pt x="156" y="20"/>
                  </a:lnTo>
                  <a:lnTo>
                    <a:pt x="189" y="20"/>
                  </a:lnTo>
                  <a:lnTo>
                    <a:pt x="189" y="20"/>
                  </a:lnTo>
                  <a:lnTo>
                    <a:pt x="222" y="20"/>
                  </a:lnTo>
                  <a:lnTo>
                    <a:pt x="255" y="33"/>
                  </a:lnTo>
                  <a:lnTo>
                    <a:pt x="284" y="45"/>
                  </a:lnTo>
                  <a:lnTo>
                    <a:pt x="309" y="70"/>
                  </a:lnTo>
                  <a:lnTo>
                    <a:pt x="309" y="70"/>
                  </a:lnTo>
                  <a:lnTo>
                    <a:pt x="333" y="94"/>
                  </a:lnTo>
                  <a:lnTo>
                    <a:pt x="346" y="123"/>
                  </a:lnTo>
                  <a:lnTo>
                    <a:pt x="358" y="156"/>
                  </a:lnTo>
                  <a:lnTo>
                    <a:pt x="358" y="189"/>
                  </a:lnTo>
                  <a:lnTo>
                    <a:pt x="358" y="222"/>
                  </a:lnTo>
                  <a:lnTo>
                    <a:pt x="346" y="251"/>
                  </a:lnTo>
                  <a:lnTo>
                    <a:pt x="333" y="283"/>
                  </a:lnTo>
                  <a:lnTo>
                    <a:pt x="309" y="308"/>
                  </a:lnTo>
                  <a:lnTo>
                    <a:pt x="309" y="308"/>
                  </a:lnTo>
                  <a:lnTo>
                    <a:pt x="284" y="329"/>
                  </a:lnTo>
                  <a:lnTo>
                    <a:pt x="255" y="345"/>
                  </a:lnTo>
                  <a:lnTo>
                    <a:pt x="222" y="353"/>
                  </a:lnTo>
                  <a:lnTo>
                    <a:pt x="189" y="357"/>
                  </a:lnTo>
                  <a:lnTo>
                    <a:pt x="156" y="353"/>
                  </a:lnTo>
                  <a:lnTo>
                    <a:pt x="124" y="345"/>
                  </a:lnTo>
                  <a:lnTo>
                    <a:pt x="95" y="329"/>
                  </a:lnTo>
                  <a:lnTo>
                    <a:pt x="70" y="308"/>
                  </a:lnTo>
                  <a:lnTo>
                    <a:pt x="70" y="308"/>
                  </a:lnTo>
                  <a:close/>
                  <a:moveTo>
                    <a:pt x="461" y="460"/>
                  </a:moveTo>
                  <a:lnTo>
                    <a:pt x="461" y="460"/>
                  </a:lnTo>
                  <a:lnTo>
                    <a:pt x="457" y="464"/>
                  </a:lnTo>
                  <a:lnTo>
                    <a:pt x="448" y="464"/>
                  </a:lnTo>
                  <a:lnTo>
                    <a:pt x="444" y="464"/>
                  </a:lnTo>
                  <a:lnTo>
                    <a:pt x="436" y="460"/>
                  </a:lnTo>
                  <a:lnTo>
                    <a:pt x="358" y="378"/>
                  </a:lnTo>
                  <a:lnTo>
                    <a:pt x="358" y="378"/>
                  </a:lnTo>
                  <a:lnTo>
                    <a:pt x="354" y="374"/>
                  </a:lnTo>
                  <a:lnTo>
                    <a:pt x="354" y="370"/>
                  </a:lnTo>
                  <a:lnTo>
                    <a:pt x="354" y="362"/>
                  </a:lnTo>
                  <a:lnTo>
                    <a:pt x="358" y="357"/>
                  </a:lnTo>
                  <a:lnTo>
                    <a:pt x="358" y="357"/>
                  </a:lnTo>
                  <a:lnTo>
                    <a:pt x="362" y="353"/>
                  </a:lnTo>
                  <a:lnTo>
                    <a:pt x="370" y="353"/>
                  </a:lnTo>
                  <a:lnTo>
                    <a:pt x="370" y="353"/>
                  </a:lnTo>
                  <a:lnTo>
                    <a:pt x="374" y="353"/>
                  </a:lnTo>
                  <a:lnTo>
                    <a:pt x="383" y="357"/>
                  </a:lnTo>
                  <a:lnTo>
                    <a:pt x="461" y="436"/>
                  </a:lnTo>
                  <a:lnTo>
                    <a:pt x="461" y="436"/>
                  </a:lnTo>
                  <a:lnTo>
                    <a:pt x="465" y="444"/>
                  </a:lnTo>
                  <a:lnTo>
                    <a:pt x="465" y="448"/>
                  </a:lnTo>
                  <a:lnTo>
                    <a:pt x="465" y="456"/>
                  </a:lnTo>
                  <a:lnTo>
                    <a:pt x="461" y="460"/>
                  </a:lnTo>
                  <a:lnTo>
                    <a:pt x="461" y="4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5" name="Group 104">
            <a:extLst>
              <a:ext uri="{FF2B5EF4-FFF2-40B4-BE49-F238E27FC236}">
                <a16:creationId xmlns:a16="http://schemas.microsoft.com/office/drawing/2014/main" id="{7B8794D3-A45E-7042-B833-D8AC2DC763B2}"/>
              </a:ext>
            </a:extLst>
          </p:cNvPr>
          <p:cNvGrpSpPr/>
          <p:nvPr/>
        </p:nvGrpSpPr>
        <p:grpSpPr>
          <a:xfrm>
            <a:off x="6287412" y="3148029"/>
            <a:ext cx="426059" cy="398053"/>
            <a:chOff x="9177338" y="1854200"/>
            <a:chExt cx="1122363" cy="1122363"/>
          </a:xfrm>
          <a:solidFill>
            <a:schemeClr val="accent3"/>
          </a:solidFill>
        </p:grpSpPr>
        <p:sp>
          <p:nvSpPr>
            <p:cNvPr id="106" name="Freeform 238">
              <a:extLst>
                <a:ext uri="{FF2B5EF4-FFF2-40B4-BE49-F238E27FC236}">
                  <a16:creationId xmlns:a16="http://schemas.microsoft.com/office/drawing/2014/main" id="{E96B9EA9-D6C2-34DE-F2A5-4EA6FC326FFF}"/>
                </a:ext>
              </a:extLst>
            </p:cNvPr>
            <p:cNvSpPr>
              <a:spLocks noEditPoints="1"/>
            </p:cNvSpPr>
            <p:nvPr/>
          </p:nvSpPr>
          <p:spPr bwMode="auto">
            <a:xfrm>
              <a:off x="9471025" y="1854200"/>
              <a:ext cx="528638" cy="534988"/>
            </a:xfrm>
            <a:custGeom>
              <a:avLst/>
              <a:gdLst>
                <a:gd name="T0" fmla="*/ 234 w 333"/>
                <a:gd name="T1" fmla="*/ 337 h 337"/>
                <a:gd name="T2" fmla="*/ 197 w 333"/>
                <a:gd name="T3" fmla="*/ 333 h 337"/>
                <a:gd name="T4" fmla="*/ 168 w 333"/>
                <a:gd name="T5" fmla="*/ 312 h 337"/>
                <a:gd name="T6" fmla="*/ 152 w 333"/>
                <a:gd name="T7" fmla="*/ 325 h 337"/>
                <a:gd name="T8" fmla="*/ 115 w 333"/>
                <a:gd name="T9" fmla="*/ 337 h 337"/>
                <a:gd name="T10" fmla="*/ 94 w 333"/>
                <a:gd name="T11" fmla="*/ 337 h 337"/>
                <a:gd name="T12" fmla="*/ 49 w 333"/>
                <a:gd name="T13" fmla="*/ 320 h 337"/>
                <a:gd name="T14" fmla="*/ 16 w 333"/>
                <a:gd name="T15" fmla="*/ 292 h 337"/>
                <a:gd name="T16" fmla="*/ 4 w 333"/>
                <a:gd name="T17" fmla="*/ 263 h 337"/>
                <a:gd name="T18" fmla="*/ 4 w 333"/>
                <a:gd name="T19" fmla="*/ 205 h 337"/>
                <a:gd name="T20" fmla="*/ 20 w 333"/>
                <a:gd name="T21" fmla="*/ 177 h 337"/>
                <a:gd name="T22" fmla="*/ 66 w 333"/>
                <a:gd name="T23" fmla="*/ 140 h 337"/>
                <a:gd name="T24" fmla="*/ 74 w 333"/>
                <a:gd name="T25" fmla="*/ 135 h 337"/>
                <a:gd name="T26" fmla="*/ 86 w 333"/>
                <a:gd name="T27" fmla="*/ 115 h 337"/>
                <a:gd name="T28" fmla="*/ 90 w 333"/>
                <a:gd name="T29" fmla="*/ 8 h 337"/>
                <a:gd name="T30" fmla="*/ 90 w 333"/>
                <a:gd name="T31" fmla="*/ 0 h 337"/>
                <a:gd name="T32" fmla="*/ 234 w 333"/>
                <a:gd name="T33" fmla="*/ 0 h 337"/>
                <a:gd name="T34" fmla="*/ 242 w 333"/>
                <a:gd name="T35" fmla="*/ 0 h 337"/>
                <a:gd name="T36" fmla="*/ 247 w 333"/>
                <a:gd name="T37" fmla="*/ 103 h 337"/>
                <a:gd name="T38" fmla="*/ 247 w 333"/>
                <a:gd name="T39" fmla="*/ 115 h 337"/>
                <a:gd name="T40" fmla="*/ 259 w 333"/>
                <a:gd name="T41" fmla="*/ 135 h 337"/>
                <a:gd name="T42" fmla="*/ 271 w 333"/>
                <a:gd name="T43" fmla="*/ 140 h 337"/>
                <a:gd name="T44" fmla="*/ 316 w 333"/>
                <a:gd name="T45" fmla="*/ 177 h 337"/>
                <a:gd name="T46" fmla="*/ 329 w 333"/>
                <a:gd name="T47" fmla="*/ 205 h 337"/>
                <a:gd name="T48" fmla="*/ 329 w 333"/>
                <a:gd name="T49" fmla="*/ 263 h 337"/>
                <a:gd name="T50" fmla="*/ 316 w 333"/>
                <a:gd name="T51" fmla="*/ 292 h 337"/>
                <a:gd name="T52" fmla="*/ 284 w 333"/>
                <a:gd name="T53" fmla="*/ 320 h 337"/>
                <a:gd name="T54" fmla="*/ 242 w 333"/>
                <a:gd name="T55" fmla="*/ 337 h 337"/>
                <a:gd name="T56" fmla="*/ 234 w 333"/>
                <a:gd name="T57" fmla="*/ 337 h 337"/>
                <a:gd name="T58" fmla="*/ 168 w 333"/>
                <a:gd name="T59" fmla="*/ 292 h 337"/>
                <a:gd name="T60" fmla="*/ 177 w 333"/>
                <a:gd name="T61" fmla="*/ 292 h 337"/>
                <a:gd name="T62" fmla="*/ 189 w 333"/>
                <a:gd name="T63" fmla="*/ 304 h 337"/>
                <a:gd name="T64" fmla="*/ 222 w 333"/>
                <a:gd name="T65" fmla="*/ 316 h 337"/>
                <a:gd name="T66" fmla="*/ 242 w 333"/>
                <a:gd name="T67" fmla="*/ 316 h 337"/>
                <a:gd name="T68" fmla="*/ 275 w 333"/>
                <a:gd name="T69" fmla="*/ 304 h 337"/>
                <a:gd name="T70" fmla="*/ 300 w 333"/>
                <a:gd name="T71" fmla="*/ 279 h 337"/>
                <a:gd name="T72" fmla="*/ 312 w 333"/>
                <a:gd name="T73" fmla="*/ 259 h 337"/>
                <a:gd name="T74" fmla="*/ 308 w 333"/>
                <a:gd name="T75" fmla="*/ 209 h 337"/>
                <a:gd name="T76" fmla="*/ 300 w 333"/>
                <a:gd name="T77" fmla="*/ 189 h 337"/>
                <a:gd name="T78" fmla="*/ 263 w 333"/>
                <a:gd name="T79" fmla="*/ 160 h 337"/>
                <a:gd name="T80" fmla="*/ 247 w 333"/>
                <a:gd name="T81" fmla="*/ 152 h 337"/>
                <a:gd name="T82" fmla="*/ 230 w 333"/>
                <a:gd name="T83" fmla="*/ 119 h 337"/>
                <a:gd name="T84" fmla="*/ 226 w 333"/>
                <a:gd name="T85" fmla="*/ 20 h 337"/>
                <a:gd name="T86" fmla="*/ 111 w 333"/>
                <a:gd name="T87" fmla="*/ 103 h 337"/>
                <a:gd name="T88" fmla="*/ 107 w 333"/>
                <a:gd name="T89" fmla="*/ 119 h 337"/>
                <a:gd name="T90" fmla="*/ 86 w 333"/>
                <a:gd name="T91" fmla="*/ 152 h 337"/>
                <a:gd name="T92" fmla="*/ 74 w 333"/>
                <a:gd name="T93" fmla="*/ 160 h 337"/>
                <a:gd name="T94" fmla="*/ 37 w 333"/>
                <a:gd name="T95" fmla="*/ 189 h 337"/>
                <a:gd name="T96" fmla="*/ 24 w 333"/>
                <a:gd name="T97" fmla="*/ 209 h 337"/>
                <a:gd name="T98" fmla="*/ 24 w 333"/>
                <a:gd name="T99" fmla="*/ 259 h 337"/>
                <a:gd name="T100" fmla="*/ 33 w 333"/>
                <a:gd name="T101" fmla="*/ 279 h 337"/>
                <a:gd name="T102" fmla="*/ 61 w 333"/>
                <a:gd name="T103" fmla="*/ 304 h 337"/>
                <a:gd name="T104" fmla="*/ 94 w 333"/>
                <a:gd name="T105" fmla="*/ 316 h 337"/>
                <a:gd name="T106" fmla="*/ 115 w 333"/>
                <a:gd name="T107" fmla="*/ 316 h 337"/>
                <a:gd name="T108" fmla="*/ 148 w 333"/>
                <a:gd name="T109" fmla="*/ 304 h 337"/>
                <a:gd name="T110" fmla="*/ 160 w 333"/>
                <a:gd name="T111" fmla="*/ 292 h 337"/>
                <a:gd name="T112" fmla="*/ 168 w 333"/>
                <a:gd name="T113" fmla="*/ 29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3" h="337">
                  <a:moveTo>
                    <a:pt x="234" y="337"/>
                  </a:moveTo>
                  <a:lnTo>
                    <a:pt x="234" y="337"/>
                  </a:lnTo>
                  <a:lnTo>
                    <a:pt x="214" y="337"/>
                  </a:lnTo>
                  <a:lnTo>
                    <a:pt x="197" y="333"/>
                  </a:lnTo>
                  <a:lnTo>
                    <a:pt x="181" y="325"/>
                  </a:lnTo>
                  <a:lnTo>
                    <a:pt x="168" y="312"/>
                  </a:lnTo>
                  <a:lnTo>
                    <a:pt x="168" y="312"/>
                  </a:lnTo>
                  <a:lnTo>
                    <a:pt x="152" y="325"/>
                  </a:lnTo>
                  <a:lnTo>
                    <a:pt x="131" y="333"/>
                  </a:lnTo>
                  <a:lnTo>
                    <a:pt x="115" y="337"/>
                  </a:lnTo>
                  <a:lnTo>
                    <a:pt x="94" y="337"/>
                  </a:lnTo>
                  <a:lnTo>
                    <a:pt x="94" y="337"/>
                  </a:lnTo>
                  <a:lnTo>
                    <a:pt x="70" y="333"/>
                  </a:lnTo>
                  <a:lnTo>
                    <a:pt x="49" y="320"/>
                  </a:lnTo>
                  <a:lnTo>
                    <a:pt x="33" y="308"/>
                  </a:lnTo>
                  <a:lnTo>
                    <a:pt x="16" y="292"/>
                  </a:lnTo>
                  <a:lnTo>
                    <a:pt x="16" y="292"/>
                  </a:lnTo>
                  <a:lnTo>
                    <a:pt x="4" y="263"/>
                  </a:lnTo>
                  <a:lnTo>
                    <a:pt x="0" y="234"/>
                  </a:lnTo>
                  <a:lnTo>
                    <a:pt x="4" y="205"/>
                  </a:lnTo>
                  <a:lnTo>
                    <a:pt x="20" y="177"/>
                  </a:lnTo>
                  <a:lnTo>
                    <a:pt x="20" y="177"/>
                  </a:lnTo>
                  <a:lnTo>
                    <a:pt x="41" y="156"/>
                  </a:lnTo>
                  <a:lnTo>
                    <a:pt x="66" y="140"/>
                  </a:lnTo>
                  <a:lnTo>
                    <a:pt x="66" y="140"/>
                  </a:lnTo>
                  <a:lnTo>
                    <a:pt x="74" y="135"/>
                  </a:lnTo>
                  <a:lnTo>
                    <a:pt x="82" y="127"/>
                  </a:lnTo>
                  <a:lnTo>
                    <a:pt x="86" y="115"/>
                  </a:lnTo>
                  <a:lnTo>
                    <a:pt x="90" y="103"/>
                  </a:lnTo>
                  <a:lnTo>
                    <a:pt x="90" y="8"/>
                  </a:lnTo>
                  <a:lnTo>
                    <a:pt x="90" y="8"/>
                  </a:lnTo>
                  <a:lnTo>
                    <a:pt x="90" y="0"/>
                  </a:lnTo>
                  <a:lnTo>
                    <a:pt x="98" y="0"/>
                  </a:lnTo>
                  <a:lnTo>
                    <a:pt x="234" y="0"/>
                  </a:lnTo>
                  <a:lnTo>
                    <a:pt x="234" y="0"/>
                  </a:lnTo>
                  <a:lnTo>
                    <a:pt x="242" y="0"/>
                  </a:lnTo>
                  <a:lnTo>
                    <a:pt x="247" y="8"/>
                  </a:lnTo>
                  <a:lnTo>
                    <a:pt x="247" y="103"/>
                  </a:lnTo>
                  <a:lnTo>
                    <a:pt x="247" y="103"/>
                  </a:lnTo>
                  <a:lnTo>
                    <a:pt x="247" y="115"/>
                  </a:lnTo>
                  <a:lnTo>
                    <a:pt x="255" y="127"/>
                  </a:lnTo>
                  <a:lnTo>
                    <a:pt x="259" y="135"/>
                  </a:lnTo>
                  <a:lnTo>
                    <a:pt x="271" y="140"/>
                  </a:lnTo>
                  <a:lnTo>
                    <a:pt x="271" y="140"/>
                  </a:lnTo>
                  <a:lnTo>
                    <a:pt x="296" y="156"/>
                  </a:lnTo>
                  <a:lnTo>
                    <a:pt x="316" y="177"/>
                  </a:lnTo>
                  <a:lnTo>
                    <a:pt x="316" y="177"/>
                  </a:lnTo>
                  <a:lnTo>
                    <a:pt x="329" y="205"/>
                  </a:lnTo>
                  <a:lnTo>
                    <a:pt x="333" y="234"/>
                  </a:lnTo>
                  <a:lnTo>
                    <a:pt x="329" y="263"/>
                  </a:lnTo>
                  <a:lnTo>
                    <a:pt x="316" y="292"/>
                  </a:lnTo>
                  <a:lnTo>
                    <a:pt x="316" y="292"/>
                  </a:lnTo>
                  <a:lnTo>
                    <a:pt x="304" y="308"/>
                  </a:lnTo>
                  <a:lnTo>
                    <a:pt x="284" y="320"/>
                  </a:lnTo>
                  <a:lnTo>
                    <a:pt x="267" y="333"/>
                  </a:lnTo>
                  <a:lnTo>
                    <a:pt x="242" y="337"/>
                  </a:lnTo>
                  <a:lnTo>
                    <a:pt x="242" y="337"/>
                  </a:lnTo>
                  <a:lnTo>
                    <a:pt x="234" y="337"/>
                  </a:lnTo>
                  <a:lnTo>
                    <a:pt x="234" y="337"/>
                  </a:lnTo>
                  <a:close/>
                  <a:moveTo>
                    <a:pt x="168" y="292"/>
                  </a:moveTo>
                  <a:lnTo>
                    <a:pt x="168" y="292"/>
                  </a:lnTo>
                  <a:lnTo>
                    <a:pt x="177" y="292"/>
                  </a:lnTo>
                  <a:lnTo>
                    <a:pt x="177" y="292"/>
                  </a:lnTo>
                  <a:lnTo>
                    <a:pt x="189" y="304"/>
                  </a:lnTo>
                  <a:lnTo>
                    <a:pt x="205" y="312"/>
                  </a:lnTo>
                  <a:lnTo>
                    <a:pt x="222" y="316"/>
                  </a:lnTo>
                  <a:lnTo>
                    <a:pt x="242" y="316"/>
                  </a:lnTo>
                  <a:lnTo>
                    <a:pt x="242" y="316"/>
                  </a:lnTo>
                  <a:lnTo>
                    <a:pt x="259" y="312"/>
                  </a:lnTo>
                  <a:lnTo>
                    <a:pt x="275" y="304"/>
                  </a:lnTo>
                  <a:lnTo>
                    <a:pt x="288" y="292"/>
                  </a:lnTo>
                  <a:lnTo>
                    <a:pt x="300" y="279"/>
                  </a:lnTo>
                  <a:lnTo>
                    <a:pt x="300" y="279"/>
                  </a:lnTo>
                  <a:lnTo>
                    <a:pt x="312" y="259"/>
                  </a:lnTo>
                  <a:lnTo>
                    <a:pt x="312" y="234"/>
                  </a:lnTo>
                  <a:lnTo>
                    <a:pt x="308" y="209"/>
                  </a:lnTo>
                  <a:lnTo>
                    <a:pt x="300" y="189"/>
                  </a:lnTo>
                  <a:lnTo>
                    <a:pt x="300" y="189"/>
                  </a:lnTo>
                  <a:lnTo>
                    <a:pt x="284" y="172"/>
                  </a:lnTo>
                  <a:lnTo>
                    <a:pt x="263" y="160"/>
                  </a:lnTo>
                  <a:lnTo>
                    <a:pt x="263" y="160"/>
                  </a:lnTo>
                  <a:lnTo>
                    <a:pt x="247" y="152"/>
                  </a:lnTo>
                  <a:lnTo>
                    <a:pt x="234" y="140"/>
                  </a:lnTo>
                  <a:lnTo>
                    <a:pt x="230" y="119"/>
                  </a:lnTo>
                  <a:lnTo>
                    <a:pt x="226" y="103"/>
                  </a:lnTo>
                  <a:lnTo>
                    <a:pt x="226" y="20"/>
                  </a:lnTo>
                  <a:lnTo>
                    <a:pt x="111" y="20"/>
                  </a:lnTo>
                  <a:lnTo>
                    <a:pt x="111" y="103"/>
                  </a:lnTo>
                  <a:lnTo>
                    <a:pt x="111" y="103"/>
                  </a:lnTo>
                  <a:lnTo>
                    <a:pt x="107" y="119"/>
                  </a:lnTo>
                  <a:lnTo>
                    <a:pt x="98" y="140"/>
                  </a:lnTo>
                  <a:lnTo>
                    <a:pt x="86" y="152"/>
                  </a:lnTo>
                  <a:lnTo>
                    <a:pt x="74" y="160"/>
                  </a:lnTo>
                  <a:lnTo>
                    <a:pt x="74" y="160"/>
                  </a:lnTo>
                  <a:lnTo>
                    <a:pt x="53" y="172"/>
                  </a:lnTo>
                  <a:lnTo>
                    <a:pt x="37" y="189"/>
                  </a:lnTo>
                  <a:lnTo>
                    <a:pt x="37" y="189"/>
                  </a:lnTo>
                  <a:lnTo>
                    <a:pt x="24" y="209"/>
                  </a:lnTo>
                  <a:lnTo>
                    <a:pt x="20" y="234"/>
                  </a:lnTo>
                  <a:lnTo>
                    <a:pt x="24" y="259"/>
                  </a:lnTo>
                  <a:lnTo>
                    <a:pt x="33" y="279"/>
                  </a:lnTo>
                  <a:lnTo>
                    <a:pt x="33" y="279"/>
                  </a:lnTo>
                  <a:lnTo>
                    <a:pt x="45" y="292"/>
                  </a:lnTo>
                  <a:lnTo>
                    <a:pt x="61" y="304"/>
                  </a:lnTo>
                  <a:lnTo>
                    <a:pt x="78" y="312"/>
                  </a:lnTo>
                  <a:lnTo>
                    <a:pt x="94" y="316"/>
                  </a:lnTo>
                  <a:lnTo>
                    <a:pt x="94" y="316"/>
                  </a:lnTo>
                  <a:lnTo>
                    <a:pt x="115" y="316"/>
                  </a:lnTo>
                  <a:lnTo>
                    <a:pt x="131" y="312"/>
                  </a:lnTo>
                  <a:lnTo>
                    <a:pt x="148" y="304"/>
                  </a:lnTo>
                  <a:lnTo>
                    <a:pt x="160" y="292"/>
                  </a:lnTo>
                  <a:lnTo>
                    <a:pt x="160" y="292"/>
                  </a:lnTo>
                  <a:lnTo>
                    <a:pt x="168" y="292"/>
                  </a:lnTo>
                  <a:lnTo>
                    <a:pt x="168" y="2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7" name="Freeform 239">
              <a:extLst>
                <a:ext uri="{FF2B5EF4-FFF2-40B4-BE49-F238E27FC236}">
                  <a16:creationId xmlns:a16="http://schemas.microsoft.com/office/drawing/2014/main" id="{ADBA2519-962D-FA8E-46ED-9B4D896C979D}"/>
                </a:ext>
              </a:extLst>
            </p:cNvPr>
            <p:cNvSpPr>
              <a:spLocks noEditPoints="1"/>
            </p:cNvSpPr>
            <p:nvPr/>
          </p:nvSpPr>
          <p:spPr bwMode="auto">
            <a:xfrm>
              <a:off x="9471025" y="2441575"/>
              <a:ext cx="528638" cy="534988"/>
            </a:xfrm>
            <a:custGeom>
              <a:avLst/>
              <a:gdLst>
                <a:gd name="T0" fmla="*/ 98 w 333"/>
                <a:gd name="T1" fmla="*/ 337 h 337"/>
                <a:gd name="T2" fmla="*/ 90 w 333"/>
                <a:gd name="T3" fmla="*/ 333 h 337"/>
                <a:gd name="T4" fmla="*/ 90 w 333"/>
                <a:gd name="T5" fmla="*/ 234 h 337"/>
                <a:gd name="T6" fmla="*/ 86 w 333"/>
                <a:gd name="T7" fmla="*/ 222 h 337"/>
                <a:gd name="T8" fmla="*/ 74 w 333"/>
                <a:gd name="T9" fmla="*/ 201 h 337"/>
                <a:gd name="T10" fmla="*/ 66 w 333"/>
                <a:gd name="T11" fmla="*/ 193 h 337"/>
                <a:gd name="T12" fmla="*/ 20 w 333"/>
                <a:gd name="T13" fmla="*/ 156 h 337"/>
                <a:gd name="T14" fmla="*/ 4 w 333"/>
                <a:gd name="T15" fmla="*/ 131 h 337"/>
                <a:gd name="T16" fmla="*/ 4 w 333"/>
                <a:gd name="T17" fmla="*/ 70 h 337"/>
                <a:gd name="T18" fmla="*/ 16 w 333"/>
                <a:gd name="T19" fmla="*/ 45 h 337"/>
                <a:gd name="T20" fmla="*/ 49 w 333"/>
                <a:gd name="T21" fmla="*/ 12 h 337"/>
                <a:gd name="T22" fmla="*/ 94 w 333"/>
                <a:gd name="T23" fmla="*/ 0 h 337"/>
                <a:gd name="T24" fmla="*/ 115 w 333"/>
                <a:gd name="T25" fmla="*/ 0 h 337"/>
                <a:gd name="T26" fmla="*/ 152 w 333"/>
                <a:gd name="T27" fmla="*/ 8 h 337"/>
                <a:gd name="T28" fmla="*/ 168 w 333"/>
                <a:gd name="T29" fmla="*/ 20 h 337"/>
                <a:gd name="T30" fmla="*/ 201 w 333"/>
                <a:gd name="T31" fmla="*/ 4 h 337"/>
                <a:gd name="T32" fmla="*/ 242 w 333"/>
                <a:gd name="T33" fmla="*/ 0 h 337"/>
                <a:gd name="T34" fmla="*/ 267 w 333"/>
                <a:gd name="T35" fmla="*/ 4 h 337"/>
                <a:gd name="T36" fmla="*/ 304 w 333"/>
                <a:gd name="T37" fmla="*/ 29 h 337"/>
                <a:gd name="T38" fmla="*/ 316 w 333"/>
                <a:gd name="T39" fmla="*/ 45 h 337"/>
                <a:gd name="T40" fmla="*/ 333 w 333"/>
                <a:gd name="T41" fmla="*/ 103 h 337"/>
                <a:gd name="T42" fmla="*/ 316 w 333"/>
                <a:gd name="T43" fmla="*/ 156 h 337"/>
                <a:gd name="T44" fmla="*/ 296 w 333"/>
                <a:gd name="T45" fmla="*/ 181 h 337"/>
                <a:gd name="T46" fmla="*/ 271 w 333"/>
                <a:gd name="T47" fmla="*/ 193 h 337"/>
                <a:gd name="T48" fmla="*/ 255 w 333"/>
                <a:gd name="T49" fmla="*/ 209 h 337"/>
                <a:gd name="T50" fmla="*/ 247 w 333"/>
                <a:gd name="T51" fmla="*/ 234 h 337"/>
                <a:gd name="T52" fmla="*/ 247 w 333"/>
                <a:gd name="T53" fmla="*/ 329 h 337"/>
                <a:gd name="T54" fmla="*/ 234 w 333"/>
                <a:gd name="T55" fmla="*/ 337 h 337"/>
                <a:gd name="T56" fmla="*/ 111 w 333"/>
                <a:gd name="T57" fmla="*/ 316 h 337"/>
                <a:gd name="T58" fmla="*/ 226 w 333"/>
                <a:gd name="T59" fmla="*/ 234 h 337"/>
                <a:gd name="T60" fmla="*/ 230 w 333"/>
                <a:gd name="T61" fmla="*/ 214 h 337"/>
                <a:gd name="T62" fmla="*/ 247 w 333"/>
                <a:gd name="T63" fmla="*/ 185 h 337"/>
                <a:gd name="T64" fmla="*/ 263 w 333"/>
                <a:gd name="T65" fmla="*/ 177 h 337"/>
                <a:gd name="T66" fmla="*/ 300 w 333"/>
                <a:gd name="T67" fmla="*/ 144 h 337"/>
                <a:gd name="T68" fmla="*/ 308 w 333"/>
                <a:gd name="T69" fmla="*/ 123 h 337"/>
                <a:gd name="T70" fmla="*/ 312 w 333"/>
                <a:gd name="T71" fmla="*/ 78 h 337"/>
                <a:gd name="T72" fmla="*/ 300 w 333"/>
                <a:gd name="T73" fmla="*/ 57 h 337"/>
                <a:gd name="T74" fmla="*/ 275 w 333"/>
                <a:gd name="T75" fmla="*/ 29 h 337"/>
                <a:gd name="T76" fmla="*/ 242 w 333"/>
                <a:gd name="T77" fmla="*/ 20 h 337"/>
                <a:gd name="T78" fmla="*/ 222 w 333"/>
                <a:gd name="T79" fmla="*/ 20 h 337"/>
                <a:gd name="T80" fmla="*/ 189 w 333"/>
                <a:gd name="T81" fmla="*/ 33 h 337"/>
                <a:gd name="T82" fmla="*/ 177 w 333"/>
                <a:gd name="T83" fmla="*/ 41 h 337"/>
                <a:gd name="T84" fmla="*/ 160 w 333"/>
                <a:gd name="T85" fmla="*/ 41 h 337"/>
                <a:gd name="T86" fmla="*/ 148 w 333"/>
                <a:gd name="T87" fmla="*/ 33 h 337"/>
                <a:gd name="T88" fmla="*/ 115 w 333"/>
                <a:gd name="T89" fmla="*/ 20 h 337"/>
                <a:gd name="T90" fmla="*/ 94 w 333"/>
                <a:gd name="T91" fmla="*/ 20 h 337"/>
                <a:gd name="T92" fmla="*/ 61 w 333"/>
                <a:gd name="T93" fmla="*/ 29 h 337"/>
                <a:gd name="T94" fmla="*/ 33 w 333"/>
                <a:gd name="T95" fmla="*/ 57 h 337"/>
                <a:gd name="T96" fmla="*/ 24 w 333"/>
                <a:gd name="T97" fmla="*/ 78 h 337"/>
                <a:gd name="T98" fmla="*/ 24 w 333"/>
                <a:gd name="T99" fmla="*/ 123 h 337"/>
                <a:gd name="T100" fmla="*/ 37 w 333"/>
                <a:gd name="T101" fmla="*/ 144 h 337"/>
                <a:gd name="T102" fmla="*/ 74 w 333"/>
                <a:gd name="T103" fmla="*/ 177 h 337"/>
                <a:gd name="T104" fmla="*/ 86 w 333"/>
                <a:gd name="T105" fmla="*/ 185 h 337"/>
                <a:gd name="T106" fmla="*/ 107 w 333"/>
                <a:gd name="T107" fmla="*/ 214 h 337"/>
                <a:gd name="T108" fmla="*/ 111 w 333"/>
                <a:gd name="T109" fmla="*/ 31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3" h="337">
                  <a:moveTo>
                    <a:pt x="234" y="337"/>
                  </a:moveTo>
                  <a:lnTo>
                    <a:pt x="98" y="337"/>
                  </a:lnTo>
                  <a:lnTo>
                    <a:pt x="98" y="337"/>
                  </a:lnTo>
                  <a:lnTo>
                    <a:pt x="90" y="333"/>
                  </a:lnTo>
                  <a:lnTo>
                    <a:pt x="90" y="329"/>
                  </a:lnTo>
                  <a:lnTo>
                    <a:pt x="90" y="234"/>
                  </a:lnTo>
                  <a:lnTo>
                    <a:pt x="90" y="234"/>
                  </a:lnTo>
                  <a:lnTo>
                    <a:pt x="86" y="222"/>
                  </a:lnTo>
                  <a:lnTo>
                    <a:pt x="82" y="209"/>
                  </a:lnTo>
                  <a:lnTo>
                    <a:pt x="74" y="201"/>
                  </a:lnTo>
                  <a:lnTo>
                    <a:pt x="66" y="193"/>
                  </a:lnTo>
                  <a:lnTo>
                    <a:pt x="66" y="193"/>
                  </a:lnTo>
                  <a:lnTo>
                    <a:pt x="41" y="181"/>
                  </a:lnTo>
                  <a:lnTo>
                    <a:pt x="20" y="156"/>
                  </a:lnTo>
                  <a:lnTo>
                    <a:pt x="20" y="156"/>
                  </a:lnTo>
                  <a:lnTo>
                    <a:pt x="4" y="131"/>
                  </a:lnTo>
                  <a:lnTo>
                    <a:pt x="0" y="103"/>
                  </a:lnTo>
                  <a:lnTo>
                    <a:pt x="4" y="70"/>
                  </a:lnTo>
                  <a:lnTo>
                    <a:pt x="16" y="45"/>
                  </a:lnTo>
                  <a:lnTo>
                    <a:pt x="16" y="45"/>
                  </a:lnTo>
                  <a:lnTo>
                    <a:pt x="33" y="29"/>
                  </a:lnTo>
                  <a:lnTo>
                    <a:pt x="49" y="12"/>
                  </a:lnTo>
                  <a:lnTo>
                    <a:pt x="70" y="4"/>
                  </a:lnTo>
                  <a:lnTo>
                    <a:pt x="94" y="0"/>
                  </a:lnTo>
                  <a:lnTo>
                    <a:pt x="94" y="0"/>
                  </a:lnTo>
                  <a:lnTo>
                    <a:pt x="115" y="0"/>
                  </a:lnTo>
                  <a:lnTo>
                    <a:pt x="131" y="4"/>
                  </a:lnTo>
                  <a:lnTo>
                    <a:pt x="152" y="8"/>
                  </a:lnTo>
                  <a:lnTo>
                    <a:pt x="168" y="20"/>
                  </a:lnTo>
                  <a:lnTo>
                    <a:pt x="168" y="20"/>
                  </a:lnTo>
                  <a:lnTo>
                    <a:pt x="185" y="8"/>
                  </a:lnTo>
                  <a:lnTo>
                    <a:pt x="201" y="4"/>
                  </a:lnTo>
                  <a:lnTo>
                    <a:pt x="222" y="0"/>
                  </a:lnTo>
                  <a:lnTo>
                    <a:pt x="242" y="0"/>
                  </a:lnTo>
                  <a:lnTo>
                    <a:pt x="242" y="0"/>
                  </a:lnTo>
                  <a:lnTo>
                    <a:pt x="267" y="4"/>
                  </a:lnTo>
                  <a:lnTo>
                    <a:pt x="284" y="12"/>
                  </a:lnTo>
                  <a:lnTo>
                    <a:pt x="304" y="29"/>
                  </a:lnTo>
                  <a:lnTo>
                    <a:pt x="316" y="45"/>
                  </a:lnTo>
                  <a:lnTo>
                    <a:pt x="316" y="45"/>
                  </a:lnTo>
                  <a:lnTo>
                    <a:pt x="329" y="70"/>
                  </a:lnTo>
                  <a:lnTo>
                    <a:pt x="333" y="103"/>
                  </a:lnTo>
                  <a:lnTo>
                    <a:pt x="329" y="131"/>
                  </a:lnTo>
                  <a:lnTo>
                    <a:pt x="316" y="156"/>
                  </a:lnTo>
                  <a:lnTo>
                    <a:pt x="316" y="156"/>
                  </a:lnTo>
                  <a:lnTo>
                    <a:pt x="296" y="181"/>
                  </a:lnTo>
                  <a:lnTo>
                    <a:pt x="271" y="193"/>
                  </a:lnTo>
                  <a:lnTo>
                    <a:pt x="271" y="193"/>
                  </a:lnTo>
                  <a:lnTo>
                    <a:pt x="259" y="201"/>
                  </a:lnTo>
                  <a:lnTo>
                    <a:pt x="255" y="209"/>
                  </a:lnTo>
                  <a:lnTo>
                    <a:pt x="247" y="222"/>
                  </a:lnTo>
                  <a:lnTo>
                    <a:pt x="247" y="234"/>
                  </a:lnTo>
                  <a:lnTo>
                    <a:pt x="247" y="329"/>
                  </a:lnTo>
                  <a:lnTo>
                    <a:pt x="247" y="329"/>
                  </a:lnTo>
                  <a:lnTo>
                    <a:pt x="242" y="333"/>
                  </a:lnTo>
                  <a:lnTo>
                    <a:pt x="234" y="337"/>
                  </a:lnTo>
                  <a:lnTo>
                    <a:pt x="234" y="337"/>
                  </a:lnTo>
                  <a:close/>
                  <a:moveTo>
                    <a:pt x="111" y="316"/>
                  </a:moveTo>
                  <a:lnTo>
                    <a:pt x="226" y="316"/>
                  </a:lnTo>
                  <a:lnTo>
                    <a:pt x="226" y="234"/>
                  </a:lnTo>
                  <a:lnTo>
                    <a:pt x="226" y="234"/>
                  </a:lnTo>
                  <a:lnTo>
                    <a:pt x="230" y="214"/>
                  </a:lnTo>
                  <a:lnTo>
                    <a:pt x="234" y="197"/>
                  </a:lnTo>
                  <a:lnTo>
                    <a:pt x="247" y="185"/>
                  </a:lnTo>
                  <a:lnTo>
                    <a:pt x="263" y="177"/>
                  </a:lnTo>
                  <a:lnTo>
                    <a:pt x="263" y="177"/>
                  </a:lnTo>
                  <a:lnTo>
                    <a:pt x="284" y="164"/>
                  </a:lnTo>
                  <a:lnTo>
                    <a:pt x="300" y="144"/>
                  </a:lnTo>
                  <a:lnTo>
                    <a:pt x="300" y="144"/>
                  </a:lnTo>
                  <a:lnTo>
                    <a:pt x="308" y="123"/>
                  </a:lnTo>
                  <a:lnTo>
                    <a:pt x="312" y="103"/>
                  </a:lnTo>
                  <a:lnTo>
                    <a:pt x="312" y="78"/>
                  </a:lnTo>
                  <a:lnTo>
                    <a:pt x="300" y="57"/>
                  </a:lnTo>
                  <a:lnTo>
                    <a:pt x="300" y="57"/>
                  </a:lnTo>
                  <a:lnTo>
                    <a:pt x="288" y="41"/>
                  </a:lnTo>
                  <a:lnTo>
                    <a:pt x="275" y="29"/>
                  </a:lnTo>
                  <a:lnTo>
                    <a:pt x="259" y="24"/>
                  </a:lnTo>
                  <a:lnTo>
                    <a:pt x="242" y="20"/>
                  </a:lnTo>
                  <a:lnTo>
                    <a:pt x="242" y="20"/>
                  </a:lnTo>
                  <a:lnTo>
                    <a:pt x="222" y="20"/>
                  </a:lnTo>
                  <a:lnTo>
                    <a:pt x="205" y="24"/>
                  </a:lnTo>
                  <a:lnTo>
                    <a:pt x="189" y="33"/>
                  </a:lnTo>
                  <a:lnTo>
                    <a:pt x="177" y="41"/>
                  </a:lnTo>
                  <a:lnTo>
                    <a:pt x="177" y="41"/>
                  </a:lnTo>
                  <a:lnTo>
                    <a:pt x="168" y="45"/>
                  </a:lnTo>
                  <a:lnTo>
                    <a:pt x="160" y="41"/>
                  </a:lnTo>
                  <a:lnTo>
                    <a:pt x="160" y="41"/>
                  </a:lnTo>
                  <a:lnTo>
                    <a:pt x="148" y="33"/>
                  </a:lnTo>
                  <a:lnTo>
                    <a:pt x="131" y="24"/>
                  </a:lnTo>
                  <a:lnTo>
                    <a:pt x="115" y="20"/>
                  </a:lnTo>
                  <a:lnTo>
                    <a:pt x="94" y="20"/>
                  </a:lnTo>
                  <a:lnTo>
                    <a:pt x="94" y="20"/>
                  </a:lnTo>
                  <a:lnTo>
                    <a:pt x="78" y="24"/>
                  </a:lnTo>
                  <a:lnTo>
                    <a:pt x="61" y="29"/>
                  </a:lnTo>
                  <a:lnTo>
                    <a:pt x="45" y="41"/>
                  </a:lnTo>
                  <a:lnTo>
                    <a:pt x="33" y="57"/>
                  </a:lnTo>
                  <a:lnTo>
                    <a:pt x="33" y="57"/>
                  </a:lnTo>
                  <a:lnTo>
                    <a:pt x="24" y="78"/>
                  </a:lnTo>
                  <a:lnTo>
                    <a:pt x="20" y="103"/>
                  </a:lnTo>
                  <a:lnTo>
                    <a:pt x="24" y="123"/>
                  </a:lnTo>
                  <a:lnTo>
                    <a:pt x="37" y="144"/>
                  </a:lnTo>
                  <a:lnTo>
                    <a:pt x="37" y="144"/>
                  </a:lnTo>
                  <a:lnTo>
                    <a:pt x="53" y="164"/>
                  </a:lnTo>
                  <a:lnTo>
                    <a:pt x="74" y="177"/>
                  </a:lnTo>
                  <a:lnTo>
                    <a:pt x="74" y="177"/>
                  </a:lnTo>
                  <a:lnTo>
                    <a:pt x="86" y="185"/>
                  </a:lnTo>
                  <a:lnTo>
                    <a:pt x="98" y="197"/>
                  </a:lnTo>
                  <a:lnTo>
                    <a:pt x="107" y="214"/>
                  </a:lnTo>
                  <a:lnTo>
                    <a:pt x="111" y="234"/>
                  </a:lnTo>
                  <a:lnTo>
                    <a:pt x="111" y="3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8" name="Freeform 240">
              <a:extLst>
                <a:ext uri="{FF2B5EF4-FFF2-40B4-BE49-F238E27FC236}">
                  <a16:creationId xmlns:a16="http://schemas.microsoft.com/office/drawing/2014/main" id="{39AA2450-FC13-79D6-4495-6995DE8AB6AB}"/>
                </a:ext>
              </a:extLst>
            </p:cNvPr>
            <p:cNvSpPr>
              <a:spLocks/>
            </p:cNvSpPr>
            <p:nvPr/>
          </p:nvSpPr>
          <p:spPr bwMode="auto">
            <a:xfrm>
              <a:off x="10031413" y="2212975"/>
              <a:ext cx="268288" cy="169863"/>
            </a:xfrm>
            <a:custGeom>
              <a:avLst/>
              <a:gdLst>
                <a:gd name="T0" fmla="*/ 9 w 169"/>
                <a:gd name="T1" fmla="*/ 107 h 107"/>
                <a:gd name="T2" fmla="*/ 9 w 169"/>
                <a:gd name="T3" fmla="*/ 107 h 107"/>
                <a:gd name="T4" fmla="*/ 17 w 169"/>
                <a:gd name="T5" fmla="*/ 103 h 107"/>
                <a:gd name="T6" fmla="*/ 74 w 169"/>
                <a:gd name="T7" fmla="*/ 49 h 107"/>
                <a:gd name="T8" fmla="*/ 66 w 169"/>
                <a:gd name="T9" fmla="*/ 86 h 107"/>
                <a:gd name="T10" fmla="*/ 66 w 169"/>
                <a:gd name="T11" fmla="*/ 86 h 107"/>
                <a:gd name="T12" fmla="*/ 66 w 169"/>
                <a:gd name="T13" fmla="*/ 94 h 107"/>
                <a:gd name="T14" fmla="*/ 70 w 169"/>
                <a:gd name="T15" fmla="*/ 99 h 107"/>
                <a:gd name="T16" fmla="*/ 70 w 169"/>
                <a:gd name="T17" fmla="*/ 99 h 107"/>
                <a:gd name="T18" fmla="*/ 74 w 169"/>
                <a:gd name="T19" fmla="*/ 99 h 107"/>
                <a:gd name="T20" fmla="*/ 83 w 169"/>
                <a:gd name="T21" fmla="*/ 99 h 107"/>
                <a:gd name="T22" fmla="*/ 165 w 169"/>
                <a:gd name="T23" fmla="*/ 16 h 107"/>
                <a:gd name="T24" fmla="*/ 165 w 169"/>
                <a:gd name="T25" fmla="*/ 16 h 107"/>
                <a:gd name="T26" fmla="*/ 169 w 169"/>
                <a:gd name="T27" fmla="*/ 12 h 107"/>
                <a:gd name="T28" fmla="*/ 165 w 169"/>
                <a:gd name="T29" fmla="*/ 4 h 107"/>
                <a:gd name="T30" fmla="*/ 165 w 169"/>
                <a:gd name="T31" fmla="*/ 4 h 107"/>
                <a:gd name="T32" fmla="*/ 161 w 169"/>
                <a:gd name="T33" fmla="*/ 0 h 107"/>
                <a:gd name="T34" fmla="*/ 153 w 169"/>
                <a:gd name="T35" fmla="*/ 4 h 107"/>
                <a:gd name="T36" fmla="*/ 95 w 169"/>
                <a:gd name="T37" fmla="*/ 57 h 107"/>
                <a:gd name="T38" fmla="*/ 103 w 169"/>
                <a:gd name="T39" fmla="*/ 20 h 107"/>
                <a:gd name="T40" fmla="*/ 103 w 169"/>
                <a:gd name="T41" fmla="*/ 20 h 107"/>
                <a:gd name="T42" fmla="*/ 103 w 169"/>
                <a:gd name="T43" fmla="*/ 12 h 107"/>
                <a:gd name="T44" fmla="*/ 99 w 169"/>
                <a:gd name="T45" fmla="*/ 8 h 107"/>
                <a:gd name="T46" fmla="*/ 99 w 169"/>
                <a:gd name="T47" fmla="*/ 8 h 107"/>
                <a:gd name="T48" fmla="*/ 95 w 169"/>
                <a:gd name="T49" fmla="*/ 8 h 107"/>
                <a:gd name="T50" fmla="*/ 87 w 169"/>
                <a:gd name="T51" fmla="*/ 8 h 107"/>
                <a:gd name="T52" fmla="*/ 5 w 169"/>
                <a:gd name="T53" fmla="*/ 90 h 107"/>
                <a:gd name="T54" fmla="*/ 5 w 169"/>
                <a:gd name="T55" fmla="*/ 90 h 107"/>
                <a:gd name="T56" fmla="*/ 0 w 169"/>
                <a:gd name="T57" fmla="*/ 94 h 107"/>
                <a:gd name="T58" fmla="*/ 0 w 169"/>
                <a:gd name="T59" fmla="*/ 103 h 107"/>
                <a:gd name="T60" fmla="*/ 0 w 169"/>
                <a:gd name="T61" fmla="*/ 103 h 107"/>
                <a:gd name="T62" fmla="*/ 9 w 169"/>
                <a:gd name="T63" fmla="*/ 107 h 107"/>
                <a:gd name="T64" fmla="*/ 9 w 169"/>
                <a:gd name="T6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07">
                  <a:moveTo>
                    <a:pt x="9" y="107"/>
                  </a:moveTo>
                  <a:lnTo>
                    <a:pt x="9" y="107"/>
                  </a:lnTo>
                  <a:lnTo>
                    <a:pt x="17" y="103"/>
                  </a:lnTo>
                  <a:lnTo>
                    <a:pt x="74" y="49"/>
                  </a:lnTo>
                  <a:lnTo>
                    <a:pt x="66" y="86"/>
                  </a:lnTo>
                  <a:lnTo>
                    <a:pt x="66" y="86"/>
                  </a:lnTo>
                  <a:lnTo>
                    <a:pt x="66" y="94"/>
                  </a:lnTo>
                  <a:lnTo>
                    <a:pt x="70" y="99"/>
                  </a:lnTo>
                  <a:lnTo>
                    <a:pt x="70" y="99"/>
                  </a:lnTo>
                  <a:lnTo>
                    <a:pt x="74" y="99"/>
                  </a:lnTo>
                  <a:lnTo>
                    <a:pt x="83" y="99"/>
                  </a:lnTo>
                  <a:lnTo>
                    <a:pt x="165" y="16"/>
                  </a:lnTo>
                  <a:lnTo>
                    <a:pt x="165" y="16"/>
                  </a:lnTo>
                  <a:lnTo>
                    <a:pt x="169" y="12"/>
                  </a:lnTo>
                  <a:lnTo>
                    <a:pt x="165" y="4"/>
                  </a:lnTo>
                  <a:lnTo>
                    <a:pt x="165" y="4"/>
                  </a:lnTo>
                  <a:lnTo>
                    <a:pt x="161" y="0"/>
                  </a:lnTo>
                  <a:lnTo>
                    <a:pt x="153" y="4"/>
                  </a:lnTo>
                  <a:lnTo>
                    <a:pt x="95" y="57"/>
                  </a:lnTo>
                  <a:lnTo>
                    <a:pt x="103" y="20"/>
                  </a:lnTo>
                  <a:lnTo>
                    <a:pt x="103" y="20"/>
                  </a:lnTo>
                  <a:lnTo>
                    <a:pt x="103" y="12"/>
                  </a:lnTo>
                  <a:lnTo>
                    <a:pt x="99" y="8"/>
                  </a:lnTo>
                  <a:lnTo>
                    <a:pt x="99" y="8"/>
                  </a:lnTo>
                  <a:lnTo>
                    <a:pt x="95" y="8"/>
                  </a:lnTo>
                  <a:lnTo>
                    <a:pt x="87" y="8"/>
                  </a:lnTo>
                  <a:lnTo>
                    <a:pt x="5" y="90"/>
                  </a:lnTo>
                  <a:lnTo>
                    <a:pt x="5" y="90"/>
                  </a:lnTo>
                  <a:lnTo>
                    <a:pt x="0" y="94"/>
                  </a:lnTo>
                  <a:lnTo>
                    <a:pt x="0" y="103"/>
                  </a:lnTo>
                  <a:lnTo>
                    <a:pt x="0" y="103"/>
                  </a:lnTo>
                  <a:lnTo>
                    <a:pt x="9" y="107"/>
                  </a:lnTo>
                  <a:lnTo>
                    <a:pt x="9"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9" name="Freeform 241">
              <a:extLst>
                <a:ext uri="{FF2B5EF4-FFF2-40B4-BE49-F238E27FC236}">
                  <a16:creationId xmlns:a16="http://schemas.microsoft.com/office/drawing/2014/main" id="{1C3CF68A-7688-E363-006F-33665D7022B7}"/>
                </a:ext>
              </a:extLst>
            </p:cNvPr>
            <p:cNvSpPr>
              <a:spLocks/>
            </p:cNvSpPr>
            <p:nvPr/>
          </p:nvSpPr>
          <p:spPr bwMode="auto">
            <a:xfrm>
              <a:off x="9177338" y="2212975"/>
              <a:ext cx="266700" cy="169863"/>
            </a:xfrm>
            <a:custGeom>
              <a:avLst/>
              <a:gdLst>
                <a:gd name="T0" fmla="*/ 86 w 168"/>
                <a:gd name="T1" fmla="*/ 99 h 107"/>
                <a:gd name="T2" fmla="*/ 86 w 168"/>
                <a:gd name="T3" fmla="*/ 99 h 107"/>
                <a:gd name="T4" fmla="*/ 90 w 168"/>
                <a:gd name="T5" fmla="*/ 99 h 107"/>
                <a:gd name="T6" fmla="*/ 98 w 168"/>
                <a:gd name="T7" fmla="*/ 99 h 107"/>
                <a:gd name="T8" fmla="*/ 98 w 168"/>
                <a:gd name="T9" fmla="*/ 99 h 107"/>
                <a:gd name="T10" fmla="*/ 103 w 168"/>
                <a:gd name="T11" fmla="*/ 94 h 107"/>
                <a:gd name="T12" fmla="*/ 103 w 168"/>
                <a:gd name="T13" fmla="*/ 86 h 107"/>
                <a:gd name="T14" fmla="*/ 94 w 168"/>
                <a:gd name="T15" fmla="*/ 49 h 107"/>
                <a:gd name="T16" fmla="*/ 152 w 168"/>
                <a:gd name="T17" fmla="*/ 103 h 107"/>
                <a:gd name="T18" fmla="*/ 152 w 168"/>
                <a:gd name="T19" fmla="*/ 103 h 107"/>
                <a:gd name="T20" fmla="*/ 156 w 168"/>
                <a:gd name="T21" fmla="*/ 107 h 107"/>
                <a:gd name="T22" fmla="*/ 156 w 168"/>
                <a:gd name="T23" fmla="*/ 107 h 107"/>
                <a:gd name="T24" fmla="*/ 164 w 168"/>
                <a:gd name="T25" fmla="*/ 103 h 107"/>
                <a:gd name="T26" fmla="*/ 164 w 168"/>
                <a:gd name="T27" fmla="*/ 103 h 107"/>
                <a:gd name="T28" fmla="*/ 168 w 168"/>
                <a:gd name="T29" fmla="*/ 94 h 107"/>
                <a:gd name="T30" fmla="*/ 164 w 168"/>
                <a:gd name="T31" fmla="*/ 90 h 107"/>
                <a:gd name="T32" fmla="*/ 78 w 168"/>
                <a:gd name="T33" fmla="*/ 8 h 107"/>
                <a:gd name="T34" fmla="*/ 78 w 168"/>
                <a:gd name="T35" fmla="*/ 8 h 107"/>
                <a:gd name="T36" fmla="*/ 74 w 168"/>
                <a:gd name="T37" fmla="*/ 8 h 107"/>
                <a:gd name="T38" fmla="*/ 66 w 168"/>
                <a:gd name="T39" fmla="*/ 8 h 107"/>
                <a:gd name="T40" fmla="*/ 66 w 168"/>
                <a:gd name="T41" fmla="*/ 8 h 107"/>
                <a:gd name="T42" fmla="*/ 61 w 168"/>
                <a:gd name="T43" fmla="*/ 12 h 107"/>
                <a:gd name="T44" fmla="*/ 61 w 168"/>
                <a:gd name="T45" fmla="*/ 20 h 107"/>
                <a:gd name="T46" fmla="*/ 74 w 168"/>
                <a:gd name="T47" fmla="*/ 57 h 107"/>
                <a:gd name="T48" fmla="*/ 16 w 168"/>
                <a:gd name="T49" fmla="*/ 4 h 107"/>
                <a:gd name="T50" fmla="*/ 16 w 168"/>
                <a:gd name="T51" fmla="*/ 4 h 107"/>
                <a:gd name="T52" fmla="*/ 8 w 168"/>
                <a:gd name="T53" fmla="*/ 0 h 107"/>
                <a:gd name="T54" fmla="*/ 0 w 168"/>
                <a:gd name="T55" fmla="*/ 4 h 107"/>
                <a:gd name="T56" fmla="*/ 0 w 168"/>
                <a:gd name="T57" fmla="*/ 4 h 107"/>
                <a:gd name="T58" fmla="*/ 0 w 168"/>
                <a:gd name="T59" fmla="*/ 12 h 107"/>
                <a:gd name="T60" fmla="*/ 0 w 168"/>
                <a:gd name="T61" fmla="*/ 16 h 107"/>
                <a:gd name="T62" fmla="*/ 86 w 168"/>
                <a:gd name="T63"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07">
                  <a:moveTo>
                    <a:pt x="86" y="99"/>
                  </a:moveTo>
                  <a:lnTo>
                    <a:pt x="86" y="99"/>
                  </a:lnTo>
                  <a:lnTo>
                    <a:pt x="90" y="99"/>
                  </a:lnTo>
                  <a:lnTo>
                    <a:pt x="98" y="99"/>
                  </a:lnTo>
                  <a:lnTo>
                    <a:pt x="98" y="99"/>
                  </a:lnTo>
                  <a:lnTo>
                    <a:pt x="103" y="94"/>
                  </a:lnTo>
                  <a:lnTo>
                    <a:pt x="103" y="86"/>
                  </a:lnTo>
                  <a:lnTo>
                    <a:pt x="94" y="49"/>
                  </a:lnTo>
                  <a:lnTo>
                    <a:pt x="152" y="103"/>
                  </a:lnTo>
                  <a:lnTo>
                    <a:pt x="152" y="103"/>
                  </a:lnTo>
                  <a:lnTo>
                    <a:pt x="156" y="107"/>
                  </a:lnTo>
                  <a:lnTo>
                    <a:pt x="156" y="107"/>
                  </a:lnTo>
                  <a:lnTo>
                    <a:pt x="164" y="103"/>
                  </a:lnTo>
                  <a:lnTo>
                    <a:pt x="164" y="103"/>
                  </a:lnTo>
                  <a:lnTo>
                    <a:pt x="168" y="94"/>
                  </a:lnTo>
                  <a:lnTo>
                    <a:pt x="164" y="90"/>
                  </a:lnTo>
                  <a:lnTo>
                    <a:pt x="78" y="8"/>
                  </a:lnTo>
                  <a:lnTo>
                    <a:pt x="78" y="8"/>
                  </a:lnTo>
                  <a:lnTo>
                    <a:pt x="74" y="8"/>
                  </a:lnTo>
                  <a:lnTo>
                    <a:pt x="66" y="8"/>
                  </a:lnTo>
                  <a:lnTo>
                    <a:pt x="66" y="8"/>
                  </a:lnTo>
                  <a:lnTo>
                    <a:pt x="61" y="12"/>
                  </a:lnTo>
                  <a:lnTo>
                    <a:pt x="61" y="20"/>
                  </a:lnTo>
                  <a:lnTo>
                    <a:pt x="74" y="57"/>
                  </a:lnTo>
                  <a:lnTo>
                    <a:pt x="16" y="4"/>
                  </a:lnTo>
                  <a:lnTo>
                    <a:pt x="16" y="4"/>
                  </a:lnTo>
                  <a:lnTo>
                    <a:pt x="8" y="0"/>
                  </a:lnTo>
                  <a:lnTo>
                    <a:pt x="0" y="4"/>
                  </a:lnTo>
                  <a:lnTo>
                    <a:pt x="0" y="4"/>
                  </a:lnTo>
                  <a:lnTo>
                    <a:pt x="0" y="12"/>
                  </a:lnTo>
                  <a:lnTo>
                    <a:pt x="0" y="16"/>
                  </a:lnTo>
                  <a:lnTo>
                    <a:pt x="86"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10" name="Freeform 242">
              <a:extLst>
                <a:ext uri="{FF2B5EF4-FFF2-40B4-BE49-F238E27FC236}">
                  <a16:creationId xmlns:a16="http://schemas.microsoft.com/office/drawing/2014/main" id="{B1BA9279-34C3-A458-7D70-BAAC54450FDC}"/>
                </a:ext>
              </a:extLst>
            </p:cNvPr>
            <p:cNvSpPr>
              <a:spLocks/>
            </p:cNvSpPr>
            <p:nvPr/>
          </p:nvSpPr>
          <p:spPr bwMode="auto">
            <a:xfrm>
              <a:off x="9177338" y="2447925"/>
              <a:ext cx="266700" cy="169863"/>
            </a:xfrm>
            <a:custGeom>
              <a:avLst/>
              <a:gdLst>
                <a:gd name="T0" fmla="*/ 152 w 168"/>
                <a:gd name="T1" fmla="*/ 4 h 107"/>
                <a:gd name="T2" fmla="*/ 94 w 168"/>
                <a:gd name="T3" fmla="*/ 57 h 107"/>
                <a:gd name="T4" fmla="*/ 103 w 168"/>
                <a:gd name="T5" fmla="*/ 20 h 107"/>
                <a:gd name="T6" fmla="*/ 103 w 168"/>
                <a:gd name="T7" fmla="*/ 20 h 107"/>
                <a:gd name="T8" fmla="*/ 103 w 168"/>
                <a:gd name="T9" fmla="*/ 12 h 107"/>
                <a:gd name="T10" fmla="*/ 98 w 168"/>
                <a:gd name="T11" fmla="*/ 8 h 107"/>
                <a:gd name="T12" fmla="*/ 98 w 168"/>
                <a:gd name="T13" fmla="*/ 8 h 107"/>
                <a:gd name="T14" fmla="*/ 90 w 168"/>
                <a:gd name="T15" fmla="*/ 8 h 107"/>
                <a:gd name="T16" fmla="*/ 86 w 168"/>
                <a:gd name="T17" fmla="*/ 8 h 107"/>
                <a:gd name="T18" fmla="*/ 0 w 168"/>
                <a:gd name="T19" fmla="*/ 90 h 107"/>
                <a:gd name="T20" fmla="*/ 0 w 168"/>
                <a:gd name="T21" fmla="*/ 90 h 107"/>
                <a:gd name="T22" fmla="*/ 0 w 168"/>
                <a:gd name="T23" fmla="*/ 94 h 107"/>
                <a:gd name="T24" fmla="*/ 0 w 168"/>
                <a:gd name="T25" fmla="*/ 103 h 107"/>
                <a:gd name="T26" fmla="*/ 0 w 168"/>
                <a:gd name="T27" fmla="*/ 103 h 107"/>
                <a:gd name="T28" fmla="*/ 8 w 168"/>
                <a:gd name="T29" fmla="*/ 107 h 107"/>
                <a:gd name="T30" fmla="*/ 8 w 168"/>
                <a:gd name="T31" fmla="*/ 107 h 107"/>
                <a:gd name="T32" fmla="*/ 16 w 168"/>
                <a:gd name="T33" fmla="*/ 103 h 107"/>
                <a:gd name="T34" fmla="*/ 74 w 168"/>
                <a:gd name="T35" fmla="*/ 49 h 107"/>
                <a:gd name="T36" fmla="*/ 61 w 168"/>
                <a:gd name="T37" fmla="*/ 86 h 107"/>
                <a:gd name="T38" fmla="*/ 61 w 168"/>
                <a:gd name="T39" fmla="*/ 86 h 107"/>
                <a:gd name="T40" fmla="*/ 61 w 168"/>
                <a:gd name="T41" fmla="*/ 94 h 107"/>
                <a:gd name="T42" fmla="*/ 66 w 168"/>
                <a:gd name="T43" fmla="*/ 99 h 107"/>
                <a:gd name="T44" fmla="*/ 66 w 168"/>
                <a:gd name="T45" fmla="*/ 99 h 107"/>
                <a:gd name="T46" fmla="*/ 74 w 168"/>
                <a:gd name="T47" fmla="*/ 99 h 107"/>
                <a:gd name="T48" fmla="*/ 78 w 168"/>
                <a:gd name="T49" fmla="*/ 99 h 107"/>
                <a:gd name="T50" fmla="*/ 164 w 168"/>
                <a:gd name="T51" fmla="*/ 16 h 107"/>
                <a:gd name="T52" fmla="*/ 164 w 168"/>
                <a:gd name="T53" fmla="*/ 16 h 107"/>
                <a:gd name="T54" fmla="*/ 168 w 168"/>
                <a:gd name="T55" fmla="*/ 12 h 107"/>
                <a:gd name="T56" fmla="*/ 164 w 168"/>
                <a:gd name="T57" fmla="*/ 4 h 107"/>
                <a:gd name="T58" fmla="*/ 164 w 168"/>
                <a:gd name="T59" fmla="*/ 4 h 107"/>
                <a:gd name="T60" fmla="*/ 160 w 168"/>
                <a:gd name="T61" fmla="*/ 0 h 107"/>
                <a:gd name="T62" fmla="*/ 152 w 168"/>
                <a:gd name="T63" fmla="*/ 4 h 107"/>
                <a:gd name="T64" fmla="*/ 152 w 168"/>
                <a:gd name="T65"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07">
                  <a:moveTo>
                    <a:pt x="152" y="4"/>
                  </a:moveTo>
                  <a:lnTo>
                    <a:pt x="94" y="57"/>
                  </a:lnTo>
                  <a:lnTo>
                    <a:pt x="103" y="20"/>
                  </a:lnTo>
                  <a:lnTo>
                    <a:pt x="103" y="20"/>
                  </a:lnTo>
                  <a:lnTo>
                    <a:pt x="103" y="12"/>
                  </a:lnTo>
                  <a:lnTo>
                    <a:pt x="98" y="8"/>
                  </a:lnTo>
                  <a:lnTo>
                    <a:pt x="98" y="8"/>
                  </a:lnTo>
                  <a:lnTo>
                    <a:pt x="90" y="8"/>
                  </a:lnTo>
                  <a:lnTo>
                    <a:pt x="86" y="8"/>
                  </a:lnTo>
                  <a:lnTo>
                    <a:pt x="0" y="90"/>
                  </a:lnTo>
                  <a:lnTo>
                    <a:pt x="0" y="90"/>
                  </a:lnTo>
                  <a:lnTo>
                    <a:pt x="0" y="94"/>
                  </a:lnTo>
                  <a:lnTo>
                    <a:pt x="0" y="103"/>
                  </a:lnTo>
                  <a:lnTo>
                    <a:pt x="0" y="103"/>
                  </a:lnTo>
                  <a:lnTo>
                    <a:pt x="8" y="107"/>
                  </a:lnTo>
                  <a:lnTo>
                    <a:pt x="8" y="107"/>
                  </a:lnTo>
                  <a:lnTo>
                    <a:pt x="16" y="103"/>
                  </a:lnTo>
                  <a:lnTo>
                    <a:pt x="74" y="49"/>
                  </a:lnTo>
                  <a:lnTo>
                    <a:pt x="61" y="86"/>
                  </a:lnTo>
                  <a:lnTo>
                    <a:pt x="61" y="86"/>
                  </a:lnTo>
                  <a:lnTo>
                    <a:pt x="61" y="94"/>
                  </a:lnTo>
                  <a:lnTo>
                    <a:pt x="66" y="99"/>
                  </a:lnTo>
                  <a:lnTo>
                    <a:pt x="66" y="99"/>
                  </a:lnTo>
                  <a:lnTo>
                    <a:pt x="74" y="99"/>
                  </a:lnTo>
                  <a:lnTo>
                    <a:pt x="78" y="99"/>
                  </a:lnTo>
                  <a:lnTo>
                    <a:pt x="164" y="16"/>
                  </a:lnTo>
                  <a:lnTo>
                    <a:pt x="164" y="16"/>
                  </a:lnTo>
                  <a:lnTo>
                    <a:pt x="168" y="12"/>
                  </a:lnTo>
                  <a:lnTo>
                    <a:pt x="164" y="4"/>
                  </a:lnTo>
                  <a:lnTo>
                    <a:pt x="164" y="4"/>
                  </a:lnTo>
                  <a:lnTo>
                    <a:pt x="160" y="0"/>
                  </a:lnTo>
                  <a:lnTo>
                    <a:pt x="152" y="4"/>
                  </a:lnTo>
                  <a:lnTo>
                    <a:pt x="1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11" name="Freeform 243">
              <a:extLst>
                <a:ext uri="{FF2B5EF4-FFF2-40B4-BE49-F238E27FC236}">
                  <a16:creationId xmlns:a16="http://schemas.microsoft.com/office/drawing/2014/main" id="{27714846-6937-5FC9-9A5A-0865D527253B}"/>
                </a:ext>
              </a:extLst>
            </p:cNvPr>
            <p:cNvSpPr>
              <a:spLocks/>
            </p:cNvSpPr>
            <p:nvPr/>
          </p:nvSpPr>
          <p:spPr bwMode="auto">
            <a:xfrm>
              <a:off x="10031413" y="2447925"/>
              <a:ext cx="268288" cy="169863"/>
            </a:xfrm>
            <a:custGeom>
              <a:avLst/>
              <a:gdLst>
                <a:gd name="T0" fmla="*/ 83 w 169"/>
                <a:gd name="T1" fmla="*/ 8 h 107"/>
                <a:gd name="T2" fmla="*/ 83 w 169"/>
                <a:gd name="T3" fmla="*/ 8 h 107"/>
                <a:gd name="T4" fmla="*/ 74 w 169"/>
                <a:gd name="T5" fmla="*/ 8 h 107"/>
                <a:gd name="T6" fmla="*/ 70 w 169"/>
                <a:gd name="T7" fmla="*/ 8 h 107"/>
                <a:gd name="T8" fmla="*/ 70 w 169"/>
                <a:gd name="T9" fmla="*/ 8 h 107"/>
                <a:gd name="T10" fmla="*/ 66 w 169"/>
                <a:gd name="T11" fmla="*/ 12 h 107"/>
                <a:gd name="T12" fmla="*/ 66 w 169"/>
                <a:gd name="T13" fmla="*/ 20 h 107"/>
                <a:gd name="T14" fmla="*/ 74 w 169"/>
                <a:gd name="T15" fmla="*/ 57 h 107"/>
                <a:gd name="T16" fmla="*/ 17 w 169"/>
                <a:gd name="T17" fmla="*/ 4 h 107"/>
                <a:gd name="T18" fmla="*/ 17 w 169"/>
                <a:gd name="T19" fmla="*/ 4 h 107"/>
                <a:gd name="T20" fmla="*/ 9 w 169"/>
                <a:gd name="T21" fmla="*/ 0 h 107"/>
                <a:gd name="T22" fmla="*/ 0 w 169"/>
                <a:gd name="T23" fmla="*/ 4 h 107"/>
                <a:gd name="T24" fmla="*/ 0 w 169"/>
                <a:gd name="T25" fmla="*/ 4 h 107"/>
                <a:gd name="T26" fmla="*/ 0 w 169"/>
                <a:gd name="T27" fmla="*/ 12 h 107"/>
                <a:gd name="T28" fmla="*/ 5 w 169"/>
                <a:gd name="T29" fmla="*/ 16 h 107"/>
                <a:gd name="T30" fmla="*/ 87 w 169"/>
                <a:gd name="T31" fmla="*/ 99 h 107"/>
                <a:gd name="T32" fmla="*/ 87 w 169"/>
                <a:gd name="T33" fmla="*/ 99 h 107"/>
                <a:gd name="T34" fmla="*/ 95 w 169"/>
                <a:gd name="T35" fmla="*/ 99 h 107"/>
                <a:gd name="T36" fmla="*/ 99 w 169"/>
                <a:gd name="T37" fmla="*/ 99 h 107"/>
                <a:gd name="T38" fmla="*/ 99 w 169"/>
                <a:gd name="T39" fmla="*/ 99 h 107"/>
                <a:gd name="T40" fmla="*/ 103 w 169"/>
                <a:gd name="T41" fmla="*/ 94 h 107"/>
                <a:gd name="T42" fmla="*/ 103 w 169"/>
                <a:gd name="T43" fmla="*/ 86 h 107"/>
                <a:gd name="T44" fmla="*/ 95 w 169"/>
                <a:gd name="T45" fmla="*/ 49 h 107"/>
                <a:gd name="T46" fmla="*/ 153 w 169"/>
                <a:gd name="T47" fmla="*/ 103 h 107"/>
                <a:gd name="T48" fmla="*/ 153 w 169"/>
                <a:gd name="T49" fmla="*/ 103 h 107"/>
                <a:gd name="T50" fmla="*/ 161 w 169"/>
                <a:gd name="T51" fmla="*/ 107 h 107"/>
                <a:gd name="T52" fmla="*/ 161 w 169"/>
                <a:gd name="T53" fmla="*/ 107 h 107"/>
                <a:gd name="T54" fmla="*/ 165 w 169"/>
                <a:gd name="T55" fmla="*/ 103 h 107"/>
                <a:gd name="T56" fmla="*/ 165 w 169"/>
                <a:gd name="T57" fmla="*/ 103 h 107"/>
                <a:gd name="T58" fmla="*/ 169 w 169"/>
                <a:gd name="T59" fmla="*/ 94 h 107"/>
                <a:gd name="T60" fmla="*/ 165 w 169"/>
                <a:gd name="T61" fmla="*/ 90 h 107"/>
                <a:gd name="T62" fmla="*/ 83 w 169"/>
                <a:gd name="T63"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07">
                  <a:moveTo>
                    <a:pt x="83" y="8"/>
                  </a:moveTo>
                  <a:lnTo>
                    <a:pt x="83" y="8"/>
                  </a:lnTo>
                  <a:lnTo>
                    <a:pt x="74" y="8"/>
                  </a:lnTo>
                  <a:lnTo>
                    <a:pt x="70" y="8"/>
                  </a:lnTo>
                  <a:lnTo>
                    <a:pt x="70" y="8"/>
                  </a:lnTo>
                  <a:lnTo>
                    <a:pt x="66" y="12"/>
                  </a:lnTo>
                  <a:lnTo>
                    <a:pt x="66" y="20"/>
                  </a:lnTo>
                  <a:lnTo>
                    <a:pt x="74" y="57"/>
                  </a:lnTo>
                  <a:lnTo>
                    <a:pt x="17" y="4"/>
                  </a:lnTo>
                  <a:lnTo>
                    <a:pt x="17" y="4"/>
                  </a:lnTo>
                  <a:lnTo>
                    <a:pt x="9" y="0"/>
                  </a:lnTo>
                  <a:lnTo>
                    <a:pt x="0" y="4"/>
                  </a:lnTo>
                  <a:lnTo>
                    <a:pt x="0" y="4"/>
                  </a:lnTo>
                  <a:lnTo>
                    <a:pt x="0" y="12"/>
                  </a:lnTo>
                  <a:lnTo>
                    <a:pt x="5" y="16"/>
                  </a:lnTo>
                  <a:lnTo>
                    <a:pt x="87" y="99"/>
                  </a:lnTo>
                  <a:lnTo>
                    <a:pt x="87" y="99"/>
                  </a:lnTo>
                  <a:lnTo>
                    <a:pt x="95" y="99"/>
                  </a:lnTo>
                  <a:lnTo>
                    <a:pt x="99" y="99"/>
                  </a:lnTo>
                  <a:lnTo>
                    <a:pt x="99" y="99"/>
                  </a:lnTo>
                  <a:lnTo>
                    <a:pt x="103" y="94"/>
                  </a:lnTo>
                  <a:lnTo>
                    <a:pt x="103" y="86"/>
                  </a:lnTo>
                  <a:lnTo>
                    <a:pt x="95" y="49"/>
                  </a:lnTo>
                  <a:lnTo>
                    <a:pt x="153" y="103"/>
                  </a:lnTo>
                  <a:lnTo>
                    <a:pt x="153" y="103"/>
                  </a:lnTo>
                  <a:lnTo>
                    <a:pt x="161" y="107"/>
                  </a:lnTo>
                  <a:lnTo>
                    <a:pt x="161" y="107"/>
                  </a:lnTo>
                  <a:lnTo>
                    <a:pt x="165" y="103"/>
                  </a:lnTo>
                  <a:lnTo>
                    <a:pt x="165" y="103"/>
                  </a:lnTo>
                  <a:lnTo>
                    <a:pt x="169" y="94"/>
                  </a:lnTo>
                  <a:lnTo>
                    <a:pt x="165" y="90"/>
                  </a:lnTo>
                  <a:lnTo>
                    <a:pt x="8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12" name="Freeform 244">
              <a:extLst>
                <a:ext uri="{FF2B5EF4-FFF2-40B4-BE49-F238E27FC236}">
                  <a16:creationId xmlns:a16="http://schemas.microsoft.com/office/drawing/2014/main" id="{A0F99DFC-BA9F-4706-4A79-C8540D4425AF}"/>
                </a:ext>
              </a:extLst>
            </p:cNvPr>
            <p:cNvSpPr>
              <a:spLocks/>
            </p:cNvSpPr>
            <p:nvPr/>
          </p:nvSpPr>
          <p:spPr bwMode="auto">
            <a:xfrm>
              <a:off x="9483725" y="2395538"/>
              <a:ext cx="503238" cy="46038"/>
            </a:xfrm>
            <a:custGeom>
              <a:avLst/>
              <a:gdLst>
                <a:gd name="T0" fmla="*/ 308 w 317"/>
                <a:gd name="T1" fmla="*/ 4 h 29"/>
                <a:gd name="T2" fmla="*/ 308 w 317"/>
                <a:gd name="T3" fmla="*/ 4 h 29"/>
                <a:gd name="T4" fmla="*/ 259 w 317"/>
                <a:gd name="T5" fmla="*/ 0 h 29"/>
                <a:gd name="T6" fmla="*/ 206 w 317"/>
                <a:gd name="T7" fmla="*/ 4 h 29"/>
                <a:gd name="T8" fmla="*/ 206 w 317"/>
                <a:gd name="T9" fmla="*/ 4 h 29"/>
                <a:gd name="T10" fmla="*/ 160 w 317"/>
                <a:gd name="T11" fmla="*/ 8 h 29"/>
                <a:gd name="T12" fmla="*/ 111 w 317"/>
                <a:gd name="T13" fmla="*/ 4 h 29"/>
                <a:gd name="T14" fmla="*/ 111 w 317"/>
                <a:gd name="T15" fmla="*/ 4 h 29"/>
                <a:gd name="T16" fmla="*/ 62 w 317"/>
                <a:gd name="T17" fmla="*/ 0 h 29"/>
                <a:gd name="T18" fmla="*/ 8 w 317"/>
                <a:gd name="T19" fmla="*/ 4 h 29"/>
                <a:gd name="T20" fmla="*/ 8 w 317"/>
                <a:gd name="T21" fmla="*/ 4 h 29"/>
                <a:gd name="T22" fmla="*/ 4 w 317"/>
                <a:gd name="T23" fmla="*/ 8 h 29"/>
                <a:gd name="T24" fmla="*/ 0 w 317"/>
                <a:gd name="T25" fmla="*/ 16 h 29"/>
                <a:gd name="T26" fmla="*/ 0 w 317"/>
                <a:gd name="T27" fmla="*/ 16 h 29"/>
                <a:gd name="T28" fmla="*/ 4 w 317"/>
                <a:gd name="T29" fmla="*/ 21 h 29"/>
                <a:gd name="T30" fmla="*/ 12 w 317"/>
                <a:gd name="T31" fmla="*/ 25 h 29"/>
                <a:gd name="T32" fmla="*/ 12 w 317"/>
                <a:gd name="T33" fmla="*/ 25 h 29"/>
                <a:gd name="T34" fmla="*/ 12 w 317"/>
                <a:gd name="T35" fmla="*/ 25 h 29"/>
                <a:gd name="T36" fmla="*/ 12 w 317"/>
                <a:gd name="T37" fmla="*/ 25 h 29"/>
                <a:gd name="T38" fmla="*/ 62 w 317"/>
                <a:gd name="T39" fmla="*/ 21 h 29"/>
                <a:gd name="T40" fmla="*/ 107 w 317"/>
                <a:gd name="T41" fmla="*/ 25 h 29"/>
                <a:gd name="T42" fmla="*/ 107 w 317"/>
                <a:gd name="T43" fmla="*/ 25 h 29"/>
                <a:gd name="T44" fmla="*/ 160 w 317"/>
                <a:gd name="T45" fmla="*/ 29 h 29"/>
                <a:gd name="T46" fmla="*/ 160 w 317"/>
                <a:gd name="T47" fmla="*/ 29 h 29"/>
                <a:gd name="T48" fmla="*/ 210 w 317"/>
                <a:gd name="T49" fmla="*/ 25 h 29"/>
                <a:gd name="T50" fmla="*/ 210 w 317"/>
                <a:gd name="T51" fmla="*/ 25 h 29"/>
                <a:gd name="T52" fmla="*/ 259 w 317"/>
                <a:gd name="T53" fmla="*/ 21 h 29"/>
                <a:gd name="T54" fmla="*/ 308 w 317"/>
                <a:gd name="T55" fmla="*/ 25 h 29"/>
                <a:gd name="T56" fmla="*/ 308 w 317"/>
                <a:gd name="T57" fmla="*/ 25 h 29"/>
                <a:gd name="T58" fmla="*/ 313 w 317"/>
                <a:gd name="T59" fmla="*/ 21 h 29"/>
                <a:gd name="T60" fmla="*/ 317 w 317"/>
                <a:gd name="T61" fmla="*/ 16 h 29"/>
                <a:gd name="T62" fmla="*/ 317 w 317"/>
                <a:gd name="T63" fmla="*/ 16 h 29"/>
                <a:gd name="T64" fmla="*/ 317 w 317"/>
                <a:gd name="T65" fmla="*/ 8 h 29"/>
                <a:gd name="T66" fmla="*/ 308 w 317"/>
                <a:gd name="T67" fmla="*/ 4 h 29"/>
                <a:gd name="T68" fmla="*/ 308 w 317"/>
                <a:gd name="T6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29">
                  <a:moveTo>
                    <a:pt x="308" y="4"/>
                  </a:moveTo>
                  <a:lnTo>
                    <a:pt x="308" y="4"/>
                  </a:lnTo>
                  <a:lnTo>
                    <a:pt x="259" y="0"/>
                  </a:lnTo>
                  <a:lnTo>
                    <a:pt x="206" y="4"/>
                  </a:lnTo>
                  <a:lnTo>
                    <a:pt x="206" y="4"/>
                  </a:lnTo>
                  <a:lnTo>
                    <a:pt x="160" y="8"/>
                  </a:lnTo>
                  <a:lnTo>
                    <a:pt x="111" y="4"/>
                  </a:lnTo>
                  <a:lnTo>
                    <a:pt x="111" y="4"/>
                  </a:lnTo>
                  <a:lnTo>
                    <a:pt x="62" y="0"/>
                  </a:lnTo>
                  <a:lnTo>
                    <a:pt x="8" y="4"/>
                  </a:lnTo>
                  <a:lnTo>
                    <a:pt x="8" y="4"/>
                  </a:lnTo>
                  <a:lnTo>
                    <a:pt x="4" y="8"/>
                  </a:lnTo>
                  <a:lnTo>
                    <a:pt x="0" y="16"/>
                  </a:lnTo>
                  <a:lnTo>
                    <a:pt x="0" y="16"/>
                  </a:lnTo>
                  <a:lnTo>
                    <a:pt x="4" y="21"/>
                  </a:lnTo>
                  <a:lnTo>
                    <a:pt x="12" y="25"/>
                  </a:lnTo>
                  <a:lnTo>
                    <a:pt x="12" y="25"/>
                  </a:lnTo>
                  <a:lnTo>
                    <a:pt x="12" y="25"/>
                  </a:lnTo>
                  <a:lnTo>
                    <a:pt x="12" y="25"/>
                  </a:lnTo>
                  <a:lnTo>
                    <a:pt x="62" y="21"/>
                  </a:lnTo>
                  <a:lnTo>
                    <a:pt x="107" y="25"/>
                  </a:lnTo>
                  <a:lnTo>
                    <a:pt x="107" y="25"/>
                  </a:lnTo>
                  <a:lnTo>
                    <a:pt x="160" y="29"/>
                  </a:lnTo>
                  <a:lnTo>
                    <a:pt x="160" y="29"/>
                  </a:lnTo>
                  <a:lnTo>
                    <a:pt x="210" y="25"/>
                  </a:lnTo>
                  <a:lnTo>
                    <a:pt x="210" y="25"/>
                  </a:lnTo>
                  <a:lnTo>
                    <a:pt x="259" y="21"/>
                  </a:lnTo>
                  <a:lnTo>
                    <a:pt x="308" y="25"/>
                  </a:lnTo>
                  <a:lnTo>
                    <a:pt x="308" y="25"/>
                  </a:lnTo>
                  <a:lnTo>
                    <a:pt x="313" y="21"/>
                  </a:lnTo>
                  <a:lnTo>
                    <a:pt x="317" y="16"/>
                  </a:lnTo>
                  <a:lnTo>
                    <a:pt x="317" y="16"/>
                  </a:lnTo>
                  <a:lnTo>
                    <a:pt x="317" y="8"/>
                  </a:lnTo>
                  <a:lnTo>
                    <a:pt x="308" y="4"/>
                  </a:lnTo>
                  <a:lnTo>
                    <a:pt x="3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sp>
        <p:nvSpPr>
          <p:cNvPr id="2" name="Footer Placeholder 1">
            <a:extLst>
              <a:ext uri="{FF2B5EF4-FFF2-40B4-BE49-F238E27FC236}">
                <a16:creationId xmlns:a16="http://schemas.microsoft.com/office/drawing/2014/main" id="{7E82BA03-F95C-4DDC-3DBC-88C5368A3168}"/>
              </a:ext>
            </a:extLst>
          </p:cNvPr>
          <p:cNvSpPr>
            <a:spLocks noGrp="1"/>
          </p:cNvSpPr>
          <p:nvPr>
            <p:ph type="ftr" sz="quarter" idx="11"/>
          </p:nvPr>
        </p:nvSpPr>
        <p:spPr>
          <a:xfrm>
            <a:off x="420573" y="4827355"/>
            <a:ext cx="7429017" cy="137613"/>
          </a:xfrm>
        </p:spPr>
        <p:txBody>
          <a:bodyPr/>
          <a:lstStyle/>
          <a:p>
            <a:r>
              <a:rPr lang="en-US" sz="500"/>
              <a:t>1. European Commission. What you need to know about biosimilar medicinal products. 2013. Available at: https://ec.europa.eu/docsroom/documents/8242/attachments/1/translations/en/renditions/pdf. Accessed March 2023;  2. </a:t>
            </a:r>
            <a:r>
              <a:rPr kumimoji="0" lang="en-US" sz="500" b="0" i="0" u="none" strike="noStrike" kern="1200" cap="none" spc="0" normalizeH="0" baseline="0" noProof="0">
                <a:ln>
                  <a:noFill/>
                </a:ln>
                <a:effectLst/>
                <a:uLnTx/>
                <a:uFillTx/>
                <a:ea typeface="+mn-ea"/>
                <a:cs typeface="+mn-cs"/>
              </a:rPr>
              <a:t>European Commission. Consensus information paper. 2016. Available at: </a:t>
            </a:r>
            <a:r>
              <a:rPr lang="en-US" sz="500"/>
              <a:t>https://ec.europa.eu/docsroom/documents/26643</a:t>
            </a:r>
            <a:r>
              <a:rPr kumimoji="0" lang="en-US" sz="500" b="0" i="0" u="none" strike="noStrike" kern="1200" cap="none" spc="0" normalizeH="0" baseline="0" noProof="0">
                <a:ln>
                  <a:noFill/>
                </a:ln>
                <a:effectLst/>
                <a:uLnTx/>
                <a:uFillTx/>
                <a:ea typeface="+mn-ea"/>
                <a:cs typeface="+mn-cs"/>
              </a:rPr>
              <a:t>. Accessed March 2023; </a:t>
            </a:r>
            <a:r>
              <a:rPr lang="en-US" sz="500"/>
              <a:t>3. EMA and EC. Biosimilars in the EU. 2019. </a:t>
            </a:r>
            <a:br>
              <a:rPr lang="en-US" sz="500"/>
            </a:br>
            <a:r>
              <a:rPr lang="en-US" sz="500"/>
              <a:t>Available at: https://www.ema.europa.eu/en/documents/leaflet/biosimilars-eu-information-guide-healthcare-professionals_en.pdf. Accessed August 2023; 4. EMA. Biosimilar medicines: Overview. Available at: https://www.ema.europa.eu/en/human-regulatory/overview/biosimilar-medicines-overview. Accessed March 2023; 5. US FDA. 100 Years of Insulin. 2022. Available at: https://www.fda.gov/about-fda/fda-history-exhibits/100-years-insulin. Accessed December 2023; 6. </a:t>
            </a:r>
            <a:r>
              <a:rPr lang="it-IT" sz="500"/>
              <a:t>Greenberg G, Giovannoni G. Mult Scler Relat Disord 2023;77:104841; 7. </a:t>
            </a:r>
            <a:r>
              <a:rPr lang="en-US" sz="500"/>
              <a:t>Medicines for Europe. Biosimilar medicine handbook. Available at: https://www.medicinesforeurope.com/wp-content/uploads/2016/04/Medicines-for-Europe_BIOSIMILARS_INT_web.pdf. Accessed August 2023.</a:t>
            </a:r>
          </a:p>
        </p:txBody>
      </p:sp>
      <p:grpSp>
        <p:nvGrpSpPr>
          <p:cNvPr id="3" name="Group 2">
            <a:extLst>
              <a:ext uri="{FF2B5EF4-FFF2-40B4-BE49-F238E27FC236}">
                <a16:creationId xmlns:a16="http://schemas.microsoft.com/office/drawing/2014/main" id="{D1AA1E70-8122-460D-C602-609940905980}"/>
              </a:ext>
            </a:extLst>
          </p:cNvPr>
          <p:cNvGrpSpPr/>
          <p:nvPr/>
        </p:nvGrpSpPr>
        <p:grpSpPr>
          <a:xfrm>
            <a:off x="505954" y="2896633"/>
            <a:ext cx="349719" cy="348307"/>
            <a:chOff x="-2795156" y="2146492"/>
            <a:chExt cx="1260634" cy="1343881"/>
          </a:xfrm>
        </p:grpSpPr>
        <p:sp>
          <p:nvSpPr>
            <p:cNvPr id="4" name="Freeform 3">
              <a:extLst>
                <a:ext uri="{FF2B5EF4-FFF2-40B4-BE49-F238E27FC236}">
                  <a16:creationId xmlns:a16="http://schemas.microsoft.com/office/drawing/2014/main" id="{4F6F09BC-B503-BDFA-449A-44D99E61F8DC}"/>
                </a:ext>
              </a:extLst>
            </p:cNvPr>
            <p:cNvSpPr/>
            <p:nvPr/>
          </p:nvSpPr>
          <p:spPr>
            <a:xfrm>
              <a:off x="-2705449" y="2286833"/>
              <a:ext cx="1082171" cy="1062056"/>
            </a:xfrm>
            <a:custGeom>
              <a:avLst/>
              <a:gdLst>
                <a:gd name="connsiteX0" fmla="*/ 403021 w 1082171"/>
                <a:gd name="connsiteY0" fmla="*/ 32823 h 1062056"/>
                <a:gd name="connsiteX1" fmla="*/ 455028 w 1082171"/>
                <a:gd name="connsiteY1" fmla="*/ 57969 h 1062056"/>
                <a:gd name="connsiteX2" fmla="*/ 545325 w 1082171"/>
                <a:gd name="connsiteY2" fmla="*/ 50254 h 1062056"/>
                <a:gd name="connsiteX3" fmla="*/ 592283 w 1082171"/>
                <a:gd name="connsiteY3" fmla="*/ 16631 h 1062056"/>
                <a:gd name="connsiteX4" fmla="*/ 722204 w 1082171"/>
                <a:gd name="connsiteY4" fmla="*/ 46825 h 1062056"/>
                <a:gd name="connsiteX5" fmla="*/ 749445 w 1082171"/>
                <a:gd name="connsiteY5" fmla="*/ 97688 h 1062056"/>
                <a:gd name="connsiteX6" fmla="*/ 827074 w 1082171"/>
                <a:gd name="connsiteY6" fmla="*/ 144551 h 1062056"/>
                <a:gd name="connsiteX7" fmla="*/ 884796 w 1082171"/>
                <a:gd name="connsiteY7" fmla="*/ 144932 h 1062056"/>
                <a:gd name="connsiteX8" fmla="*/ 972140 w 1082171"/>
                <a:gd name="connsiteY8" fmla="*/ 245802 h 1062056"/>
                <a:gd name="connsiteX9" fmla="*/ 964329 w 1082171"/>
                <a:gd name="connsiteY9" fmla="*/ 303048 h 1062056"/>
                <a:gd name="connsiteX10" fmla="*/ 999572 w 1082171"/>
                <a:gd name="connsiteY10" fmla="*/ 386582 h 1062056"/>
                <a:gd name="connsiteX11" fmla="*/ 1046054 w 1082171"/>
                <a:gd name="connsiteY11" fmla="*/ 420872 h 1062056"/>
                <a:gd name="connsiteX12" fmla="*/ 1057484 w 1082171"/>
                <a:gd name="connsiteY12" fmla="*/ 553746 h 1062056"/>
                <a:gd name="connsiteX13" fmla="*/ 1017574 w 1082171"/>
                <a:gd name="connsiteY13" fmla="*/ 595465 h 1062056"/>
                <a:gd name="connsiteX14" fmla="*/ 997000 w 1082171"/>
                <a:gd name="connsiteY14" fmla="*/ 683762 h 1062056"/>
                <a:gd name="connsiteX15" fmla="*/ 1014431 w 1082171"/>
                <a:gd name="connsiteY15" fmla="*/ 738816 h 1062056"/>
                <a:gd name="connsiteX16" fmla="*/ 945565 w 1082171"/>
                <a:gd name="connsiteY16" fmla="*/ 853021 h 1062056"/>
                <a:gd name="connsiteX17" fmla="*/ 888701 w 1082171"/>
                <a:gd name="connsiteY17" fmla="*/ 863213 h 1062056"/>
                <a:gd name="connsiteX18" fmla="*/ 820216 w 1082171"/>
                <a:gd name="connsiteY18" fmla="*/ 922554 h 1062056"/>
                <a:gd name="connsiteX19" fmla="*/ 802023 w 1082171"/>
                <a:gd name="connsiteY19" fmla="*/ 977322 h 1062056"/>
                <a:gd name="connsiteX20" fmla="*/ 679151 w 1082171"/>
                <a:gd name="connsiteY20" fmla="*/ 1029234 h 1062056"/>
                <a:gd name="connsiteX21" fmla="*/ 627144 w 1082171"/>
                <a:gd name="connsiteY21" fmla="*/ 1004088 h 1062056"/>
                <a:gd name="connsiteX22" fmla="*/ 536847 w 1082171"/>
                <a:gd name="connsiteY22" fmla="*/ 1011803 h 1062056"/>
                <a:gd name="connsiteX23" fmla="*/ 489889 w 1082171"/>
                <a:gd name="connsiteY23" fmla="*/ 1045426 h 1062056"/>
                <a:gd name="connsiteX24" fmla="*/ 359968 w 1082171"/>
                <a:gd name="connsiteY24" fmla="*/ 1015232 h 1062056"/>
                <a:gd name="connsiteX25" fmla="*/ 332727 w 1082171"/>
                <a:gd name="connsiteY25" fmla="*/ 964368 h 1062056"/>
                <a:gd name="connsiteX26" fmla="*/ 255098 w 1082171"/>
                <a:gd name="connsiteY26" fmla="*/ 917505 h 1062056"/>
                <a:gd name="connsiteX27" fmla="*/ 197376 w 1082171"/>
                <a:gd name="connsiteY27" fmla="*/ 917124 h 1062056"/>
                <a:gd name="connsiteX28" fmla="*/ 110032 w 1082171"/>
                <a:gd name="connsiteY28" fmla="*/ 816254 h 1062056"/>
                <a:gd name="connsiteX29" fmla="*/ 117843 w 1082171"/>
                <a:gd name="connsiteY29" fmla="*/ 759009 h 1062056"/>
                <a:gd name="connsiteX30" fmla="*/ 82600 w 1082171"/>
                <a:gd name="connsiteY30" fmla="*/ 675475 h 1062056"/>
                <a:gd name="connsiteX31" fmla="*/ 36118 w 1082171"/>
                <a:gd name="connsiteY31" fmla="*/ 641185 h 1062056"/>
                <a:gd name="connsiteX32" fmla="*/ 24688 w 1082171"/>
                <a:gd name="connsiteY32" fmla="*/ 508311 h 1062056"/>
                <a:gd name="connsiteX33" fmla="*/ 64598 w 1082171"/>
                <a:gd name="connsiteY33" fmla="*/ 466592 h 1062056"/>
                <a:gd name="connsiteX34" fmla="*/ 85172 w 1082171"/>
                <a:gd name="connsiteY34" fmla="*/ 378295 h 1062056"/>
                <a:gd name="connsiteX35" fmla="*/ 67741 w 1082171"/>
                <a:gd name="connsiteY35" fmla="*/ 323240 h 1062056"/>
                <a:gd name="connsiteX36" fmla="*/ 136607 w 1082171"/>
                <a:gd name="connsiteY36" fmla="*/ 209036 h 1062056"/>
                <a:gd name="connsiteX37" fmla="*/ 193471 w 1082171"/>
                <a:gd name="connsiteY37" fmla="*/ 198844 h 1062056"/>
                <a:gd name="connsiteX38" fmla="*/ 261956 w 1082171"/>
                <a:gd name="connsiteY38" fmla="*/ 139503 h 1062056"/>
                <a:gd name="connsiteX39" fmla="*/ 280149 w 1082171"/>
                <a:gd name="connsiteY39" fmla="*/ 84734 h 1062056"/>
                <a:gd name="connsiteX40" fmla="*/ 403021 w 1082171"/>
                <a:gd name="connsiteY40" fmla="*/ 32823 h 106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82171" h="1062056">
                  <a:moveTo>
                    <a:pt x="403021" y="32823"/>
                  </a:moveTo>
                  <a:lnTo>
                    <a:pt x="455028" y="57969"/>
                  </a:lnTo>
                  <a:cubicBezTo>
                    <a:pt x="484269" y="72066"/>
                    <a:pt x="518940" y="69113"/>
                    <a:pt x="545325" y="50254"/>
                  </a:cubicBezTo>
                  <a:lnTo>
                    <a:pt x="592283" y="16631"/>
                  </a:lnTo>
                  <a:cubicBezTo>
                    <a:pt x="635812" y="-14611"/>
                    <a:pt x="696867" y="-324"/>
                    <a:pt x="722204" y="46825"/>
                  </a:cubicBezTo>
                  <a:lnTo>
                    <a:pt x="749445" y="97688"/>
                  </a:lnTo>
                  <a:cubicBezTo>
                    <a:pt x="764781" y="126359"/>
                    <a:pt x="794594" y="144266"/>
                    <a:pt x="827074" y="144551"/>
                  </a:cubicBezTo>
                  <a:lnTo>
                    <a:pt x="884796" y="144932"/>
                  </a:lnTo>
                  <a:cubicBezTo>
                    <a:pt x="938326" y="145313"/>
                    <a:pt x="979379" y="192653"/>
                    <a:pt x="972140" y="245802"/>
                  </a:cubicBezTo>
                  <a:lnTo>
                    <a:pt x="964329" y="303048"/>
                  </a:lnTo>
                  <a:cubicBezTo>
                    <a:pt x="959948" y="335242"/>
                    <a:pt x="973473" y="367246"/>
                    <a:pt x="999572" y="386582"/>
                  </a:cubicBezTo>
                  <a:lnTo>
                    <a:pt x="1046054" y="420872"/>
                  </a:lnTo>
                  <a:cubicBezTo>
                    <a:pt x="1089202" y="452685"/>
                    <a:pt x="1094536" y="515074"/>
                    <a:pt x="1057484" y="553746"/>
                  </a:cubicBezTo>
                  <a:lnTo>
                    <a:pt x="1017574" y="595465"/>
                  </a:lnTo>
                  <a:cubicBezTo>
                    <a:pt x="995095" y="618896"/>
                    <a:pt x="987189" y="652806"/>
                    <a:pt x="997000" y="683762"/>
                  </a:cubicBezTo>
                  <a:lnTo>
                    <a:pt x="1014431" y="738816"/>
                  </a:lnTo>
                  <a:cubicBezTo>
                    <a:pt x="1030623" y="789870"/>
                    <a:pt x="998238" y="843591"/>
                    <a:pt x="945565" y="853021"/>
                  </a:cubicBezTo>
                  <a:lnTo>
                    <a:pt x="888701" y="863213"/>
                  </a:lnTo>
                  <a:cubicBezTo>
                    <a:pt x="856697" y="868928"/>
                    <a:pt x="830408" y="891788"/>
                    <a:pt x="820216" y="922554"/>
                  </a:cubicBezTo>
                  <a:lnTo>
                    <a:pt x="802023" y="977322"/>
                  </a:lnTo>
                  <a:cubicBezTo>
                    <a:pt x="785164" y="1028186"/>
                    <a:pt x="727347" y="1052570"/>
                    <a:pt x="679151" y="1029234"/>
                  </a:cubicBezTo>
                  <a:lnTo>
                    <a:pt x="627144" y="1004088"/>
                  </a:lnTo>
                  <a:cubicBezTo>
                    <a:pt x="597903" y="989990"/>
                    <a:pt x="563232" y="992943"/>
                    <a:pt x="536847" y="1011803"/>
                  </a:cubicBezTo>
                  <a:lnTo>
                    <a:pt x="489889" y="1045426"/>
                  </a:lnTo>
                  <a:cubicBezTo>
                    <a:pt x="446360" y="1076668"/>
                    <a:pt x="385305" y="1062381"/>
                    <a:pt x="359968" y="1015232"/>
                  </a:cubicBezTo>
                  <a:lnTo>
                    <a:pt x="332727" y="964368"/>
                  </a:lnTo>
                  <a:cubicBezTo>
                    <a:pt x="317391" y="935698"/>
                    <a:pt x="287578" y="917791"/>
                    <a:pt x="255098" y="917505"/>
                  </a:cubicBezTo>
                  <a:lnTo>
                    <a:pt x="197376" y="917124"/>
                  </a:lnTo>
                  <a:cubicBezTo>
                    <a:pt x="143846" y="916743"/>
                    <a:pt x="102793" y="869404"/>
                    <a:pt x="110032" y="816254"/>
                  </a:cubicBezTo>
                  <a:lnTo>
                    <a:pt x="117843" y="759009"/>
                  </a:lnTo>
                  <a:cubicBezTo>
                    <a:pt x="122224" y="726815"/>
                    <a:pt x="108699" y="694811"/>
                    <a:pt x="82600" y="675475"/>
                  </a:cubicBezTo>
                  <a:lnTo>
                    <a:pt x="36118" y="641185"/>
                  </a:lnTo>
                  <a:cubicBezTo>
                    <a:pt x="-7030" y="609371"/>
                    <a:pt x="-12364" y="546983"/>
                    <a:pt x="24688" y="508311"/>
                  </a:cubicBezTo>
                  <a:lnTo>
                    <a:pt x="64598" y="466592"/>
                  </a:lnTo>
                  <a:cubicBezTo>
                    <a:pt x="87077" y="443160"/>
                    <a:pt x="94983" y="409251"/>
                    <a:pt x="85172" y="378295"/>
                  </a:cubicBezTo>
                  <a:lnTo>
                    <a:pt x="67741" y="323240"/>
                  </a:lnTo>
                  <a:cubicBezTo>
                    <a:pt x="51549" y="272186"/>
                    <a:pt x="83934" y="218465"/>
                    <a:pt x="136607" y="209036"/>
                  </a:cubicBezTo>
                  <a:lnTo>
                    <a:pt x="193471" y="198844"/>
                  </a:lnTo>
                  <a:cubicBezTo>
                    <a:pt x="225475" y="193129"/>
                    <a:pt x="251764" y="170269"/>
                    <a:pt x="261956" y="139503"/>
                  </a:cubicBezTo>
                  <a:lnTo>
                    <a:pt x="280149" y="84734"/>
                  </a:lnTo>
                  <a:cubicBezTo>
                    <a:pt x="297008" y="33871"/>
                    <a:pt x="354825" y="9487"/>
                    <a:pt x="403021" y="32823"/>
                  </a:cubicBezTo>
                  <a:close/>
                </a:path>
              </a:pathLst>
            </a:custGeom>
            <a:noFill/>
            <a:ln w="15875" cap="rnd">
              <a:solidFill>
                <a:schemeClr val="accent3"/>
              </a:solidFill>
              <a:prstDash val="solid"/>
              <a:round/>
            </a:ln>
          </p:spPr>
          <p:txBody>
            <a:bodyPr rtlCol="0" anchor="ctr"/>
            <a:lstStyle/>
            <a:p>
              <a:endParaRPr lang="en-AR"/>
            </a:p>
          </p:txBody>
        </p:sp>
        <p:sp>
          <p:nvSpPr>
            <p:cNvPr id="5" name="Freeform 4">
              <a:extLst>
                <a:ext uri="{FF2B5EF4-FFF2-40B4-BE49-F238E27FC236}">
                  <a16:creationId xmlns:a16="http://schemas.microsoft.com/office/drawing/2014/main" id="{B1381CA0-12B6-01BF-49C8-71018B24D790}"/>
                </a:ext>
              </a:extLst>
            </p:cNvPr>
            <p:cNvSpPr/>
            <p:nvPr/>
          </p:nvSpPr>
          <p:spPr>
            <a:xfrm>
              <a:off x="-2474792" y="2513294"/>
              <a:ext cx="620763" cy="609039"/>
            </a:xfrm>
            <a:custGeom>
              <a:avLst/>
              <a:gdLst>
                <a:gd name="connsiteX0" fmla="*/ 231229 w 620763"/>
                <a:gd name="connsiteY0" fmla="*/ 18865 h 609039"/>
                <a:gd name="connsiteX1" fmla="*/ 261042 w 620763"/>
                <a:gd name="connsiteY1" fmla="*/ 33248 h 609039"/>
                <a:gd name="connsiteX2" fmla="*/ 312858 w 620763"/>
                <a:gd name="connsiteY2" fmla="*/ 28771 h 609039"/>
                <a:gd name="connsiteX3" fmla="*/ 339814 w 620763"/>
                <a:gd name="connsiteY3" fmla="*/ 9530 h 609039"/>
                <a:gd name="connsiteX4" fmla="*/ 414300 w 620763"/>
                <a:gd name="connsiteY4" fmla="*/ 26866 h 609039"/>
                <a:gd name="connsiteX5" fmla="*/ 429921 w 620763"/>
                <a:gd name="connsiteY5" fmla="*/ 56012 h 609039"/>
                <a:gd name="connsiteX6" fmla="*/ 474402 w 620763"/>
                <a:gd name="connsiteY6" fmla="*/ 82873 h 609039"/>
                <a:gd name="connsiteX7" fmla="*/ 507549 w 620763"/>
                <a:gd name="connsiteY7" fmla="*/ 83063 h 609039"/>
                <a:gd name="connsiteX8" fmla="*/ 557651 w 620763"/>
                <a:gd name="connsiteY8" fmla="*/ 140880 h 609039"/>
                <a:gd name="connsiteX9" fmla="*/ 553174 w 620763"/>
                <a:gd name="connsiteY9" fmla="*/ 173646 h 609039"/>
                <a:gd name="connsiteX10" fmla="*/ 573367 w 620763"/>
                <a:gd name="connsiteY10" fmla="*/ 221557 h 609039"/>
                <a:gd name="connsiteX11" fmla="*/ 600037 w 620763"/>
                <a:gd name="connsiteY11" fmla="*/ 241178 h 609039"/>
                <a:gd name="connsiteX12" fmla="*/ 606609 w 620763"/>
                <a:gd name="connsiteY12" fmla="*/ 317378 h 609039"/>
                <a:gd name="connsiteX13" fmla="*/ 583654 w 620763"/>
                <a:gd name="connsiteY13" fmla="*/ 341286 h 609039"/>
                <a:gd name="connsiteX14" fmla="*/ 571843 w 620763"/>
                <a:gd name="connsiteY14" fmla="*/ 391959 h 609039"/>
                <a:gd name="connsiteX15" fmla="*/ 581844 w 620763"/>
                <a:gd name="connsiteY15" fmla="*/ 423487 h 609039"/>
                <a:gd name="connsiteX16" fmla="*/ 542316 w 620763"/>
                <a:gd name="connsiteY16" fmla="*/ 489019 h 609039"/>
                <a:gd name="connsiteX17" fmla="*/ 509740 w 620763"/>
                <a:gd name="connsiteY17" fmla="*/ 494924 h 609039"/>
                <a:gd name="connsiteX18" fmla="*/ 470497 w 620763"/>
                <a:gd name="connsiteY18" fmla="*/ 528929 h 609039"/>
                <a:gd name="connsiteX19" fmla="*/ 460019 w 620763"/>
                <a:gd name="connsiteY19" fmla="*/ 560361 h 609039"/>
                <a:gd name="connsiteX20" fmla="*/ 389535 w 620763"/>
                <a:gd name="connsiteY20" fmla="*/ 590174 h 609039"/>
                <a:gd name="connsiteX21" fmla="*/ 359721 w 620763"/>
                <a:gd name="connsiteY21" fmla="*/ 575792 h 609039"/>
                <a:gd name="connsiteX22" fmla="*/ 307905 w 620763"/>
                <a:gd name="connsiteY22" fmla="*/ 580268 h 609039"/>
                <a:gd name="connsiteX23" fmla="*/ 280950 w 620763"/>
                <a:gd name="connsiteY23" fmla="*/ 599509 h 609039"/>
                <a:gd name="connsiteX24" fmla="*/ 206464 w 620763"/>
                <a:gd name="connsiteY24" fmla="*/ 582173 h 609039"/>
                <a:gd name="connsiteX25" fmla="*/ 190843 w 620763"/>
                <a:gd name="connsiteY25" fmla="*/ 553027 h 609039"/>
                <a:gd name="connsiteX26" fmla="*/ 146361 w 620763"/>
                <a:gd name="connsiteY26" fmla="*/ 526166 h 609039"/>
                <a:gd name="connsiteX27" fmla="*/ 113214 w 620763"/>
                <a:gd name="connsiteY27" fmla="*/ 525976 h 609039"/>
                <a:gd name="connsiteX28" fmla="*/ 63113 w 620763"/>
                <a:gd name="connsiteY28" fmla="*/ 468159 h 609039"/>
                <a:gd name="connsiteX29" fmla="*/ 67590 w 620763"/>
                <a:gd name="connsiteY29" fmla="*/ 435393 h 609039"/>
                <a:gd name="connsiteX30" fmla="*/ 47397 w 620763"/>
                <a:gd name="connsiteY30" fmla="*/ 387482 h 609039"/>
                <a:gd name="connsiteX31" fmla="*/ 20727 w 620763"/>
                <a:gd name="connsiteY31" fmla="*/ 367861 h 609039"/>
                <a:gd name="connsiteX32" fmla="*/ 14154 w 620763"/>
                <a:gd name="connsiteY32" fmla="*/ 291661 h 609039"/>
                <a:gd name="connsiteX33" fmla="*/ 37110 w 620763"/>
                <a:gd name="connsiteY33" fmla="*/ 267753 h 609039"/>
                <a:gd name="connsiteX34" fmla="*/ 48921 w 620763"/>
                <a:gd name="connsiteY34" fmla="*/ 217080 h 609039"/>
                <a:gd name="connsiteX35" fmla="*/ 38919 w 620763"/>
                <a:gd name="connsiteY35" fmla="*/ 185552 h 609039"/>
                <a:gd name="connsiteX36" fmla="*/ 78448 w 620763"/>
                <a:gd name="connsiteY36" fmla="*/ 120020 h 609039"/>
                <a:gd name="connsiteX37" fmla="*/ 111024 w 620763"/>
                <a:gd name="connsiteY37" fmla="*/ 114115 h 609039"/>
                <a:gd name="connsiteX38" fmla="*/ 150267 w 620763"/>
                <a:gd name="connsiteY38" fmla="*/ 80111 h 609039"/>
                <a:gd name="connsiteX39" fmla="*/ 160744 w 620763"/>
                <a:gd name="connsiteY39" fmla="*/ 48678 h 609039"/>
                <a:gd name="connsiteX40" fmla="*/ 231229 w 620763"/>
                <a:gd name="connsiteY40" fmla="*/ 18865 h 60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20763" h="609039">
                  <a:moveTo>
                    <a:pt x="231229" y="18865"/>
                  </a:moveTo>
                  <a:lnTo>
                    <a:pt x="261042" y="33248"/>
                  </a:lnTo>
                  <a:cubicBezTo>
                    <a:pt x="277806" y="41344"/>
                    <a:pt x="297714" y="39629"/>
                    <a:pt x="312858" y="28771"/>
                  </a:cubicBezTo>
                  <a:lnTo>
                    <a:pt x="339814" y="9530"/>
                  </a:lnTo>
                  <a:cubicBezTo>
                    <a:pt x="364769" y="-8377"/>
                    <a:pt x="399822" y="-185"/>
                    <a:pt x="414300" y="26866"/>
                  </a:cubicBezTo>
                  <a:lnTo>
                    <a:pt x="429921" y="56012"/>
                  </a:lnTo>
                  <a:cubicBezTo>
                    <a:pt x="438684" y="72395"/>
                    <a:pt x="455829" y="82778"/>
                    <a:pt x="474402" y="82873"/>
                  </a:cubicBezTo>
                  <a:lnTo>
                    <a:pt x="507549" y="83063"/>
                  </a:lnTo>
                  <a:cubicBezTo>
                    <a:pt x="538315" y="83254"/>
                    <a:pt x="561842" y="110400"/>
                    <a:pt x="557651" y="140880"/>
                  </a:cubicBezTo>
                  <a:lnTo>
                    <a:pt x="553174" y="173646"/>
                  </a:lnTo>
                  <a:cubicBezTo>
                    <a:pt x="550602" y="192125"/>
                    <a:pt x="558413" y="210508"/>
                    <a:pt x="573367" y="221557"/>
                  </a:cubicBezTo>
                  <a:lnTo>
                    <a:pt x="600037" y="241178"/>
                  </a:lnTo>
                  <a:cubicBezTo>
                    <a:pt x="624802" y="259371"/>
                    <a:pt x="627850" y="295185"/>
                    <a:pt x="606609" y="317378"/>
                  </a:cubicBezTo>
                  <a:lnTo>
                    <a:pt x="583654" y="341286"/>
                  </a:lnTo>
                  <a:cubicBezTo>
                    <a:pt x="570795" y="354716"/>
                    <a:pt x="566223" y="374147"/>
                    <a:pt x="571843" y="391959"/>
                  </a:cubicBezTo>
                  <a:lnTo>
                    <a:pt x="581844" y="423487"/>
                  </a:lnTo>
                  <a:cubicBezTo>
                    <a:pt x="591179" y="452729"/>
                    <a:pt x="572605" y="483590"/>
                    <a:pt x="542316" y="489019"/>
                  </a:cubicBezTo>
                  <a:lnTo>
                    <a:pt x="509740" y="494924"/>
                  </a:lnTo>
                  <a:cubicBezTo>
                    <a:pt x="491357" y="498258"/>
                    <a:pt x="476307" y="511307"/>
                    <a:pt x="470497" y="528929"/>
                  </a:cubicBezTo>
                  <a:lnTo>
                    <a:pt x="460019" y="560361"/>
                  </a:lnTo>
                  <a:cubicBezTo>
                    <a:pt x="450304" y="589508"/>
                    <a:pt x="417252" y="603509"/>
                    <a:pt x="389535" y="590174"/>
                  </a:cubicBezTo>
                  <a:lnTo>
                    <a:pt x="359721" y="575792"/>
                  </a:lnTo>
                  <a:cubicBezTo>
                    <a:pt x="342957" y="567695"/>
                    <a:pt x="323050" y="569410"/>
                    <a:pt x="307905" y="580268"/>
                  </a:cubicBezTo>
                  <a:lnTo>
                    <a:pt x="280950" y="599509"/>
                  </a:lnTo>
                  <a:cubicBezTo>
                    <a:pt x="255994" y="617416"/>
                    <a:pt x="220942" y="609224"/>
                    <a:pt x="206464" y="582173"/>
                  </a:cubicBezTo>
                  <a:lnTo>
                    <a:pt x="190843" y="553027"/>
                  </a:lnTo>
                  <a:cubicBezTo>
                    <a:pt x="182080" y="536644"/>
                    <a:pt x="164935" y="526262"/>
                    <a:pt x="146361" y="526166"/>
                  </a:cubicBezTo>
                  <a:lnTo>
                    <a:pt x="113214" y="525976"/>
                  </a:lnTo>
                  <a:cubicBezTo>
                    <a:pt x="82449" y="525785"/>
                    <a:pt x="58922" y="498639"/>
                    <a:pt x="63113" y="468159"/>
                  </a:cubicBezTo>
                  <a:lnTo>
                    <a:pt x="67590" y="435393"/>
                  </a:lnTo>
                  <a:cubicBezTo>
                    <a:pt x="70161" y="416915"/>
                    <a:pt x="62351" y="398531"/>
                    <a:pt x="47397" y="387482"/>
                  </a:cubicBezTo>
                  <a:lnTo>
                    <a:pt x="20727" y="367861"/>
                  </a:lnTo>
                  <a:cubicBezTo>
                    <a:pt x="-4038" y="349668"/>
                    <a:pt x="-7086" y="313854"/>
                    <a:pt x="14154" y="291661"/>
                  </a:cubicBezTo>
                  <a:lnTo>
                    <a:pt x="37110" y="267753"/>
                  </a:lnTo>
                  <a:cubicBezTo>
                    <a:pt x="49968" y="254323"/>
                    <a:pt x="54540" y="234892"/>
                    <a:pt x="48921" y="217080"/>
                  </a:cubicBezTo>
                  <a:lnTo>
                    <a:pt x="38919" y="185552"/>
                  </a:lnTo>
                  <a:cubicBezTo>
                    <a:pt x="29585" y="156311"/>
                    <a:pt x="48159" y="125450"/>
                    <a:pt x="78448" y="120020"/>
                  </a:cubicBezTo>
                  <a:lnTo>
                    <a:pt x="111024" y="114115"/>
                  </a:lnTo>
                  <a:cubicBezTo>
                    <a:pt x="129407" y="110781"/>
                    <a:pt x="144456" y="97732"/>
                    <a:pt x="150267" y="80111"/>
                  </a:cubicBezTo>
                  <a:lnTo>
                    <a:pt x="160744" y="48678"/>
                  </a:lnTo>
                  <a:cubicBezTo>
                    <a:pt x="170460" y="19532"/>
                    <a:pt x="203511" y="5530"/>
                    <a:pt x="231229" y="18865"/>
                  </a:cubicBezTo>
                  <a:close/>
                </a:path>
              </a:pathLst>
            </a:custGeom>
            <a:noFill/>
            <a:ln w="15875" cap="rnd">
              <a:solidFill>
                <a:schemeClr val="accent3"/>
              </a:solidFill>
              <a:prstDash val="solid"/>
              <a:round/>
            </a:ln>
          </p:spPr>
          <p:txBody>
            <a:bodyPr rtlCol="0" anchor="ctr"/>
            <a:lstStyle/>
            <a:p>
              <a:endParaRPr lang="en-AR"/>
            </a:p>
          </p:txBody>
        </p:sp>
        <p:sp>
          <p:nvSpPr>
            <p:cNvPr id="6" name="Freeform 5">
              <a:extLst>
                <a:ext uri="{FF2B5EF4-FFF2-40B4-BE49-F238E27FC236}">
                  <a16:creationId xmlns:a16="http://schemas.microsoft.com/office/drawing/2014/main" id="{CE316F09-FA04-9106-B0B7-A0030C9C95A2}"/>
                </a:ext>
              </a:extLst>
            </p:cNvPr>
            <p:cNvSpPr/>
            <p:nvPr/>
          </p:nvSpPr>
          <p:spPr>
            <a:xfrm>
              <a:off x="-2275115" y="239099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7" name="Freeform 6">
              <a:extLst>
                <a:ext uri="{FF2B5EF4-FFF2-40B4-BE49-F238E27FC236}">
                  <a16:creationId xmlns:a16="http://schemas.microsoft.com/office/drawing/2014/main" id="{250A1BC9-6EEA-5338-BCA5-24EFD52031D4}"/>
                </a:ext>
              </a:extLst>
            </p:cNvPr>
            <p:cNvSpPr/>
            <p:nvPr/>
          </p:nvSpPr>
          <p:spPr>
            <a:xfrm>
              <a:off x="-2506382" y="259150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8" name="Freeform 7">
              <a:extLst>
                <a:ext uri="{FF2B5EF4-FFF2-40B4-BE49-F238E27FC236}">
                  <a16:creationId xmlns:a16="http://schemas.microsoft.com/office/drawing/2014/main" id="{F4AFA59E-A5D3-E515-132D-94EAC0761338}"/>
                </a:ext>
              </a:extLst>
            </p:cNvPr>
            <p:cNvSpPr/>
            <p:nvPr/>
          </p:nvSpPr>
          <p:spPr>
            <a:xfrm>
              <a:off x="-2559912" y="2960594"/>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9" name="Freeform 8">
              <a:extLst>
                <a:ext uri="{FF2B5EF4-FFF2-40B4-BE49-F238E27FC236}">
                  <a16:creationId xmlns:a16="http://schemas.microsoft.com/office/drawing/2014/main" id="{24A87DCA-A07F-564E-5553-DE9A6376B78D}"/>
                </a:ext>
              </a:extLst>
            </p:cNvPr>
            <p:cNvSpPr/>
            <p:nvPr/>
          </p:nvSpPr>
          <p:spPr>
            <a:xfrm>
              <a:off x="-2319406" y="3133187"/>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0" name="Freeform 9">
              <a:extLst>
                <a:ext uri="{FF2B5EF4-FFF2-40B4-BE49-F238E27FC236}">
                  <a16:creationId xmlns:a16="http://schemas.microsoft.com/office/drawing/2014/main" id="{30FF3C8C-92FE-B35A-4A50-AAF90F66A8DA}"/>
                </a:ext>
              </a:extLst>
            </p:cNvPr>
            <p:cNvSpPr/>
            <p:nvPr/>
          </p:nvSpPr>
          <p:spPr>
            <a:xfrm>
              <a:off x="-2106618" y="3222246"/>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1" name="Freeform 10">
              <a:extLst>
                <a:ext uri="{FF2B5EF4-FFF2-40B4-BE49-F238E27FC236}">
                  <a16:creationId xmlns:a16="http://schemas.microsoft.com/office/drawing/2014/main" id="{381B617E-FC63-D9C5-EC4B-AF083E9156E3}"/>
                </a:ext>
              </a:extLst>
            </p:cNvPr>
            <p:cNvSpPr/>
            <p:nvPr/>
          </p:nvSpPr>
          <p:spPr>
            <a:xfrm>
              <a:off x="-1934120" y="308079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2" name="Freeform 11">
              <a:extLst>
                <a:ext uri="{FF2B5EF4-FFF2-40B4-BE49-F238E27FC236}">
                  <a16:creationId xmlns:a16="http://schemas.microsoft.com/office/drawing/2014/main" id="{54C7B3DB-6E31-3836-47DC-4B5F7449E9DE}"/>
                </a:ext>
              </a:extLst>
            </p:cNvPr>
            <p:cNvSpPr/>
            <p:nvPr/>
          </p:nvSpPr>
          <p:spPr>
            <a:xfrm>
              <a:off x="-1754288" y="2848675"/>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3" name="Freeform 12">
              <a:extLst>
                <a:ext uri="{FF2B5EF4-FFF2-40B4-BE49-F238E27FC236}">
                  <a16:creationId xmlns:a16="http://schemas.microsoft.com/office/drawing/2014/main" id="{B2CCDE92-BBDD-252D-3467-F06EFD793380}"/>
                </a:ext>
              </a:extLst>
            </p:cNvPr>
            <p:cNvSpPr/>
            <p:nvPr/>
          </p:nvSpPr>
          <p:spPr>
            <a:xfrm>
              <a:off x="-1882494" y="2617217"/>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4" name="Freeform 13">
              <a:extLst>
                <a:ext uri="{FF2B5EF4-FFF2-40B4-BE49-F238E27FC236}">
                  <a16:creationId xmlns:a16="http://schemas.microsoft.com/office/drawing/2014/main" id="{D7273C48-74D4-3FAE-230E-85F866B02B64}"/>
                </a:ext>
              </a:extLst>
            </p:cNvPr>
            <p:cNvSpPr/>
            <p:nvPr/>
          </p:nvSpPr>
          <p:spPr>
            <a:xfrm>
              <a:off x="-1843156" y="249405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5" name="Freeform 14">
              <a:extLst>
                <a:ext uri="{FF2B5EF4-FFF2-40B4-BE49-F238E27FC236}">
                  <a16:creationId xmlns:a16="http://schemas.microsoft.com/office/drawing/2014/main" id="{01EB3322-8855-2B71-7A1F-1DC9193E5CAD}"/>
                </a:ext>
              </a:extLst>
            </p:cNvPr>
            <p:cNvSpPr/>
            <p:nvPr/>
          </p:nvSpPr>
          <p:spPr>
            <a:xfrm>
              <a:off x="-2065755" y="2435766"/>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6" name="Freeform 15">
              <a:extLst>
                <a:ext uri="{FF2B5EF4-FFF2-40B4-BE49-F238E27FC236}">
                  <a16:creationId xmlns:a16="http://schemas.microsoft.com/office/drawing/2014/main" id="{7A8D0171-ADFC-6B05-1BFF-2B0A7786E9B9}"/>
                </a:ext>
              </a:extLst>
            </p:cNvPr>
            <p:cNvSpPr/>
            <p:nvPr/>
          </p:nvSpPr>
          <p:spPr>
            <a:xfrm>
              <a:off x="-2578677" y="276295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7" name="Freeform 16">
              <a:extLst>
                <a:ext uri="{FF2B5EF4-FFF2-40B4-BE49-F238E27FC236}">
                  <a16:creationId xmlns:a16="http://schemas.microsoft.com/office/drawing/2014/main" id="{886E20F1-7BC6-7188-B7BE-4B65E2790734}"/>
                </a:ext>
              </a:extLst>
            </p:cNvPr>
            <p:cNvSpPr/>
            <p:nvPr/>
          </p:nvSpPr>
          <p:spPr>
            <a:xfrm>
              <a:off x="-2475711" y="306975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9" name="Freeform 18">
              <a:extLst>
                <a:ext uri="{FF2B5EF4-FFF2-40B4-BE49-F238E27FC236}">
                  <a16:creationId xmlns:a16="http://schemas.microsoft.com/office/drawing/2014/main" id="{EC7AF019-6D24-6474-C8B6-6B5C03C9A099}"/>
                </a:ext>
              </a:extLst>
            </p:cNvPr>
            <p:cNvSpPr/>
            <p:nvPr/>
          </p:nvSpPr>
          <p:spPr>
            <a:xfrm>
              <a:off x="-1818772" y="3047271"/>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20" name="Freeform 19">
              <a:extLst>
                <a:ext uri="{FF2B5EF4-FFF2-40B4-BE49-F238E27FC236}">
                  <a16:creationId xmlns:a16="http://schemas.microsoft.com/office/drawing/2014/main" id="{8288AEAA-0AB4-6641-C774-130FF3374805}"/>
                </a:ext>
              </a:extLst>
            </p:cNvPr>
            <p:cNvSpPr/>
            <p:nvPr/>
          </p:nvSpPr>
          <p:spPr>
            <a:xfrm>
              <a:off x="-2217039" y="2636407"/>
              <a:ext cx="107352" cy="107352"/>
            </a:xfrm>
            <a:custGeom>
              <a:avLst/>
              <a:gdLst>
                <a:gd name="connsiteX0" fmla="*/ 103111 w 107352"/>
                <a:gd name="connsiteY0" fmla="*/ 32817 h 107352"/>
                <a:gd name="connsiteX1" fmla="*/ 74536 w 107352"/>
                <a:gd name="connsiteY1" fmla="*/ 103111 h 107352"/>
                <a:gd name="connsiteX2" fmla="*/ 4242 w 107352"/>
                <a:gd name="connsiteY2" fmla="*/ 74536 h 107352"/>
                <a:gd name="connsiteX3" fmla="*/ 32817 w 107352"/>
                <a:gd name="connsiteY3" fmla="*/ 4242 h 107352"/>
                <a:gd name="connsiteX4" fmla="*/ 103111 w 107352"/>
                <a:gd name="connsiteY4" fmla="*/ 32817 h 107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52" h="107352">
                  <a:moveTo>
                    <a:pt x="103111" y="32817"/>
                  </a:moveTo>
                  <a:cubicBezTo>
                    <a:pt x="114636" y="60153"/>
                    <a:pt x="101873" y="91586"/>
                    <a:pt x="74536" y="103111"/>
                  </a:cubicBezTo>
                  <a:cubicBezTo>
                    <a:pt x="47199" y="114636"/>
                    <a:pt x="15767" y="101873"/>
                    <a:pt x="4242" y="74536"/>
                  </a:cubicBezTo>
                  <a:cubicBezTo>
                    <a:pt x="-7284" y="47199"/>
                    <a:pt x="5480" y="15767"/>
                    <a:pt x="32817" y="4242"/>
                  </a:cubicBezTo>
                  <a:cubicBezTo>
                    <a:pt x="60153" y="-7284"/>
                    <a:pt x="91586" y="5480"/>
                    <a:pt x="103111" y="32817"/>
                  </a:cubicBezTo>
                  <a:close/>
                </a:path>
              </a:pathLst>
            </a:custGeom>
            <a:noFill/>
            <a:ln w="15875" cap="rnd">
              <a:solidFill>
                <a:schemeClr val="accent3"/>
              </a:solidFill>
              <a:prstDash val="solid"/>
              <a:round/>
            </a:ln>
          </p:spPr>
          <p:txBody>
            <a:bodyPr rtlCol="0" anchor="ctr"/>
            <a:lstStyle/>
            <a:p>
              <a:endParaRPr lang="en-AR"/>
            </a:p>
          </p:txBody>
        </p:sp>
        <p:sp>
          <p:nvSpPr>
            <p:cNvPr id="22" name="Freeform 21">
              <a:extLst>
                <a:ext uri="{FF2B5EF4-FFF2-40B4-BE49-F238E27FC236}">
                  <a16:creationId xmlns:a16="http://schemas.microsoft.com/office/drawing/2014/main" id="{C93EE1EC-B295-0E50-8088-490EA56833DC}"/>
                </a:ext>
              </a:extLst>
            </p:cNvPr>
            <p:cNvSpPr/>
            <p:nvPr/>
          </p:nvSpPr>
          <p:spPr>
            <a:xfrm rot="18149399">
              <a:off x="-2169853" y="2895598"/>
              <a:ext cx="87630" cy="140207"/>
            </a:xfrm>
            <a:custGeom>
              <a:avLst/>
              <a:gdLst>
                <a:gd name="connsiteX0" fmla="*/ 43815 w 87630"/>
                <a:gd name="connsiteY0" fmla="*/ 0 h 140207"/>
                <a:gd name="connsiteX1" fmla="*/ 43815 w 87630"/>
                <a:gd name="connsiteY1" fmla="*/ 0 h 140207"/>
                <a:gd name="connsiteX2" fmla="*/ 87630 w 87630"/>
                <a:gd name="connsiteY2" fmla="*/ 43815 h 140207"/>
                <a:gd name="connsiteX3" fmla="*/ 87630 w 87630"/>
                <a:gd name="connsiteY3" fmla="*/ 96393 h 140207"/>
                <a:gd name="connsiteX4" fmla="*/ 43815 w 87630"/>
                <a:gd name="connsiteY4" fmla="*/ 140208 h 140207"/>
                <a:gd name="connsiteX5" fmla="*/ 43815 w 87630"/>
                <a:gd name="connsiteY5" fmla="*/ 140208 h 140207"/>
                <a:gd name="connsiteX6" fmla="*/ 0 w 87630"/>
                <a:gd name="connsiteY6" fmla="*/ 96393 h 140207"/>
                <a:gd name="connsiteX7" fmla="*/ 0 w 87630"/>
                <a:gd name="connsiteY7" fmla="*/ 43815 h 140207"/>
                <a:gd name="connsiteX8" fmla="*/ 43815 w 87630"/>
                <a:gd name="connsiteY8" fmla="*/ 0 h 14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30" h="140207">
                  <a:moveTo>
                    <a:pt x="43815" y="0"/>
                  </a:moveTo>
                  <a:lnTo>
                    <a:pt x="43815" y="0"/>
                  </a:lnTo>
                  <a:cubicBezTo>
                    <a:pt x="68008" y="0"/>
                    <a:pt x="87630" y="19622"/>
                    <a:pt x="87630" y="43815"/>
                  </a:cubicBezTo>
                  <a:lnTo>
                    <a:pt x="87630" y="96393"/>
                  </a:lnTo>
                  <a:cubicBezTo>
                    <a:pt x="87630" y="120586"/>
                    <a:pt x="68008" y="140208"/>
                    <a:pt x="43815" y="140208"/>
                  </a:cubicBezTo>
                  <a:lnTo>
                    <a:pt x="43815" y="140208"/>
                  </a:lnTo>
                  <a:cubicBezTo>
                    <a:pt x="19622" y="140208"/>
                    <a:pt x="0" y="120586"/>
                    <a:pt x="0" y="96393"/>
                  </a:cubicBezTo>
                  <a:lnTo>
                    <a:pt x="0" y="43815"/>
                  </a:lnTo>
                  <a:cubicBezTo>
                    <a:pt x="0" y="19622"/>
                    <a:pt x="19622" y="0"/>
                    <a:pt x="43815" y="0"/>
                  </a:cubicBezTo>
                  <a:close/>
                </a:path>
              </a:pathLst>
            </a:custGeom>
            <a:noFill/>
            <a:ln w="15875" cap="rnd">
              <a:solidFill>
                <a:schemeClr val="accent3"/>
              </a:solidFill>
              <a:prstDash val="solid"/>
              <a:round/>
            </a:ln>
          </p:spPr>
          <p:txBody>
            <a:bodyPr rtlCol="0" anchor="ctr"/>
            <a:lstStyle/>
            <a:p>
              <a:endParaRPr lang="en-AR"/>
            </a:p>
          </p:txBody>
        </p:sp>
        <p:sp>
          <p:nvSpPr>
            <p:cNvPr id="24" name="Freeform 23">
              <a:extLst>
                <a:ext uri="{FF2B5EF4-FFF2-40B4-BE49-F238E27FC236}">
                  <a16:creationId xmlns:a16="http://schemas.microsoft.com/office/drawing/2014/main" id="{159F2097-EE8E-C59E-F6C3-46E97F9FAB34}"/>
                </a:ext>
              </a:extLst>
            </p:cNvPr>
            <p:cNvSpPr/>
            <p:nvPr/>
          </p:nvSpPr>
          <p:spPr>
            <a:xfrm>
              <a:off x="-2350529" y="2747424"/>
              <a:ext cx="19430" cy="46100"/>
            </a:xfrm>
            <a:custGeom>
              <a:avLst/>
              <a:gdLst>
                <a:gd name="connsiteX0" fmla="*/ 0 w 19430"/>
                <a:gd name="connsiteY0" fmla="*/ 0 h 46100"/>
                <a:gd name="connsiteX1" fmla="*/ 19431 w 19430"/>
                <a:gd name="connsiteY1" fmla="*/ 46101 h 46100"/>
              </a:gdLst>
              <a:ahLst/>
              <a:cxnLst>
                <a:cxn ang="0">
                  <a:pos x="connsiteX0" y="connsiteY0"/>
                </a:cxn>
                <a:cxn ang="0">
                  <a:pos x="connsiteX1" y="connsiteY1"/>
                </a:cxn>
              </a:cxnLst>
              <a:rect l="l" t="t" r="r" b="b"/>
              <a:pathLst>
                <a:path w="19430" h="46100">
                  <a:moveTo>
                    <a:pt x="0" y="0"/>
                  </a:moveTo>
                  <a:lnTo>
                    <a:pt x="19431" y="46101"/>
                  </a:lnTo>
                </a:path>
              </a:pathLst>
            </a:custGeom>
            <a:ln w="15875" cap="rnd">
              <a:solidFill>
                <a:schemeClr val="accent3"/>
              </a:solidFill>
              <a:prstDash val="solid"/>
              <a:round/>
            </a:ln>
          </p:spPr>
          <p:txBody>
            <a:bodyPr rtlCol="0" anchor="ctr"/>
            <a:lstStyle/>
            <a:p>
              <a:endParaRPr lang="en-AR"/>
            </a:p>
          </p:txBody>
        </p:sp>
        <p:sp>
          <p:nvSpPr>
            <p:cNvPr id="25" name="Freeform 24">
              <a:extLst>
                <a:ext uri="{FF2B5EF4-FFF2-40B4-BE49-F238E27FC236}">
                  <a16:creationId xmlns:a16="http://schemas.microsoft.com/office/drawing/2014/main" id="{DFE9F639-10A1-DD94-5394-C6D2B8925AC5}"/>
                </a:ext>
              </a:extLst>
            </p:cNvPr>
            <p:cNvSpPr/>
            <p:nvPr/>
          </p:nvSpPr>
          <p:spPr>
            <a:xfrm>
              <a:off x="-2073732" y="2775999"/>
              <a:ext cx="58673" cy="24764"/>
            </a:xfrm>
            <a:custGeom>
              <a:avLst/>
              <a:gdLst>
                <a:gd name="connsiteX0" fmla="*/ 0 w 58673"/>
                <a:gd name="connsiteY0" fmla="*/ 24765 h 24764"/>
                <a:gd name="connsiteX1" fmla="*/ 58674 w 58673"/>
                <a:gd name="connsiteY1" fmla="*/ 0 h 24764"/>
              </a:gdLst>
              <a:ahLst/>
              <a:cxnLst>
                <a:cxn ang="0">
                  <a:pos x="connsiteX0" y="connsiteY0"/>
                </a:cxn>
                <a:cxn ang="0">
                  <a:pos x="connsiteX1" y="connsiteY1"/>
                </a:cxn>
              </a:cxnLst>
              <a:rect l="l" t="t" r="r" b="b"/>
              <a:pathLst>
                <a:path w="58673" h="24764">
                  <a:moveTo>
                    <a:pt x="0" y="24765"/>
                  </a:moveTo>
                  <a:lnTo>
                    <a:pt x="58674" y="0"/>
                  </a:lnTo>
                </a:path>
              </a:pathLst>
            </a:custGeom>
            <a:ln w="15875" cap="rnd">
              <a:solidFill>
                <a:schemeClr val="accent3"/>
              </a:solidFill>
              <a:prstDash val="solid"/>
              <a:round/>
            </a:ln>
          </p:spPr>
          <p:txBody>
            <a:bodyPr rtlCol="0" anchor="ctr"/>
            <a:lstStyle/>
            <a:p>
              <a:endParaRPr lang="en-AR"/>
            </a:p>
          </p:txBody>
        </p:sp>
        <p:sp>
          <p:nvSpPr>
            <p:cNvPr id="26" name="Freeform 25">
              <a:extLst>
                <a:ext uri="{FF2B5EF4-FFF2-40B4-BE49-F238E27FC236}">
                  <a16:creationId xmlns:a16="http://schemas.microsoft.com/office/drawing/2014/main" id="{398DA8E2-A2C2-EE1C-E708-F20F00AC7243}"/>
                </a:ext>
              </a:extLst>
            </p:cNvPr>
            <p:cNvSpPr/>
            <p:nvPr/>
          </p:nvSpPr>
          <p:spPr>
            <a:xfrm>
              <a:off x="-2325978" y="2922113"/>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27" name="Freeform 26">
              <a:extLst>
                <a:ext uri="{FF2B5EF4-FFF2-40B4-BE49-F238E27FC236}">
                  <a16:creationId xmlns:a16="http://schemas.microsoft.com/office/drawing/2014/main" id="{69785E87-090E-530F-5C15-6F68F0C1C8CC}"/>
                </a:ext>
              </a:extLst>
            </p:cNvPr>
            <p:cNvSpPr/>
            <p:nvPr/>
          </p:nvSpPr>
          <p:spPr>
            <a:xfrm>
              <a:off x="-2289402" y="2669605"/>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28" name="Freeform 27">
              <a:extLst>
                <a:ext uri="{FF2B5EF4-FFF2-40B4-BE49-F238E27FC236}">
                  <a16:creationId xmlns:a16="http://schemas.microsoft.com/office/drawing/2014/main" id="{A4A853D4-3148-B2A8-4F69-97DA481A2083}"/>
                </a:ext>
              </a:extLst>
            </p:cNvPr>
            <p:cNvSpPr/>
            <p:nvPr/>
          </p:nvSpPr>
          <p:spPr>
            <a:xfrm>
              <a:off x="-2006796" y="288848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29" name="Freeform 28">
              <a:extLst>
                <a:ext uri="{FF2B5EF4-FFF2-40B4-BE49-F238E27FC236}">
                  <a16:creationId xmlns:a16="http://schemas.microsoft.com/office/drawing/2014/main" id="{A784D58A-D0EC-155C-2DDD-5A2D97824955}"/>
                </a:ext>
              </a:extLst>
            </p:cNvPr>
            <p:cNvSpPr/>
            <p:nvPr/>
          </p:nvSpPr>
          <p:spPr>
            <a:xfrm>
              <a:off x="-2483879" y="2146492"/>
              <a:ext cx="105536" cy="172497"/>
            </a:xfrm>
            <a:custGeom>
              <a:avLst/>
              <a:gdLst>
                <a:gd name="connsiteX0" fmla="*/ 105537 w 105536"/>
                <a:gd name="connsiteY0" fmla="*/ 172498 h 172497"/>
                <a:gd name="connsiteX1" fmla="*/ 57245 w 105536"/>
                <a:gd name="connsiteY1" fmla="*/ 58388 h 172497"/>
                <a:gd name="connsiteX2" fmla="*/ 0 w 105536"/>
                <a:gd name="connsiteY2" fmla="*/ 33433 h 172497"/>
                <a:gd name="connsiteX3" fmla="*/ 57245 w 105536"/>
                <a:gd name="connsiteY3" fmla="*/ 58388 h 172497"/>
                <a:gd name="connsiteX4" fmla="*/ 79343 w 105536"/>
                <a:gd name="connsiteY4" fmla="*/ 0 h 172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36" h="172497">
                  <a:moveTo>
                    <a:pt x="105537" y="172498"/>
                  </a:moveTo>
                  <a:lnTo>
                    <a:pt x="57245" y="58388"/>
                  </a:lnTo>
                  <a:lnTo>
                    <a:pt x="0" y="33433"/>
                  </a:lnTo>
                  <a:lnTo>
                    <a:pt x="57245" y="58388"/>
                  </a:lnTo>
                  <a:lnTo>
                    <a:pt x="79343" y="0"/>
                  </a:lnTo>
                </a:path>
              </a:pathLst>
            </a:custGeom>
            <a:noFill/>
            <a:ln w="15875" cap="rnd">
              <a:solidFill>
                <a:schemeClr val="accent3"/>
              </a:solidFill>
              <a:prstDash val="solid"/>
              <a:round/>
            </a:ln>
          </p:spPr>
          <p:txBody>
            <a:bodyPr rtlCol="0" anchor="ctr"/>
            <a:lstStyle/>
            <a:p>
              <a:endParaRPr lang="en-AR"/>
            </a:p>
          </p:txBody>
        </p:sp>
        <p:sp>
          <p:nvSpPr>
            <p:cNvPr id="30" name="Freeform 29">
              <a:extLst>
                <a:ext uri="{FF2B5EF4-FFF2-40B4-BE49-F238E27FC236}">
                  <a16:creationId xmlns:a16="http://schemas.microsoft.com/office/drawing/2014/main" id="{3421AD70-7E3F-4247-5B13-9D725A3A2D80}"/>
                </a:ext>
              </a:extLst>
            </p:cNvPr>
            <p:cNvSpPr/>
            <p:nvPr/>
          </p:nvSpPr>
          <p:spPr>
            <a:xfrm>
              <a:off x="-1953051" y="3317876"/>
              <a:ext cx="105441" cy="172497"/>
            </a:xfrm>
            <a:custGeom>
              <a:avLst/>
              <a:gdLst>
                <a:gd name="connsiteX0" fmla="*/ 0 w 105441"/>
                <a:gd name="connsiteY0" fmla="*/ 0 h 172497"/>
                <a:gd name="connsiteX1" fmla="*/ 48196 w 105441"/>
                <a:gd name="connsiteY1" fmla="*/ 114110 h 172497"/>
                <a:gd name="connsiteX2" fmla="*/ 105442 w 105441"/>
                <a:gd name="connsiteY2" fmla="*/ 138970 h 172497"/>
                <a:gd name="connsiteX3" fmla="*/ 48196 w 105441"/>
                <a:gd name="connsiteY3" fmla="*/ 114110 h 172497"/>
                <a:gd name="connsiteX4" fmla="*/ 26194 w 105441"/>
                <a:gd name="connsiteY4" fmla="*/ 172498 h 172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41" h="172497">
                  <a:moveTo>
                    <a:pt x="0" y="0"/>
                  </a:moveTo>
                  <a:lnTo>
                    <a:pt x="48196" y="114110"/>
                  </a:lnTo>
                  <a:lnTo>
                    <a:pt x="105442" y="138970"/>
                  </a:lnTo>
                  <a:lnTo>
                    <a:pt x="48196" y="114110"/>
                  </a:lnTo>
                  <a:lnTo>
                    <a:pt x="26194" y="172498"/>
                  </a:lnTo>
                </a:path>
              </a:pathLst>
            </a:custGeom>
            <a:noFill/>
            <a:ln w="15875" cap="rnd">
              <a:solidFill>
                <a:schemeClr val="accent3"/>
              </a:solidFill>
              <a:prstDash val="solid"/>
              <a:round/>
            </a:ln>
          </p:spPr>
          <p:txBody>
            <a:bodyPr rtlCol="0" anchor="ctr"/>
            <a:lstStyle/>
            <a:p>
              <a:endParaRPr lang="en-AR"/>
            </a:p>
          </p:txBody>
        </p:sp>
        <p:sp>
          <p:nvSpPr>
            <p:cNvPr id="31" name="Freeform 30">
              <a:extLst>
                <a:ext uri="{FF2B5EF4-FFF2-40B4-BE49-F238E27FC236}">
                  <a16:creationId xmlns:a16="http://schemas.microsoft.com/office/drawing/2014/main" id="{9B4C44B5-00C3-D74B-1A11-C844CE88077F}"/>
                </a:ext>
              </a:extLst>
            </p:cNvPr>
            <p:cNvSpPr/>
            <p:nvPr/>
          </p:nvSpPr>
          <p:spPr>
            <a:xfrm>
              <a:off x="-2546744" y="3221388"/>
              <a:ext cx="140303" cy="158305"/>
            </a:xfrm>
            <a:custGeom>
              <a:avLst/>
              <a:gdLst>
                <a:gd name="connsiteX0" fmla="*/ 140303 w 140303"/>
                <a:gd name="connsiteY0" fmla="*/ 0 h 158305"/>
                <a:gd name="connsiteX1" fmla="*/ 61913 w 140303"/>
                <a:gd name="connsiteY1" fmla="*/ 96012 h 158305"/>
                <a:gd name="connsiteX2" fmla="*/ 66770 w 140303"/>
                <a:gd name="connsiteY2" fmla="*/ 158305 h 158305"/>
                <a:gd name="connsiteX3" fmla="*/ 61913 w 140303"/>
                <a:gd name="connsiteY3" fmla="*/ 96012 h 158305"/>
                <a:gd name="connsiteX4" fmla="*/ 0 w 140303"/>
                <a:gd name="connsiteY4" fmla="*/ 103822 h 158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3" h="158305">
                  <a:moveTo>
                    <a:pt x="140303" y="0"/>
                  </a:moveTo>
                  <a:lnTo>
                    <a:pt x="61913" y="96012"/>
                  </a:lnTo>
                  <a:lnTo>
                    <a:pt x="66770" y="158305"/>
                  </a:lnTo>
                  <a:lnTo>
                    <a:pt x="61913" y="96012"/>
                  </a:lnTo>
                  <a:lnTo>
                    <a:pt x="0" y="103822"/>
                  </a:lnTo>
                </a:path>
              </a:pathLst>
            </a:custGeom>
            <a:noFill/>
            <a:ln w="15875" cap="rnd">
              <a:solidFill>
                <a:schemeClr val="accent3"/>
              </a:solidFill>
              <a:prstDash val="solid"/>
              <a:round/>
            </a:ln>
          </p:spPr>
          <p:txBody>
            <a:bodyPr rtlCol="0" anchor="ctr"/>
            <a:lstStyle/>
            <a:p>
              <a:endParaRPr lang="en-AR"/>
            </a:p>
          </p:txBody>
        </p:sp>
        <p:sp>
          <p:nvSpPr>
            <p:cNvPr id="32" name="Freeform 31">
              <a:extLst>
                <a:ext uri="{FF2B5EF4-FFF2-40B4-BE49-F238E27FC236}">
                  <a16:creationId xmlns:a16="http://schemas.microsoft.com/office/drawing/2014/main" id="{F56AB2EA-7D22-A7F9-2CF2-466103889C53}"/>
                </a:ext>
              </a:extLst>
            </p:cNvPr>
            <p:cNvSpPr/>
            <p:nvPr/>
          </p:nvSpPr>
          <p:spPr>
            <a:xfrm>
              <a:off x="-1933905" y="2254029"/>
              <a:ext cx="140303" cy="158210"/>
            </a:xfrm>
            <a:custGeom>
              <a:avLst/>
              <a:gdLst>
                <a:gd name="connsiteX0" fmla="*/ 0 w 140303"/>
                <a:gd name="connsiteY0" fmla="*/ 158210 h 158210"/>
                <a:gd name="connsiteX1" fmla="*/ 78391 w 140303"/>
                <a:gd name="connsiteY1" fmla="*/ 62198 h 158210"/>
                <a:gd name="connsiteX2" fmla="*/ 73533 w 140303"/>
                <a:gd name="connsiteY2" fmla="*/ 0 h 158210"/>
                <a:gd name="connsiteX3" fmla="*/ 78391 w 140303"/>
                <a:gd name="connsiteY3" fmla="*/ 62198 h 158210"/>
                <a:gd name="connsiteX4" fmla="*/ 140303 w 140303"/>
                <a:gd name="connsiteY4" fmla="*/ 54388 h 15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3" h="158210">
                  <a:moveTo>
                    <a:pt x="0" y="158210"/>
                  </a:moveTo>
                  <a:lnTo>
                    <a:pt x="78391" y="62198"/>
                  </a:lnTo>
                  <a:lnTo>
                    <a:pt x="73533" y="0"/>
                  </a:lnTo>
                  <a:lnTo>
                    <a:pt x="78391" y="62198"/>
                  </a:lnTo>
                  <a:lnTo>
                    <a:pt x="140303" y="54388"/>
                  </a:lnTo>
                </a:path>
              </a:pathLst>
            </a:custGeom>
            <a:noFill/>
            <a:ln w="15875" cap="rnd">
              <a:solidFill>
                <a:schemeClr val="accent3"/>
              </a:solidFill>
              <a:prstDash val="solid"/>
              <a:round/>
            </a:ln>
          </p:spPr>
          <p:txBody>
            <a:bodyPr rtlCol="0" anchor="ctr"/>
            <a:lstStyle/>
            <a:p>
              <a:endParaRPr lang="en-AR"/>
            </a:p>
          </p:txBody>
        </p:sp>
        <p:sp>
          <p:nvSpPr>
            <p:cNvPr id="37" name="Freeform 36">
              <a:extLst>
                <a:ext uri="{FF2B5EF4-FFF2-40B4-BE49-F238E27FC236}">
                  <a16:creationId xmlns:a16="http://schemas.microsoft.com/office/drawing/2014/main" id="{8A113EE5-21CA-B169-CE78-A0DDB721C26E}"/>
                </a:ext>
              </a:extLst>
            </p:cNvPr>
            <p:cNvSpPr/>
            <p:nvPr/>
          </p:nvSpPr>
          <p:spPr>
            <a:xfrm>
              <a:off x="-2795156" y="2618170"/>
              <a:ext cx="174116" cy="93440"/>
            </a:xfrm>
            <a:custGeom>
              <a:avLst/>
              <a:gdLst>
                <a:gd name="connsiteX0" fmla="*/ 174117 w 174116"/>
                <a:gd name="connsiteY0" fmla="*/ 93440 h 93440"/>
                <a:gd name="connsiteX1" fmla="*/ 56293 w 174116"/>
                <a:gd name="connsiteY1" fmla="*/ 54959 h 93440"/>
                <a:gd name="connsiteX2" fmla="*/ 0 w 174116"/>
                <a:gd name="connsiteY2" fmla="*/ 81820 h 93440"/>
                <a:gd name="connsiteX3" fmla="*/ 56293 w 174116"/>
                <a:gd name="connsiteY3" fmla="*/ 54959 h 93440"/>
                <a:gd name="connsiteX4" fmla="*/ 26765 w 174116"/>
                <a:gd name="connsiteY4" fmla="*/ 0 h 9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16" h="93440">
                  <a:moveTo>
                    <a:pt x="174117" y="93440"/>
                  </a:moveTo>
                  <a:lnTo>
                    <a:pt x="56293" y="54959"/>
                  </a:lnTo>
                  <a:lnTo>
                    <a:pt x="0" y="81820"/>
                  </a:lnTo>
                  <a:lnTo>
                    <a:pt x="56293" y="54959"/>
                  </a:lnTo>
                  <a:lnTo>
                    <a:pt x="26765" y="0"/>
                  </a:lnTo>
                </a:path>
              </a:pathLst>
            </a:custGeom>
            <a:noFill/>
            <a:ln w="15875" cap="rnd">
              <a:solidFill>
                <a:schemeClr val="accent3"/>
              </a:solidFill>
              <a:prstDash val="solid"/>
              <a:round/>
            </a:ln>
          </p:spPr>
          <p:txBody>
            <a:bodyPr rtlCol="0" anchor="ctr"/>
            <a:lstStyle/>
            <a:p>
              <a:endParaRPr lang="en-AR"/>
            </a:p>
          </p:txBody>
        </p:sp>
        <p:sp>
          <p:nvSpPr>
            <p:cNvPr id="38" name="Freeform 37">
              <a:extLst>
                <a:ext uri="{FF2B5EF4-FFF2-40B4-BE49-F238E27FC236}">
                  <a16:creationId xmlns:a16="http://schemas.microsoft.com/office/drawing/2014/main" id="{C967302D-236D-4688-65D2-003B396EC914}"/>
                </a:ext>
              </a:extLst>
            </p:cNvPr>
            <p:cNvSpPr/>
            <p:nvPr/>
          </p:nvSpPr>
          <p:spPr>
            <a:xfrm>
              <a:off x="-1708734" y="2918112"/>
              <a:ext cx="174212" cy="93440"/>
            </a:xfrm>
            <a:custGeom>
              <a:avLst/>
              <a:gdLst>
                <a:gd name="connsiteX0" fmla="*/ 0 w 174212"/>
                <a:gd name="connsiteY0" fmla="*/ 0 h 93440"/>
                <a:gd name="connsiteX1" fmla="*/ 117824 w 174212"/>
                <a:gd name="connsiteY1" fmla="*/ 38481 h 93440"/>
                <a:gd name="connsiteX2" fmla="*/ 174212 w 174212"/>
                <a:gd name="connsiteY2" fmla="*/ 11621 h 93440"/>
                <a:gd name="connsiteX3" fmla="*/ 117824 w 174212"/>
                <a:gd name="connsiteY3" fmla="*/ 38481 h 93440"/>
                <a:gd name="connsiteX4" fmla="*/ 147447 w 174212"/>
                <a:gd name="connsiteY4" fmla="*/ 93440 h 9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12" h="93440">
                  <a:moveTo>
                    <a:pt x="0" y="0"/>
                  </a:moveTo>
                  <a:lnTo>
                    <a:pt x="117824" y="38481"/>
                  </a:lnTo>
                  <a:lnTo>
                    <a:pt x="174212" y="11621"/>
                  </a:lnTo>
                  <a:lnTo>
                    <a:pt x="117824" y="38481"/>
                  </a:lnTo>
                  <a:lnTo>
                    <a:pt x="147447" y="93440"/>
                  </a:lnTo>
                </a:path>
              </a:pathLst>
            </a:custGeom>
            <a:noFill/>
            <a:ln w="15875" cap="rnd">
              <a:solidFill>
                <a:schemeClr val="accent3"/>
              </a:solidFill>
              <a:prstDash val="solid"/>
              <a:round/>
            </a:ln>
          </p:spPr>
          <p:txBody>
            <a:bodyPr rtlCol="0" anchor="ctr"/>
            <a:lstStyle/>
            <a:p>
              <a:endParaRPr lang="en-AR"/>
            </a:p>
          </p:txBody>
        </p:sp>
      </p:grpSp>
      <p:grpSp>
        <p:nvGrpSpPr>
          <p:cNvPr id="40" name="Group 39">
            <a:extLst>
              <a:ext uri="{FF2B5EF4-FFF2-40B4-BE49-F238E27FC236}">
                <a16:creationId xmlns:a16="http://schemas.microsoft.com/office/drawing/2014/main" id="{FE118374-46B3-D8F4-916C-B82A66D801DF}"/>
              </a:ext>
            </a:extLst>
          </p:cNvPr>
          <p:cNvGrpSpPr/>
          <p:nvPr/>
        </p:nvGrpSpPr>
        <p:grpSpPr>
          <a:xfrm>
            <a:off x="521643" y="3513141"/>
            <a:ext cx="379419" cy="329183"/>
            <a:chOff x="-1676540" y="3288158"/>
            <a:chExt cx="1277398" cy="1186244"/>
          </a:xfrm>
        </p:grpSpPr>
        <p:sp>
          <p:nvSpPr>
            <p:cNvPr id="41" name="Freeform 40">
              <a:extLst>
                <a:ext uri="{FF2B5EF4-FFF2-40B4-BE49-F238E27FC236}">
                  <a16:creationId xmlns:a16="http://schemas.microsoft.com/office/drawing/2014/main" id="{9561BAF7-1056-5D5C-5EDC-13DA6C206752}"/>
                </a:ext>
              </a:extLst>
            </p:cNvPr>
            <p:cNvSpPr/>
            <p:nvPr/>
          </p:nvSpPr>
          <p:spPr>
            <a:xfrm>
              <a:off x="-1676540" y="3891948"/>
              <a:ext cx="708564" cy="516540"/>
            </a:xfrm>
            <a:custGeom>
              <a:avLst/>
              <a:gdLst>
                <a:gd name="connsiteX0" fmla="*/ 0 w 708564"/>
                <a:gd name="connsiteY0" fmla="*/ 115443 h 516540"/>
                <a:gd name="connsiteX1" fmla="*/ 179070 w 708564"/>
                <a:gd name="connsiteY1" fmla="*/ 115443 h 516540"/>
                <a:gd name="connsiteX2" fmla="*/ 241554 w 708564"/>
                <a:gd name="connsiteY2" fmla="*/ 93345 h 516540"/>
                <a:gd name="connsiteX3" fmla="*/ 298323 w 708564"/>
                <a:gd name="connsiteY3" fmla="*/ 47434 h 516540"/>
                <a:gd name="connsiteX4" fmla="*/ 432435 w 708564"/>
                <a:gd name="connsiteY4" fmla="*/ 0 h 516540"/>
                <a:gd name="connsiteX5" fmla="*/ 432435 w 708564"/>
                <a:gd name="connsiteY5" fmla="*/ 0 h 516540"/>
                <a:gd name="connsiteX6" fmla="*/ 607505 w 708564"/>
                <a:gd name="connsiteY6" fmla="*/ 91345 h 516540"/>
                <a:gd name="connsiteX7" fmla="*/ 688181 w 708564"/>
                <a:gd name="connsiteY7" fmla="*/ 207074 h 516540"/>
                <a:gd name="connsiteX8" fmla="*/ 708565 w 708564"/>
                <a:gd name="connsiteY8" fmla="*/ 271939 h 516540"/>
                <a:gd name="connsiteX9" fmla="*/ 708565 w 708564"/>
                <a:gd name="connsiteY9" fmla="*/ 467106 h 516540"/>
                <a:gd name="connsiteX10" fmla="*/ 659130 w 708564"/>
                <a:gd name="connsiteY10" fmla="*/ 516541 h 516540"/>
                <a:gd name="connsiteX11" fmla="*/ 659130 w 708564"/>
                <a:gd name="connsiteY11" fmla="*/ 516541 h 516540"/>
                <a:gd name="connsiteX12" fmla="*/ 565690 w 708564"/>
                <a:gd name="connsiteY12" fmla="*/ 423100 h 516540"/>
                <a:gd name="connsiteX13" fmla="*/ 565690 w 708564"/>
                <a:gd name="connsiteY13" fmla="*/ 315373 h 516540"/>
                <a:gd name="connsiteX14" fmla="*/ 550164 w 708564"/>
                <a:gd name="connsiteY14" fmla="*/ 286417 h 516540"/>
                <a:gd name="connsiteX15" fmla="*/ 466820 w 708564"/>
                <a:gd name="connsiteY15" fmla="*/ 230791 h 51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8564" h="516540">
                  <a:moveTo>
                    <a:pt x="0" y="115443"/>
                  </a:moveTo>
                  <a:lnTo>
                    <a:pt x="179070" y="115443"/>
                  </a:lnTo>
                  <a:cubicBezTo>
                    <a:pt x="201835" y="115443"/>
                    <a:pt x="223933" y="107633"/>
                    <a:pt x="241554" y="93345"/>
                  </a:cubicBezTo>
                  <a:lnTo>
                    <a:pt x="298323" y="47434"/>
                  </a:lnTo>
                  <a:cubicBezTo>
                    <a:pt x="336328" y="16764"/>
                    <a:pt x="383667" y="0"/>
                    <a:pt x="432435" y="0"/>
                  </a:cubicBezTo>
                  <a:lnTo>
                    <a:pt x="432435" y="0"/>
                  </a:lnTo>
                  <a:cubicBezTo>
                    <a:pt x="502253" y="0"/>
                    <a:pt x="567595" y="34100"/>
                    <a:pt x="607505" y="91345"/>
                  </a:cubicBezTo>
                  <a:lnTo>
                    <a:pt x="688181" y="207074"/>
                  </a:lnTo>
                  <a:cubicBezTo>
                    <a:pt x="701421" y="226124"/>
                    <a:pt x="708565" y="248698"/>
                    <a:pt x="708565" y="271939"/>
                  </a:cubicBezTo>
                  <a:lnTo>
                    <a:pt x="708565" y="467106"/>
                  </a:lnTo>
                  <a:cubicBezTo>
                    <a:pt x="708565" y="494443"/>
                    <a:pt x="686467" y="516541"/>
                    <a:pt x="659130" y="516541"/>
                  </a:cubicBezTo>
                  <a:lnTo>
                    <a:pt x="659130" y="516541"/>
                  </a:lnTo>
                  <a:cubicBezTo>
                    <a:pt x="607505" y="516541"/>
                    <a:pt x="565690" y="474726"/>
                    <a:pt x="565690" y="423100"/>
                  </a:cubicBezTo>
                  <a:lnTo>
                    <a:pt x="565690" y="315373"/>
                  </a:lnTo>
                  <a:cubicBezTo>
                    <a:pt x="565690" y="303752"/>
                    <a:pt x="559880" y="292894"/>
                    <a:pt x="550164" y="286417"/>
                  </a:cubicBezTo>
                  <a:lnTo>
                    <a:pt x="466820" y="230791"/>
                  </a:lnTo>
                </a:path>
              </a:pathLst>
            </a:custGeom>
            <a:noFill/>
            <a:ln w="15875" cap="rnd">
              <a:solidFill>
                <a:schemeClr val="accent3"/>
              </a:solidFill>
              <a:prstDash val="solid"/>
              <a:round/>
            </a:ln>
          </p:spPr>
          <p:txBody>
            <a:bodyPr rtlCol="0" anchor="ctr"/>
            <a:lstStyle/>
            <a:p>
              <a:endParaRPr lang="en-AR"/>
            </a:p>
          </p:txBody>
        </p:sp>
        <p:sp>
          <p:nvSpPr>
            <p:cNvPr id="42" name="Freeform 41">
              <a:extLst>
                <a:ext uri="{FF2B5EF4-FFF2-40B4-BE49-F238E27FC236}">
                  <a16:creationId xmlns:a16="http://schemas.microsoft.com/office/drawing/2014/main" id="{B3DDC284-FBA7-B6DC-71D4-64E1CCDEE306}"/>
                </a:ext>
              </a:extLst>
            </p:cNvPr>
            <p:cNvSpPr/>
            <p:nvPr/>
          </p:nvSpPr>
          <p:spPr>
            <a:xfrm>
              <a:off x="-1473276" y="4151409"/>
              <a:ext cx="306609" cy="56602"/>
            </a:xfrm>
            <a:custGeom>
              <a:avLst/>
              <a:gdLst>
                <a:gd name="connsiteX0" fmla="*/ 0 w 306609"/>
                <a:gd name="connsiteY0" fmla="*/ 31813 h 56602"/>
                <a:gd name="connsiteX1" fmla="*/ 95726 w 306609"/>
                <a:gd name="connsiteY1" fmla="*/ 51435 h 56602"/>
                <a:gd name="connsiteX2" fmla="*/ 306610 w 306609"/>
                <a:gd name="connsiteY2" fmla="*/ 0 h 56602"/>
              </a:gdLst>
              <a:ahLst/>
              <a:cxnLst>
                <a:cxn ang="0">
                  <a:pos x="connsiteX0" y="connsiteY0"/>
                </a:cxn>
                <a:cxn ang="0">
                  <a:pos x="connsiteX1" y="connsiteY1"/>
                </a:cxn>
                <a:cxn ang="0">
                  <a:pos x="connsiteX2" y="connsiteY2"/>
                </a:cxn>
              </a:cxnLst>
              <a:rect l="l" t="t" r="r" b="b"/>
              <a:pathLst>
                <a:path w="306609" h="56602">
                  <a:moveTo>
                    <a:pt x="0" y="31813"/>
                  </a:moveTo>
                  <a:lnTo>
                    <a:pt x="95726" y="51435"/>
                  </a:lnTo>
                  <a:cubicBezTo>
                    <a:pt x="170212" y="66675"/>
                    <a:pt x="247555" y="47816"/>
                    <a:pt x="306610" y="0"/>
                  </a:cubicBezTo>
                </a:path>
              </a:pathLst>
            </a:custGeom>
            <a:noFill/>
            <a:ln w="15875" cap="rnd">
              <a:solidFill>
                <a:schemeClr val="accent3"/>
              </a:solidFill>
              <a:prstDash val="solid"/>
              <a:round/>
            </a:ln>
          </p:spPr>
          <p:txBody>
            <a:bodyPr rtlCol="0" anchor="ctr"/>
            <a:lstStyle/>
            <a:p>
              <a:endParaRPr lang="en-AR"/>
            </a:p>
          </p:txBody>
        </p:sp>
        <p:sp>
          <p:nvSpPr>
            <p:cNvPr id="43" name="Freeform 42">
              <a:extLst>
                <a:ext uri="{FF2B5EF4-FFF2-40B4-BE49-F238E27FC236}">
                  <a16:creationId xmlns:a16="http://schemas.microsoft.com/office/drawing/2014/main" id="{E230622F-1725-8B51-2F63-6DD76C51CFD5}"/>
                </a:ext>
              </a:extLst>
            </p:cNvPr>
            <p:cNvSpPr/>
            <p:nvPr/>
          </p:nvSpPr>
          <p:spPr>
            <a:xfrm>
              <a:off x="-1000741" y="3949194"/>
              <a:ext cx="499967" cy="129730"/>
            </a:xfrm>
            <a:custGeom>
              <a:avLst/>
              <a:gdLst>
                <a:gd name="connsiteX0" fmla="*/ 450628 w 499967"/>
                <a:gd name="connsiteY0" fmla="*/ 0 h 129730"/>
                <a:gd name="connsiteX1" fmla="*/ 480727 w 499967"/>
                <a:gd name="connsiteY1" fmla="*/ 17240 h 129730"/>
                <a:gd name="connsiteX2" fmla="*/ 499967 w 499967"/>
                <a:gd name="connsiteY2" fmla="*/ 63817 h 129730"/>
                <a:gd name="connsiteX3" fmla="*/ 434054 w 499967"/>
                <a:gd name="connsiteY3" fmla="*/ 129730 h 129730"/>
                <a:gd name="connsiteX4" fmla="*/ 0 w 499967"/>
                <a:gd name="connsiteY4" fmla="*/ 129730 h 12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7" h="129730">
                  <a:moveTo>
                    <a:pt x="450628" y="0"/>
                  </a:moveTo>
                  <a:cubicBezTo>
                    <a:pt x="462153" y="3048"/>
                    <a:pt x="472535" y="9049"/>
                    <a:pt x="480727" y="17240"/>
                  </a:cubicBezTo>
                  <a:cubicBezTo>
                    <a:pt x="492633" y="29146"/>
                    <a:pt x="499967" y="45625"/>
                    <a:pt x="499967" y="63817"/>
                  </a:cubicBezTo>
                  <a:cubicBezTo>
                    <a:pt x="499967" y="100203"/>
                    <a:pt x="470440" y="129730"/>
                    <a:pt x="434054" y="129730"/>
                  </a:cubicBezTo>
                  <a:lnTo>
                    <a:pt x="0" y="129730"/>
                  </a:lnTo>
                </a:path>
              </a:pathLst>
            </a:custGeom>
            <a:noFill/>
            <a:ln w="15875" cap="rnd">
              <a:solidFill>
                <a:schemeClr val="accent3"/>
              </a:solidFill>
              <a:prstDash val="solid"/>
              <a:round/>
            </a:ln>
          </p:spPr>
          <p:txBody>
            <a:bodyPr rtlCol="0" anchor="ctr"/>
            <a:lstStyle/>
            <a:p>
              <a:endParaRPr lang="en-AR"/>
            </a:p>
          </p:txBody>
        </p:sp>
        <p:sp>
          <p:nvSpPr>
            <p:cNvPr id="44" name="Freeform 43">
              <a:extLst>
                <a:ext uri="{FF2B5EF4-FFF2-40B4-BE49-F238E27FC236}">
                  <a16:creationId xmlns:a16="http://schemas.microsoft.com/office/drawing/2014/main" id="{EFCAD247-1EE4-6561-3D38-60A01592C83C}"/>
                </a:ext>
              </a:extLst>
            </p:cNvPr>
            <p:cNvSpPr/>
            <p:nvPr/>
          </p:nvSpPr>
          <p:spPr>
            <a:xfrm>
              <a:off x="-1099611" y="3947003"/>
              <a:ext cx="441293" cy="190"/>
            </a:xfrm>
            <a:custGeom>
              <a:avLst/>
              <a:gdLst>
                <a:gd name="connsiteX0" fmla="*/ 441293 w 441293"/>
                <a:gd name="connsiteY0" fmla="*/ 191 h 190"/>
                <a:gd name="connsiteX1" fmla="*/ 0 w 441293"/>
                <a:gd name="connsiteY1" fmla="*/ 0 h 190"/>
              </a:gdLst>
              <a:ahLst/>
              <a:cxnLst>
                <a:cxn ang="0">
                  <a:pos x="connsiteX0" y="connsiteY0"/>
                </a:cxn>
                <a:cxn ang="0">
                  <a:pos x="connsiteX1" y="connsiteY1"/>
                </a:cxn>
              </a:cxnLst>
              <a:rect l="l" t="t" r="r" b="b"/>
              <a:pathLst>
                <a:path w="441293" h="190">
                  <a:moveTo>
                    <a:pt x="441293" y="191"/>
                  </a:moveTo>
                  <a:lnTo>
                    <a:pt x="0" y="0"/>
                  </a:lnTo>
                </a:path>
              </a:pathLst>
            </a:custGeom>
            <a:ln w="15875" cap="rnd">
              <a:solidFill>
                <a:schemeClr val="accent3"/>
              </a:solidFill>
              <a:prstDash val="solid"/>
              <a:round/>
            </a:ln>
          </p:spPr>
          <p:txBody>
            <a:bodyPr rtlCol="0" anchor="ctr"/>
            <a:lstStyle/>
            <a:p>
              <a:endParaRPr lang="en-AR"/>
            </a:p>
          </p:txBody>
        </p:sp>
        <p:sp>
          <p:nvSpPr>
            <p:cNvPr id="45" name="Freeform 44">
              <a:extLst>
                <a:ext uri="{FF2B5EF4-FFF2-40B4-BE49-F238E27FC236}">
                  <a16:creationId xmlns:a16="http://schemas.microsoft.com/office/drawing/2014/main" id="{43BBF671-2342-3CF9-A1DD-777D88A0C4ED}"/>
                </a:ext>
              </a:extLst>
            </p:cNvPr>
            <p:cNvSpPr/>
            <p:nvPr/>
          </p:nvSpPr>
          <p:spPr>
            <a:xfrm>
              <a:off x="-967785" y="4079019"/>
              <a:ext cx="225361" cy="131635"/>
            </a:xfrm>
            <a:custGeom>
              <a:avLst/>
              <a:gdLst>
                <a:gd name="connsiteX0" fmla="*/ 159544 w 225361"/>
                <a:gd name="connsiteY0" fmla="*/ 0 h 131635"/>
                <a:gd name="connsiteX1" fmla="*/ 225362 w 225361"/>
                <a:gd name="connsiteY1" fmla="*/ 65818 h 131635"/>
                <a:gd name="connsiteX2" fmla="*/ 225362 w 225361"/>
                <a:gd name="connsiteY2" fmla="*/ 65818 h 131635"/>
                <a:gd name="connsiteX3" fmla="*/ 159449 w 225361"/>
                <a:gd name="connsiteY3" fmla="*/ 131636 h 131635"/>
                <a:gd name="connsiteX4" fmla="*/ 0 w 225361"/>
                <a:gd name="connsiteY4" fmla="*/ 131636 h 131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61" h="131635">
                  <a:moveTo>
                    <a:pt x="159544" y="0"/>
                  </a:moveTo>
                  <a:cubicBezTo>
                    <a:pt x="195929" y="0"/>
                    <a:pt x="225362" y="29528"/>
                    <a:pt x="225362" y="65818"/>
                  </a:cubicBezTo>
                  <a:lnTo>
                    <a:pt x="225362" y="65818"/>
                  </a:lnTo>
                  <a:cubicBezTo>
                    <a:pt x="225362" y="102203"/>
                    <a:pt x="195834" y="131636"/>
                    <a:pt x="159449" y="131636"/>
                  </a:cubicBezTo>
                  <a:lnTo>
                    <a:pt x="0" y="131636"/>
                  </a:lnTo>
                </a:path>
              </a:pathLst>
            </a:custGeom>
            <a:noFill/>
            <a:ln w="15875" cap="rnd">
              <a:solidFill>
                <a:schemeClr val="accent3"/>
              </a:solidFill>
              <a:prstDash val="solid"/>
              <a:round/>
            </a:ln>
          </p:spPr>
          <p:txBody>
            <a:bodyPr rtlCol="0" anchor="ctr"/>
            <a:lstStyle/>
            <a:p>
              <a:endParaRPr lang="en-AR"/>
            </a:p>
          </p:txBody>
        </p:sp>
        <p:sp>
          <p:nvSpPr>
            <p:cNvPr id="62" name="Freeform 61">
              <a:extLst>
                <a:ext uri="{FF2B5EF4-FFF2-40B4-BE49-F238E27FC236}">
                  <a16:creationId xmlns:a16="http://schemas.microsoft.com/office/drawing/2014/main" id="{C13F7968-3F7F-DE46-AC85-A8737D0D8180}"/>
                </a:ext>
              </a:extLst>
            </p:cNvPr>
            <p:cNvSpPr/>
            <p:nvPr/>
          </p:nvSpPr>
          <p:spPr>
            <a:xfrm>
              <a:off x="-967785" y="4210845"/>
              <a:ext cx="170402" cy="131730"/>
            </a:xfrm>
            <a:custGeom>
              <a:avLst/>
              <a:gdLst>
                <a:gd name="connsiteX0" fmla="*/ 104680 w 170402"/>
                <a:gd name="connsiteY0" fmla="*/ 0 h 131730"/>
                <a:gd name="connsiteX1" fmla="*/ 170402 w 170402"/>
                <a:gd name="connsiteY1" fmla="*/ 65818 h 131730"/>
                <a:gd name="connsiteX2" fmla="*/ 170402 w 170402"/>
                <a:gd name="connsiteY2" fmla="*/ 65818 h 131730"/>
                <a:gd name="connsiteX3" fmla="*/ 104489 w 170402"/>
                <a:gd name="connsiteY3" fmla="*/ 131731 h 131730"/>
                <a:gd name="connsiteX4" fmla="*/ 0 w 170402"/>
                <a:gd name="connsiteY4" fmla="*/ 131731 h 13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02" h="131730">
                  <a:moveTo>
                    <a:pt x="104680" y="0"/>
                  </a:moveTo>
                  <a:cubicBezTo>
                    <a:pt x="140970" y="0"/>
                    <a:pt x="170498" y="29528"/>
                    <a:pt x="170402" y="65818"/>
                  </a:cubicBezTo>
                  <a:lnTo>
                    <a:pt x="170402" y="65818"/>
                  </a:lnTo>
                  <a:cubicBezTo>
                    <a:pt x="170402" y="102203"/>
                    <a:pt x="140875" y="131731"/>
                    <a:pt x="104489" y="131731"/>
                  </a:cubicBezTo>
                  <a:lnTo>
                    <a:pt x="0" y="131731"/>
                  </a:lnTo>
                </a:path>
              </a:pathLst>
            </a:custGeom>
            <a:noFill/>
            <a:ln w="15875" cap="rnd">
              <a:solidFill>
                <a:schemeClr val="accent3"/>
              </a:solidFill>
              <a:prstDash val="solid"/>
              <a:round/>
            </a:ln>
          </p:spPr>
          <p:txBody>
            <a:bodyPr rtlCol="0" anchor="ctr"/>
            <a:lstStyle/>
            <a:p>
              <a:endParaRPr lang="en-AR"/>
            </a:p>
          </p:txBody>
        </p:sp>
        <p:sp>
          <p:nvSpPr>
            <p:cNvPr id="113" name="Freeform 112">
              <a:extLst>
                <a:ext uri="{FF2B5EF4-FFF2-40B4-BE49-F238E27FC236}">
                  <a16:creationId xmlns:a16="http://schemas.microsoft.com/office/drawing/2014/main" id="{D20B00C7-3028-994A-8152-82BB33AADC3D}"/>
                </a:ext>
              </a:extLst>
            </p:cNvPr>
            <p:cNvSpPr/>
            <p:nvPr/>
          </p:nvSpPr>
          <p:spPr>
            <a:xfrm>
              <a:off x="-1132567" y="4353149"/>
              <a:ext cx="65912" cy="121253"/>
            </a:xfrm>
            <a:custGeom>
              <a:avLst/>
              <a:gdLst>
                <a:gd name="connsiteX0" fmla="*/ 65913 w 65912"/>
                <a:gd name="connsiteY0" fmla="*/ 121253 h 121253"/>
                <a:gd name="connsiteX1" fmla="*/ 0 w 65912"/>
                <a:gd name="connsiteY1" fmla="*/ 55340 h 121253"/>
                <a:gd name="connsiteX2" fmla="*/ 19240 w 65912"/>
                <a:gd name="connsiteY2" fmla="*/ 8763 h 121253"/>
                <a:gd name="connsiteX3" fmla="*/ 30099 w 65912"/>
                <a:gd name="connsiteY3" fmla="*/ 0 h 121253"/>
              </a:gdLst>
              <a:ahLst/>
              <a:cxnLst>
                <a:cxn ang="0">
                  <a:pos x="connsiteX0" y="connsiteY0"/>
                </a:cxn>
                <a:cxn ang="0">
                  <a:pos x="connsiteX1" y="connsiteY1"/>
                </a:cxn>
                <a:cxn ang="0">
                  <a:pos x="connsiteX2" y="connsiteY2"/>
                </a:cxn>
                <a:cxn ang="0">
                  <a:pos x="connsiteX3" y="connsiteY3"/>
                </a:cxn>
              </a:cxnLst>
              <a:rect l="l" t="t" r="r" b="b"/>
              <a:pathLst>
                <a:path w="65912" h="121253">
                  <a:moveTo>
                    <a:pt x="65913" y="121253"/>
                  </a:moveTo>
                  <a:cubicBezTo>
                    <a:pt x="29527" y="121253"/>
                    <a:pt x="0" y="91726"/>
                    <a:pt x="0" y="55340"/>
                  </a:cubicBezTo>
                  <a:cubicBezTo>
                    <a:pt x="0" y="37243"/>
                    <a:pt x="7334" y="20765"/>
                    <a:pt x="19240" y="8763"/>
                  </a:cubicBezTo>
                  <a:cubicBezTo>
                    <a:pt x="22574" y="5429"/>
                    <a:pt x="26194" y="2477"/>
                    <a:pt x="30099" y="0"/>
                  </a:cubicBezTo>
                </a:path>
              </a:pathLst>
            </a:custGeom>
            <a:noFill/>
            <a:ln w="15875" cap="rnd">
              <a:solidFill>
                <a:schemeClr val="accent3"/>
              </a:solidFill>
              <a:prstDash val="solid"/>
              <a:round/>
            </a:ln>
          </p:spPr>
          <p:txBody>
            <a:bodyPr rtlCol="0" anchor="ctr"/>
            <a:lstStyle/>
            <a:p>
              <a:endParaRPr lang="en-AR"/>
            </a:p>
          </p:txBody>
        </p:sp>
        <p:sp>
          <p:nvSpPr>
            <p:cNvPr id="114" name="Freeform 113">
              <a:extLst>
                <a:ext uri="{FF2B5EF4-FFF2-40B4-BE49-F238E27FC236}">
                  <a16:creationId xmlns:a16="http://schemas.microsoft.com/office/drawing/2014/main" id="{52359AD5-7257-B9D7-5F53-DE1BE33D4DD0}"/>
                </a:ext>
              </a:extLst>
            </p:cNvPr>
            <p:cNvSpPr/>
            <p:nvPr/>
          </p:nvSpPr>
          <p:spPr>
            <a:xfrm>
              <a:off x="-1066654" y="4342862"/>
              <a:ext cx="192404" cy="131540"/>
            </a:xfrm>
            <a:custGeom>
              <a:avLst/>
              <a:gdLst>
                <a:gd name="connsiteX0" fmla="*/ 131826 w 192404"/>
                <a:gd name="connsiteY0" fmla="*/ 0 h 131540"/>
                <a:gd name="connsiteX1" fmla="*/ 192405 w 192404"/>
                <a:gd name="connsiteY1" fmla="*/ 65627 h 131540"/>
                <a:gd name="connsiteX2" fmla="*/ 173069 w 192404"/>
                <a:gd name="connsiteY2" fmla="*/ 112300 h 131540"/>
                <a:gd name="connsiteX3" fmla="*/ 126397 w 192404"/>
                <a:gd name="connsiteY3" fmla="*/ 131540 h 131540"/>
                <a:gd name="connsiteX4" fmla="*/ 0 w 192404"/>
                <a:gd name="connsiteY4" fmla="*/ 131540 h 131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31540">
                  <a:moveTo>
                    <a:pt x="131826" y="0"/>
                  </a:moveTo>
                  <a:cubicBezTo>
                    <a:pt x="165735" y="2667"/>
                    <a:pt x="192405" y="31052"/>
                    <a:pt x="192405" y="65627"/>
                  </a:cubicBezTo>
                  <a:cubicBezTo>
                    <a:pt x="192405" y="83820"/>
                    <a:pt x="184975" y="100394"/>
                    <a:pt x="173069" y="112300"/>
                  </a:cubicBezTo>
                  <a:cubicBezTo>
                    <a:pt x="161068" y="124206"/>
                    <a:pt x="144589" y="131540"/>
                    <a:pt x="126397" y="131540"/>
                  </a:cubicBezTo>
                  <a:lnTo>
                    <a:pt x="0" y="131540"/>
                  </a:lnTo>
                </a:path>
              </a:pathLst>
            </a:custGeom>
            <a:noFill/>
            <a:ln w="15875" cap="rnd">
              <a:solidFill>
                <a:schemeClr val="accent3"/>
              </a:solidFill>
              <a:prstDash val="solid"/>
              <a:round/>
            </a:ln>
          </p:spPr>
          <p:txBody>
            <a:bodyPr rtlCol="0" anchor="ctr"/>
            <a:lstStyle/>
            <a:p>
              <a:endParaRPr lang="en-AR"/>
            </a:p>
          </p:txBody>
        </p:sp>
        <p:sp>
          <p:nvSpPr>
            <p:cNvPr id="115" name="Freeform 114">
              <a:extLst>
                <a:ext uri="{FF2B5EF4-FFF2-40B4-BE49-F238E27FC236}">
                  <a16:creationId xmlns:a16="http://schemas.microsoft.com/office/drawing/2014/main" id="{4AD06C4A-9C08-8C48-8ABF-8EDBE5FCEE06}"/>
                </a:ext>
              </a:extLst>
            </p:cNvPr>
            <p:cNvSpPr/>
            <p:nvPr/>
          </p:nvSpPr>
          <p:spPr>
            <a:xfrm>
              <a:off x="-1676540" y="4397535"/>
              <a:ext cx="598836" cy="76866"/>
            </a:xfrm>
            <a:custGeom>
              <a:avLst/>
              <a:gdLst>
                <a:gd name="connsiteX0" fmla="*/ 598837 w 598836"/>
                <a:gd name="connsiteY0" fmla="*/ 76867 h 76866"/>
                <a:gd name="connsiteX1" fmla="*/ 440912 w 598836"/>
                <a:gd name="connsiteY1" fmla="*/ 76867 h 76866"/>
                <a:gd name="connsiteX2" fmla="*/ 332708 w 598836"/>
                <a:gd name="connsiteY2" fmla="*/ 54864 h 76866"/>
                <a:gd name="connsiteX3" fmla="*/ 255175 w 598836"/>
                <a:gd name="connsiteY3" fmla="*/ 22003 h 76866"/>
                <a:gd name="connsiteX4" fmla="*/ 146971 w 598836"/>
                <a:gd name="connsiteY4" fmla="*/ 0 h 76866"/>
                <a:gd name="connsiteX5" fmla="*/ 0 w 598836"/>
                <a:gd name="connsiteY5" fmla="*/ 0 h 7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836" h="76866">
                  <a:moveTo>
                    <a:pt x="598837" y="76867"/>
                  </a:moveTo>
                  <a:lnTo>
                    <a:pt x="440912" y="76867"/>
                  </a:lnTo>
                  <a:cubicBezTo>
                    <a:pt x="403765" y="76867"/>
                    <a:pt x="366903" y="69342"/>
                    <a:pt x="332708" y="54864"/>
                  </a:cubicBezTo>
                  <a:lnTo>
                    <a:pt x="255175" y="22003"/>
                  </a:lnTo>
                  <a:cubicBezTo>
                    <a:pt x="220980" y="7525"/>
                    <a:pt x="184118" y="0"/>
                    <a:pt x="146971" y="0"/>
                  </a:cubicBezTo>
                  <a:lnTo>
                    <a:pt x="0" y="0"/>
                  </a:lnTo>
                </a:path>
              </a:pathLst>
            </a:custGeom>
            <a:noFill/>
            <a:ln w="15875" cap="rnd">
              <a:solidFill>
                <a:schemeClr val="accent3"/>
              </a:solidFill>
              <a:prstDash val="solid"/>
              <a:round/>
            </a:ln>
          </p:spPr>
          <p:txBody>
            <a:bodyPr rtlCol="0" anchor="ctr"/>
            <a:lstStyle/>
            <a:p>
              <a:endParaRPr lang="en-AR"/>
            </a:p>
          </p:txBody>
        </p:sp>
        <p:sp>
          <p:nvSpPr>
            <p:cNvPr id="116" name="Freeform 115">
              <a:extLst>
                <a:ext uri="{FF2B5EF4-FFF2-40B4-BE49-F238E27FC236}">
                  <a16:creationId xmlns:a16="http://schemas.microsoft.com/office/drawing/2014/main" id="{ED22666B-A1BB-565D-64CF-AD177ABA8416}"/>
                </a:ext>
              </a:extLst>
            </p:cNvPr>
            <p:cNvSpPr/>
            <p:nvPr/>
          </p:nvSpPr>
          <p:spPr>
            <a:xfrm>
              <a:off x="-817861" y="3288158"/>
              <a:ext cx="418719" cy="542258"/>
            </a:xfrm>
            <a:custGeom>
              <a:avLst/>
              <a:gdLst>
                <a:gd name="connsiteX0" fmla="*/ 159353 w 418719"/>
                <a:gd name="connsiteY0" fmla="*/ 542258 h 542258"/>
                <a:gd name="connsiteX1" fmla="*/ 381 w 418719"/>
                <a:gd name="connsiteY1" fmla="*/ 339471 h 542258"/>
                <a:gd name="connsiteX2" fmla="*/ 0 w 418719"/>
                <a:gd name="connsiteY2" fmla="*/ 77438 h 542258"/>
                <a:gd name="connsiteX3" fmla="*/ 76867 w 418719"/>
                <a:gd name="connsiteY3" fmla="*/ 381 h 542258"/>
                <a:gd name="connsiteX4" fmla="*/ 341281 w 418719"/>
                <a:gd name="connsiteY4" fmla="*/ 0 h 542258"/>
                <a:gd name="connsiteX5" fmla="*/ 418338 w 418719"/>
                <a:gd name="connsiteY5" fmla="*/ 76867 h 542258"/>
                <a:gd name="connsiteX6" fmla="*/ 418719 w 418719"/>
                <a:gd name="connsiteY6" fmla="*/ 338900 h 542258"/>
                <a:gd name="connsiteX7" fmla="*/ 267557 w 418719"/>
                <a:gd name="connsiteY7" fmla="*/ 540258 h 54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719" h="542258">
                  <a:moveTo>
                    <a:pt x="159353" y="542258"/>
                  </a:moveTo>
                  <a:cubicBezTo>
                    <a:pt x="68199" y="519875"/>
                    <a:pt x="476" y="437579"/>
                    <a:pt x="381" y="339471"/>
                  </a:cubicBezTo>
                  <a:lnTo>
                    <a:pt x="0" y="77438"/>
                  </a:lnTo>
                  <a:cubicBezTo>
                    <a:pt x="0" y="34957"/>
                    <a:pt x="34385" y="476"/>
                    <a:pt x="76867" y="381"/>
                  </a:cubicBezTo>
                  <a:lnTo>
                    <a:pt x="341281" y="0"/>
                  </a:lnTo>
                  <a:cubicBezTo>
                    <a:pt x="383762" y="0"/>
                    <a:pt x="418243" y="34385"/>
                    <a:pt x="418338" y="76867"/>
                  </a:cubicBezTo>
                  <a:lnTo>
                    <a:pt x="418719" y="338900"/>
                  </a:lnTo>
                  <a:cubicBezTo>
                    <a:pt x="418909" y="434435"/>
                    <a:pt x="354997" y="515112"/>
                    <a:pt x="267557" y="540258"/>
                  </a:cubicBezTo>
                </a:path>
              </a:pathLst>
            </a:custGeom>
            <a:noFill/>
            <a:ln w="15875" cap="rnd">
              <a:solidFill>
                <a:schemeClr val="accent3"/>
              </a:solidFill>
              <a:prstDash val="solid"/>
              <a:round/>
            </a:ln>
          </p:spPr>
          <p:txBody>
            <a:bodyPr rtlCol="0" anchor="ctr"/>
            <a:lstStyle/>
            <a:p>
              <a:endParaRPr lang="en-AR"/>
            </a:p>
          </p:txBody>
        </p:sp>
        <p:sp>
          <p:nvSpPr>
            <p:cNvPr id="117" name="Freeform 116">
              <a:extLst>
                <a:ext uri="{FF2B5EF4-FFF2-40B4-BE49-F238E27FC236}">
                  <a16:creationId xmlns:a16="http://schemas.microsoft.com/office/drawing/2014/main" id="{979511C4-DBE4-ED87-A304-9797F9F8B05D}"/>
                </a:ext>
              </a:extLst>
            </p:cNvPr>
            <p:cNvSpPr/>
            <p:nvPr/>
          </p:nvSpPr>
          <p:spPr>
            <a:xfrm rot="21594600">
              <a:off x="-751320" y="3381938"/>
              <a:ext cx="285654" cy="144208"/>
            </a:xfrm>
            <a:custGeom>
              <a:avLst/>
              <a:gdLst>
                <a:gd name="connsiteX0" fmla="*/ 0 w 285654"/>
                <a:gd name="connsiteY0" fmla="*/ 0 h 144208"/>
                <a:gd name="connsiteX1" fmla="*/ 285655 w 285654"/>
                <a:gd name="connsiteY1" fmla="*/ 0 h 144208"/>
                <a:gd name="connsiteX2" fmla="*/ 285655 w 285654"/>
                <a:gd name="connsiteY2" fmla="*/ 144209 h 144208"/>
                <a:gd name="connsiteX3" fmla="*/ 0 w 285654"/>
                <a:gd name="connsiteY3" fmla="*/ 144209 h 144208"/>
              </a:gdLst>
              <a:ahLst/>
              <a:cxnLst>
                <a:cxn ang="0">
                  <a:pos x="connsiteX0" y="connsiteY0"/>
                </a:cxn>
                <a:cxn ang="0">
                  <a:pos x="connsiteX1" y="connsiteY1"/>
                </a:cxn>
                <a:cxn ang="0">
                  <a:pos x="connsiteX2" y="connsiteY2"/>
                </a:cxn>
                <a:cxn ang="0">
                  <a:pos x="connsiteX3" y="connsiteY3"/>
                </a:cxn>
              </a:cxnLst>
              <a:rect l="l" t="t" r="r" b="b"/>
              <a:pathLst>
                <a:path w="285654" h="144208">
                  <a:moveTo>
                    <a:pt x="0" y="0"/>
                  </a:moveTo>
                  <a:lnTo>
                    <a:pt x="285655" y="0"/>
                  </a:lnTo>
                  <a:lnTo>
                    <a:pt x="285655" y="144209"/>
                  </a:lnTo>
                  <a:lnTo>
                    <a:pt x="0" y="144209"/>
                  </a:lnTo>
                  <a:close/>
                </a:path>
              </a:pathLst>
            </a:custGeom>
            <a:noFill/>
            <a:ln w="15875" cap="rnd">
              <a:solidFill>
                <a:schemeClr val="accent3"/>
              </a:solidFill>
              <a:prstDash val="solid"/>
              <a:round/>
            </a:ln>
          </p:spPr>
          <p:txBody>
            <a:bodyPr rtlCol="0" anchor="ctr"/>
            <a:lstStyle/>
            <a:p>
              <a:endParaRPr lang="en-AR"/>
            </a:p>
          </p:txBody>
        </p:sp>
        <p:sp>
          <p:nvSpPr>
            <p:cNvPr id="118" name="Freeform 117">
              <a:extLst>
                <a:ext uri="{FF2B5EF4-FFF2-40B4-BE49-F238E27FC236}">
                  <a16:creationId xmlns:a16="http://schemas.microsoft.com/office/drawing/2014/main" id="{C230C27F-E896-9965-B9EB-BD99402A275A}"/>
                </a:ext>
              </a:extLst>
            </p:cNvPr>
            <p:cNvSpPr/>
            <p:nvPr/>
          </p:nvSpPr>
          <p:spPr>
            <a:xfrm>
              <a:off x="-745376" y="3591339"/>
              <a:ext cx="115442" cy="115442"/>
            </a:xfrm>
            <a:custGeom>
              <a:avLst/>
              <a:gdLst>
                <a:gd name="connsiteX0" fmla="*/ 115443 w 115442"/>
                <a:gd name="connsiteY0" fmla="*/ 57626 h 115442"/>
                <a:gd name="connsiteX1" fmla="*/ 57817 w 115442"/>
                <a:gd name="connsiteY1" fmla="*/ 115443 h 115442"/>
                <a:gd name="connsiteX2" fmla="*/ 0 w 115442"/>
                <a:gd name="connsiteY2" fmla="*/ 57817 h 115442"/>
                <a:gd name="connsiteX3" fmla="*/ 57626 w 115442"/>
                <a:gd name="connsiteY3" fmla="*/ 0 h 115442"/>
                <a:gd name="connsiteX4" fmla="*/ 115443 w 115442"/>
                <a:gd name="connsiteY4" fmla="*/ 57626 h 11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42" h="115442">
                  <a:moveTo>
                    <a:pt x="115443" y="57626"/>
                  </a:moveTo>
                  <a:cubicBezTo>
                    <a:pt x="115443" y="89535"/>
                    <a:pt x="89725" y="115348"/>
                    <a:pt x="57817" y="115443"/>
                  </a:cubicBezTo>
                  <a:cubicBezTo>
                    <a:pt x="25908" y="115443"/>
                    <a:pt x="95" y="89725"/>
                    <a:pt x="0" y="57817"/>
                  </a:cubicBezTo>
                  <a:cubicBezTo>
                    <a:pt x="0" y="25908"/>
                    <a:pt x="25717" y="95"/>
                    <a:pt x="57626" y="0"/>
                  </a:cubicBezTo>
                  <a:cubicBezTo>
                    <a:pt x="89535" y="0"/>
                    <a:pt x="115348" y="25717"/>
                    <a:pt x="115443" y="57626"/>
                  </a:cubicBezTo>
                  <a:close/>
                </a:path>
              </a:pathLst>
            </a:custGeom>
            <a:noFill/>
            <a:ln w="15875" cap="rnd">
              <a:solidFill>
                <a:schemeClr val="accent3"/>
              </a:solidFill>
              <a:prstDash val="solid"/>
              <a:round/>
            </a:ln>
          </p:spPr>
          <p:txBody>
            <a:bodyPr rtlCol="0" anchor="ctr"/>
            <a:lstStyle/>
            <a:p>
              <a:endParaRPr lang="en-AR"/>
            </a:p>
          </p:txBody>
        </p:sp>
        <p:sp>
          <p:nvSpPr>
            <p:cNvPr id="119" name="Freeform 118">
              <a:extLst>
                <a:ext uri="{FF2B5EF4-FFF2-40B4-BE49-F238E27FC236}">
                  <a16:creationId xmlns:a16="http://schemas.microsoft.com/office/drawing/2014/main" id="{5A454211-9922-A343-F277-61BF7D3D6456}"/>
                </a:ext>
              </a:extLst>
            </p:cNvPr>
            <p:cNvSpPr/>
            <p:nvPr/>
          </p:nvSpPr>
          <p:spPr>
            <a:xfrm>
              <a:off x="-579451" y="3591149"/>
              <a:ext cx="115443" cy="115443"/>
            </a:xfrm>
            <a:custGeom>
              <a:avLst/>
              <a:gdLst>
                <a:gd name="connsiteX0" fmla="*/ 115443 w 115443"/>
                <a:gd name="connsiteY0" fmla="*/ 57626 h 115443"/>
                <a:gd name="connsiteX1" fmla="*/ 57817 w 115443"/>
                <a:gd name="connsiteY1" fmla="*/ 115443 h 115443"/>
                <a:gd name="connsiteX2" fmla="*/ 0 w 115443"/>
                <a:gd name="connsiteY2" fmla="*/ 57817 h 115443"/>
                <a:gd name="connsiteX3" fmla="*/ 57626 w 115443"/>
                <a:gd name="connsiteY3" fmla="*/ 0 h 115443"/>
                <a:gd name="connsiteX4" fmla="*/ 115443 w 115443"/>
                <a:gd name="connsiteY4" fmla="*/ 57626 h 11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43" h="115443">
                  <a:moveTo>
                    <a:pt x="115443" y="57626"/>
                  </a:moveTo>
                  <a:cubicBezTo>
                    <a:pt x="115443" y="89535"/>
                    <a:pt x="89725" y="115348"/>
                    <a:pt x="57817" y="115443"/>
                  </a:cubicBezTo>
                  <a:cubicBezTo>
                    <a:pt x="25908" y="115443"/>
                    <a:pt x="95" y="89725"/>
                    <a:pt x="0" y="57817"/>
                  </a:cubicBezTo>
                  <a:cubicBezTo>
                    <a:pt x="0" y="25908"/>
                    <a:pt x="25717" y="95"/>
                    <a:pt x="57626" y="0"/>
                  </a:cubicBezTo>
                  <a:cubicBezTo>
                    <a:pt x="89535" y="0"/>
                    <a:pt x="115348" y="25717"/>
                    <a:pt x="115443" y="57626"/>
                  </a:cubicBezTo>
                  <a:close/>
                </a:path>
              </a:pathLst>
            </a:custGeom>
            <a:noFill/>
            <a:ln w="15875" cap="rnd">
              <a:solidFill>
                <a:schemeClr val="accent3"/>
              </a:solidFill>
              <a:prstDash val="solid"/>
              <a:round/>
            </a:ln>
          </p:spPr>
          <p:txBody>
            <a:bodyPr rtlCol="0" anchor="ctr"/>
            <a:lstStyle/>
            <a:p>
              <a:endParaRPr lang="en-AR"/>
            </a:p>
          </p:txBody>
        </p:sp>
        <p:sp>
          <p:nvSpPr>
            <p:cNvPr id="120" name="Freeform 119">
              <a:extLst>
                <a:ext uri="{FF2B5EF4-FFF2-40B4-BE49-F238E27FC236}">
                  <a16:creationId xmlns:a16="http://schemas.microsoft.com/office/drawing/2014/main" id="{1E14DCC4-14F2-58E9-4FA1-2F0ACA061789}"/>
                </a:ext>
              </a:extLst>
            </p:cNvPr>
            <p:cNvSpPr/>
            <p:nvPr/>
          </p:nvSpPr>
          <p:spPr>
            <a:xfrm rot="21594600">
              <a:off x="-658461" y="3742643"/>
              <a:ext cx="108204" cy="259651"/>
            </a:xfrm>
            <a:custGeom>
              <a:avLst/>
              <a:gdLst>
                <a:gd name="connsiteX0" fmla="*/ 4477 w 108204"/>
                <a:gd name="connsiteY0" fmla="*/ 0 h 259651"/>
                <a:gd name="connsiteX1" fmla="*/ 103823 w 108204"/>
                <a:gd name="connsiteY1" fmla="*/ 0 h 259651"/>
                <a:gd name="connsiteX2" fmla="*/ 108204 w 108204"/>
                <a:gd name="connsiteY2" fmla="*/ 4382 h 259651"/>
                <a:gd name="connsiteX3" fmla="*/ 108204 w 108204"/>
                <a:gd name="connsiteY3" fmla="*/ 205550 h 259651"/>
                <a:gd name="connsiteX4" fmla="*/ 54102 w 108204"/>
                <a:gd name="connsiteY4" fmla="*/ 259652 h 259651"/>
                <a:gd name="connsiteX5" fmla="*/ 54102 w 108204"/>
                <a:gd name="connsiteY5" fmla="*/ 259652 h 259651"/>
                <a:gd name="connsiteX6" fmla="*/ 0 w 108204"/>
                <a:gd name="connsiteY6" fmla="*/ 205550 h 259651"/>
                <a:gd name="connsiteX7" fmla="*/ 0 w 108204"/>
                <a:gd name="connsiteY7" fmla="*/ 4382 h 259651"/>
                <a:gd name="connsiteX8" fmla="*/ 4382 w 108204"/>
                <a:gd name="connsiteY8" fmla="*/ 0 h 2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04" h="259651">
                  <a:moveTo>
                    <a:pt x="4477" y="0"/>
                  </a:moveTo>
                  <a:lnTo>
                    <a:pt x="103823" y="0"/>
                  </a:lnTo>
                  <a:cubicBezTo>
                    <a:pt x="106299" y="0"/>
                    <a:pt x="108204" y="2000"/>
                    <a:pt x="108204" y="4382"/>
                  </a:cubicBezTo>
                  <a:lnTo>
                    <a:pt x="108204" y="205550"/>
                  </a:lnTo>
                  <a:cubicBezTo>
                    <a:pt x="108204" y="235363"/>
                    <a:pt x="84011" y="259652"/>
                    <a:pt x="54102" y="259652"/>
                  </a:cubicBezTo>
                  <a:lnTo>
                    <a:pt x="54102" y="259652"/>
                  </a:lnTo>
                  <a:cubicBezTo>
                    <a:pt x="24289" y="259652"/>
                    <a:pt x="0" y="235458"/>
                    <a:pt x="0" y="205550"/>
                  </a:cubicBezTo>
                  <a:lnTo>
                    <a:pt x="0" y="4382"/>
                  </a:lnTo>
                  <a:cubicBezTo>
                    <a:pt x="0" y="1905"/>
                    <a:pt x="2000" y="0"/>
                    <a:pt x="4382" y="0"/>
                  </a:cubicBezTo>
                  <a:close/>
                </a:path>
              </a:pathLst>
            </a:custGeom>
            <a:noFill/>
            <a:ln w="15875" cap="rnd">
              <a:solidFill>
                <a:schemeClr val="accent3"/>
              </a:solidFill>
              <a:prstDash val="solid"/>
              <a:round/>
            </a:ln>
          </p:spPr>
          <p:txBody>
            <a:bodyPr rtlCol="0" anchor="ctr"/>
            <a:lstStyle/>
            <a:p>
              <a:endParaRPr lang="en-AR"/>
            </a:p>
          </p:txBody>
        </p:sp>
      </p:grpSp>
      <p:sp>
        <p:nvSpPr>
          <p:cNvPr id="67" name="Rectangle 66">
            <a:extLst>
              <a:ext uri="{FF2B5EF4-FFF2-40B4-BE49-F238E27FC236}">
                <a16:creationId xmlns:a16="http://schemas.microsoft.com/office/drawing/2014/main" id="{F14C36C3-4DB7-F30B-0E63-9DCEF2103693}"/>
              </a:ext>
            </a:extLst>
          </p:cNvPr>
          <p:cNvSpPr/>
          <p:nvPr/>
        </p:nvSpPr>
        <p:spPr>
          <a:xfrm>
            <a:off x="3411818" y="3110267"/>
            <a:ext cx="2380860"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68" name="Rectangle 67">
            <a:extLst>
              <a:ext uri="{FF2B5EF4-FFF2-40B4-BE49-F238E27FC236}">
                <a16:creationId xmlns:a16="http://schemas.microsoft.com/office/drawing/2014/main" id="{9314EF4F-7533-0CF3-7CF5-5877713D7E40}"/>
              </a:ext>
            </a:extLst>
          </p:cNvPr>
          <p:cNvSpPr/>
          <p:nvPr/>
        </p:nvSpPr>
        <p:spPr>
          <a:xfrm>
            <a:off x="4072129" y="3107408"/>
            <a:ext cx="1828799" cy="498466"/>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80011" rIns="149352" bIns="80010" numCol="1" spcCol="1270" anchor="ctr" anchorCtr="0">
            <a:noAutofit/>
          </a:bodyPr>
          <a:lstStyle/>
          <a:p>
            <a:pPr defTabSz="933450">
              <a:lnSpc>
                <a:spcPct val="90000"/>
              </a:lnSpc>
              <a:spcBef>
                <a:spcPct val="0"/>
              </a:spcBef>
              <a:spcAft>
                <a:spcPct val="35000"/>
              </a:spcAft>
            </a:pPr>
            <a:r>
              <a:rPr lang="en-GB" sz="1500"/>
              <a:t>Multiple sclerosis</a:t>
            </a:r>
          </a:p>
        </p:txBody>
      </p:sp>
      <p:sp>
        <p:nvSpPr>
          <p:cNvPr id="69" name="Chevron 65">
            <a:extLst>
              <a:ext uri="{FF2B5EF4-FFF2-40B4-BE49-F238E27FC236}">
                <a16:creationId xmlns:a16="http://schemas.microsoft.com/office/drawing/2014/main" id="{5947C8E0-EC79-D5AB-9060-33973F87F8A1}"/>
              </a:ext>
            </a:extLst>
          </p:cNvPr>
          <p:cNvSpPr/>
          <p:nvPr/>
        </p:nvSpPr>
        <p:spPr>
          <a:xfrm rot="10800000">
            <a:off x="3201614" y="3109282"/>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pic>
        <p:nvPicPr>
          <p:cNvPr id="70" name="Graphic 69">
            <a:extLst>
              <a:ext uri="{FF2B5EF4-FFF2-40B4-BE49-F238E27FC236}">
                <a16:creationId xmlns:a16="http://schemas.microsoft.com/office/drawing/2014/main" id="{E9C80F7A-A8A3-2E51-F3B7-0FB3319A0F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11293" y="3135605"/>
            <a:ext cx="454594" cy="454594"/>
          </a:xfrm>
          <a:prstGeom prst="rect">
            <a:avLst/>
          </a:prstGeom>
        </p:spPr>
      </p:pic>
      <p:sp>
        <p:nvSpPr>
          <p:cNvPr id="71" name="Chevron 57">
            <a:extLst>
              <a:ext uri="{FF2B5EF4-FFF2-40B4-BE49-F238E27FC236}">
                <a16:creationId xmlns:a16="http://schemas.microsoft.com/office/drawing/2014/main" id="{2C41BB05-69E9-175B-A3C6-7E89CCB17DB3}"/>
              </a:ext>
            </a:extLst>
          </p:cNvPr>
          <p:cNvSpPr/>
          <p:nvPr/>
        </p:nvSpPr>
        <p:spPr>
          <a:xfrm rot="10800000">
            <a:off x="3896642" y="3110266"/>
            <a:ext cx="392784" cy="490370"/>
          </a:xfrm>
          <a:prstGeom prst="chevron">
            <a:avLst>
              <a:gd name="adj" fmla="val 4061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Tree>
    <p:extLst>
      <p:ext uri="{BB962C8B-B14F-4D97-AF65-F5344CB8AC3E}">
        <p14:creationId xmlns:p14="http://schemas.microsoft.com/office/powerpoint/2010/main" val="38878853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andoz_New_Template_Oct2023">
  <a:themeElements>
    <a:clrScheme name="Sandoz">
      <a:dk1>
        <a:srgbClr val="001C4A"/>
      </a:dk1>
      <a:lt1>
        <a:sysClr val="window" lastClr="FFFFFF"/>
      </a:lt1>
      <a:dk2>
        <a:srgbClr val="001C4A"/>
      </a:dk2>
      <a:lt2>
        <a:srgbClr val="F1ECE9"/>
      </a:lt2>
      <a:accent1>
        <a:srgbClr val="001C4A"/>
      </a:accent1>
      <a:accent2>
        <a:srgbClr val="1C59B5"/>
      </a:accent2>
      <a:accent3>
        <a:srgbClr val="5DA6FF"/>
      </a:accent3>
      <a:accent4>
        <a:srgbClr val="A8D5FF"/>
      </a:accent4>
      <a:accent5>
        <a:srgbClr val="D6C6B6"/>
      </a:accent5>
      <a:accent6>
        <a:srgbClr val="A3978B"/>
      </a:accent6>
      <a:hlink>
        <a:srgbClr val="1C59B5"/>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600" b="1" spc="-10" dirty="0" smtClean="0">
            <a:solidFill>
              <a:schemeClr val="accent2"/>
            </a:solidFill>
          </a:defRPr>
        </a:defPPr>
      </a:lstStyle>
    </a:txDef>
  </a:objectDefaults>
  <a:extraClrSchemeLst/>
  <a:extLst>
    <a:ext uri="{05A4C25C-085E-4340-85A3-A5531E510DB2}">
      <thm15:themeFamily xmlns:thm15="http://schemas.microsoft.com/office/thememl/2012/main" name="Presentation1" id="{C69A47FC-BBFC-4075-BE47-7C66BB5F7CE3}" vid="{A3B314BE-0829-4512-B900-ED14D69461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27ddcf0-8a77-4199-8059-69cdae1e85ba">
      <UserInfo>
        <DisplayName>Schneider, Wies</DisplayName>
        <AccountId>112</AccountId>
        <AccountType/>
      </UserInfo>
      <UserInfo>
        <DisplayName>Fullwood, John</DisplayName>
        <AccountId>77</AccountId>
        <AccountType/>
      </UserInfo>
      <UserInfo>
        <DisplayName>Kelly, Kristine</DisplayName>
        <AccountId>66</AccountId>
        <AccountType/>
      </UserInfo>
      <UserInfo>
        <DisplayName>Nath, Shreya</DisplayName>
        <AccountId>159</AccountId>
        <AccountType/>
      </UserInfo>
      <UserInfo>
        <DisplayName>Kylas, Varsha (Ext)</DisplayName>
        <AccountId>156</AccountId>
        <AccountType/>
      </UserInfo>
      <UserInfo>
        <DisplayName>Rocha, Divya Marie</DisplayName>
        <AccountId>10</AccountId>
        <AccountType/>
      </UserInfo>
    </SharedWithUsers>
    <TaxCatchAll xmlns="b27ddcf0-8a77-4199-8059-69cdae1e85ba" xsi:nil="true"/>
    <lcf76f155ced4ddcb4097134ff3c332f xmlns="e51ac60d-ae7b-4b16-afcb-9fa3d41272c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84CA341C35AA498F7DA2395C1B5C33" ma:contentTypeVersion="18" ma:contentTypeDescription="Create a new document." ma:contentTypeScope="" ma:versionID="a1bf869e2ec71eb02684182bbe2db526">
  <xsd:schema xmlns:xsd="http://www.w3.org/2001/XMLSchema" xmlns:xs="http://www.w3.org/2001/XMLSchema" xmlns:p="http://schemas.microsoft.com/office/2006/metadata/properties" xmlns:ns2="e51ac60d-ae7b-4b16-afcb-9fa3d41272c0" xmlns:ns3="b27ddcf0-8a77-4199-8059-69cdae1e85ba" targetNamespace="http://schemas.microsoft.com/office/2006/metadata/properties" ma:root="true" ma:fieldsID="7fe6cbd60643386c042ccbb593de5c6c" ns2:_="" ns3:_="">
    <xsd:import namespace="e51ac60d-ae7b-4b16-afcb-9fa3d41272c0"/>
    <xsd:import namespace="b27ddcf0-8a77-4199-8059-69cdae1e85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1ac60d-ae7b-4b16-afcb-9fa3d4127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171185-afa0-4d95-8531-baac1dfb55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7ddcf0-8a77-4199-8059-69cdae1e85b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b19203-c5c1-4bcc-96de-1d7bcbfc5aa8}" ma:internalName="TaxCatchAll" ma:showField="CatchAllData" ma:web="b27ddcf0-8a77-4199-8059-69cdae1e85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3A7FA1-9405-4ADD-99B0-56B5F3665CCA}">
  <ds:schemaRefs>
    <ds:schemaRef ds:uri="http://schemas.microsoft.com/sharepoint/v3/contenttype/forms"/>
  </ds:schemaRefs>
</ds:datastoreItem>
</file>

<file path=customXml/itemProps2.xml><?xml version="1.0" encoding="utf-8"?>
<ds:datastoreItem xmlns:ds="http://schemas.openxmlformats.org/officeDocument/2006/customXml" ds:itemID="{5C946745-8BF0-4981-A652-6723B5568976}">
  <ds:schemaRefs>
    <ds:schemaRef ds:uri="http://www.w3.org/XML/1998/namespace"/>
    <ds:schemaRef ds:uri="c5bc2811-ee9e-4290-8f5b-be95be5f56c7"/>
    <ds:schemaRef ds:uri="http://purl.org/dc/elements/1.1/"/>
    <ds:schemaRef ds:uri="http://schemas.microsoft.com/office/2006/documentManagement/types"/>
    <ds:schemaRef ds:uri="5be112c7-f5b3-4324-88ff-018c97f65c63"/>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B6F0BD61-0983-4918-B47B-68FDBDA1F88B}"/>
</file>

<file path=docProps/app.xml><?xml version="1.0" encoding="utf-8"?>
<Properties xmlns="http://schemas.openxmlformats.org/officeDocument/2006/extended-properties" xmlns:vt="http://schemas.openxmlformats.org/officeDocument/2006/docPropsVTypes">
  <Template/>
  <TotalTime>631</TotalTime>
  <Words>14078</Words>
  <Application>Microsoft Office PowerPoint</Application>
  <PresentationFormat>On-screen Show (16:9)</PresentationFormat>
  <Paragraphs>1144</Paragraphs>
  <Slides>72</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2" baseType="lpstr">
      <vt:lpstr>Arial</vt:lpstr>
      <vt:lpstr>Arial </vt:lpstr>
      <vt:lpstr>BlinkMacSystemFont</vt:lpstr>
      <vt:lpstr>Calibri</vt:lpstr>
      <vt:lpstr>Courier New</vt:lpstr>
      <vt:lpstr>Söhne</vt:lpstr>
      <vt:lpstr>Times New Roman</vt:lpstr>
      <vt:lpstr>Wingdings</vt:lpstr>
      <vt:lpstr>Sandoz_New_Template_Oct2023</vt:lpstr>
      <vt:lpstr>think-cell Slide</vt:lpstr>
      <vt:lpstr>Understanding biologics: A guide to reference and biosimilar biologic medicines</vt:lpstr>
      <vt:lpstr>Disclaimer (Sandoz internal use) </vt:lpstr>
      <vt:lpstr>Learning objectives</vt:lpstr>
      <vt:lpstr>Overview</vt:lpstr>
      <vt:lpstr>Treatment groups in MS: A closer look at biologic  reference and biosimilar medicines</vt:lpstr>
      <vt:lpstr>Biologic medicines are one of three distinct  pharmaceutical medicine groups used to treat MS  </vt:lpstr>
      <vt:lpstr>Biologic medicines have a complex  development process</vt:lpstr>
      <vt:lpstr>Variability is in the nature of all biologic medicines</vt:lpstr>
      <vt:lpstr>Biologic medicines can provide targeted treatment for many diseases</vt:lpstr>
      <vt:lpstr>Biosimilar medicines are successors to reference  biologic medicines</vt:lpstr>
      <vt:lpstr>Biosimilar medicines:  How long have they been around and why are they used?</vt:lpstr>
      <vt:lpstr>A brief history of biosimilar medicine approvals worldwide</vt:lpstr>
      <vt:lpstr>Healthcare systems worldwide are facing  diverse challenges</vt:lpstr>
      <vt:lpstr>What do biosimilars mean for healthcare systems?</vt:lpstr>
      <vt:lpstr>The development  and approval of biosimilar medicines</vt:lpstr>
      <vt:lpstr>PowerPoint Presentation</vt:lpstr>
      <vt:lpstr>The approval and manufacture of biosimilar medicines in Europe and the US is strictly regulated1–4</vt:lpstr>
      <vt:lpstr>Reference and biosimilar biologic medicines provide  the same clinical and safety outcomes for patients</vt:lpstr>
      <vt:lpstr>Biosimilar medicines are developed to match an already approved reference biologic medicine </vt:lpstr>
      <vt:lpstr>Biosimilar medicines are approved based on the  ‘Totality of Evidence’ data package1,2</vt:lpstr>
      <vt:lpstr>Extrapolation: The same molecule will behave the same way in all indications</vt:lpstr>
      <vt:lpstr>Switching between different treatments</vt:lpstr>
      <vt:lpstr>Switching between reference and biosimilar medicines is safe and effective</vt:lpstr>
      <vt:lpstr>The nocebo effect can impact treatment outcomes</vt:lpstr>
      <vt:lpstr>Nurses play a crucial role in mitigating the  nocebo effect</vt:lpstr>
      <vt:lpstr>Biosimilars in MS: Introducing biosimilar natalizumab / natalizumab-sztn</vt:lpstr>
      <vt:lpstr>PowerPoint Presentation</vt:lpstr>
      <vt:lpstr>Biosimilar natalizumab facts</vt:lpstr>
      <vt:lpstr>Biosimilar natalizumab was assessed using a comprehensive Totality of Evidence data package1,2</vt:lpstr>
      <vt:lpstr>A matching analytical and functional profile was confirmed between biosimilar and reference natalizumab</vt:lpstr>
      <vt:lpstr>Phase I PK/PD study design</vt:lpstr>
      <vt:lpstr>A matching PK and PD profile was established between reference and biosimilar natalizumab </vt:lpstr>
      <vt:lpstr>Phase III comparative ANTELOPE study design</vt:lpstr>
      <vt:lpstr>The ANTELOPE study met its primary endpoint of matching cumulative number of new active lesions</vt:lpstr>
      <vt:lpstr>No clinically meaningful differences in MRI outcomes between biosimilar and reference natalizumab were reported</vt:lpstr>
      <vt:lpstr>No clinically meaningful differences in ARR and EDSS outcomes between biosimilar and reference natalizumab were reported</vt:lpstr>
      <vt:lpstr>No clinically meaningful differences in safety and immunogenicity between biosimilar and reference natalizumab were reported</vt:lpstr>
      <vt:lpstr>Reference and biosimilar biologic medicines provide the same clinical and safety outcomes for patients</vt:lpstr>
      <vt:lpstr>Key takeaways</vt:lpstr>
      <vt:lpstr>Reference and biosimilar biologic medicines:  An overview </vt:lpstr>
      <vt:lpstr>How much  do you know about biologic and biosimilar medicines now?</vt:lpstr>
      <vt:lpstr>PowerPoint Presentation</vt:lpstr>
      <vt:lpstr>PowerPoint Presentation</vt:lpstr>
      <vt:lpstr>PowerPoint Presentation</vt:lpstr>
      <vt:lpstr>Minor variation between two batches of the same biologic medicine is  not expected</vt:lpstr>
      <vt:lpstr>Biologic reference medicines are a separate treatment group to small molecule medicines, NBCDs or generics</vt:lpstr>
      <vt:lpstr>Biologic reference medicines are a separate treatment group to small molecule medicines, NBCDs or generics</vt:lpstr>
      <vt:lpstr>In what way(s) do biosimilar medicines match a reference biologic? </vt:lpstr>
      <vt:lpstr>In what way(s) do biosimilar medicines match a reference biologic? </vt:lpstr>
      <vt:lpstr>For regulatory approval, a biosimilar medicine must match its reference biologic in terms of______?</vt:lpstr>
      <vt:lpstr>For regulatory approval, a biosimilar medicine must match its reference biologic in terms of______?</vt:lpstr>
      <vt:lpstr>When was the first biosimilar medicine approved in Europe?</vt:lpstr>
      <vt:lpstr>When was the first biosimilar medicine approved in Europe?</vt:lpstr>
      <vt:lpstr>Choose the correct order for the development process of biosimilar medicines</vt:lpstr>
      <vt:lpstr>Choose the correct order for the development process of biosimilar medicines</vt:lpstr>
      <vt:lpstr>What is extrapolation?</vt:lpstr>
      <vt:lpstr>What is extrapolation?</vt:lpstr>
      <vt:lpstr>Switching from a reference to biosimilar medicine is expected to impact treatment efficacy and safety</vt:lpstr>
      <vt:lpstr>Switching from a reference to biosimilar medicine is expected to impact treatment efficacy and safety</vt:lpstr>
      <vt:lpstr>What is the nocebo effect?</vt:lpstr>
      <vt:lpstr>What is the nocebo effect?</vt:lpstr>
      <vt:lpstr>The same treatment effect can be expected both when a patient is treated with a reference biologic or with its biosimilar medicine</vt:lpstr>
      <vt:lpstr>The same treatment effect can be expected both when a patient is treated with a reference biologic or with its biosimilar medicine</vt:lpstr>
      <vt:lpstr>PowerPoint Presentation</vt:lpstr>
      <vt:lpstr>PowerPoint Presentation</vt:lpstr>
      <vt:lpstr>Bibliography</vt:lpstr>
      <vt:lpstr>Bibliography</vt:lpstr>
      <vt:lpstr>Bibliography</vt:lpstr>
      <vt:lpstr>Bibliography</vt:lpstr>
      <vt:lpstr>Bibliography</vt:lpstr>
      <vt:lpstr>Bibliography</vt:lpstr>
      <vt:lpstr>Bibliography</vt:lpstr>
    </vt:vector>
  </TitlesOfParts>
  <Manager/>
  <Company>Novartis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Sandoz Biosimilars Template for External &amp; Internal Presentations</dc:title>
  <dc:subject/>
  <dc:creator>Baier, Anna-Lena</dc:creator>
  <cp:keywords/>
  <dc:description/>
  <cp:lastModifiedBy>Martelli, Costanza</cp:lastModifiedBy>
  <cp:revision>8</cp:revision>
  <cp:lastPrinted>2022-09-13T12:17:00Z</cp:lastPrinted>
  <dcterms:created xsi:type="dcterms:W3CDTF">2020-03-04T15:42:53Z</dcterms:created>
  <dcterms:modified xsi:type="dcterms:W3CDTF">2024-02-26T10:25:28Z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Name">
    <vt:lpwstr/>
  </property>
  <property fmtid="{D5CDD505-2E9C-101B-9397-08002B2CF9AE}" pid="3" name="ConfidentialityLevel">
    <vt:lpwstr>None (no value displayed on slides)</vt:lpwstr>
  </property>
  <property fmtid="{D5CDD505-2E9C-101B-9397-08002B2CF9AE}" pid="4" name="HideFooter">
    <vt:bool>false</vt:bool>
  </property>
  <property fmtid="{D5CDD505-2E9C-101B-9397-08002B2CF9AE}" pid="5" name="d1_p11_88">
    <vt:lpwstr/>
  </property>
  <property fmtid="{D5CDD505-2E9C-101B-9397-08002B2CF9AE}" pid="6" name="d1_p11_11">
    <vt:lpwstr/>
  </property>
  <property fmtid="{D5CDD505-2E9C-101B-9397-08002B2CF9AE}" pid="7" name="d1_p11_82">
    <vt:lpwstr/>
  </property>
  <property fmtid="{D5CDD505-2E9C-101B-9397-08002B2CF9AE}" pid="8" name="MSIP_Label_3c9bec58-8084-492e-8360-0e1cfe36408c_Enabled">
    <vt:lpwstr>true</vt:lpwstr>
  </property>
  <property fmtid="{D5CDD505-2E9C-101B-9397-08002B2CF9AE}" pid="9" name="MSIP_Label_3c9bec58-8084-492e-8360-0e1cfe36408c_SetDate">
    <vt:lpwstr>2022-02-17T08:55:45Z</vt:lpwstr>
  </property>
  <property fmtid="{D5CDD505-2E9C-101B-9397-08002B2CF9AE}" pid="10" name="MSIP_Label_3c9bec58-8084-492e-8360-0e1cfe36408c_Method">
    <vt:lpwstr>Standard</vt:lpwstr>
  </property>
  <property fmtid="{D5CDD505-2E9C-101B-9397-08002B2CF9AE}" pid="11" name="MSIP_Label_3c9bec58-8084-492e-8360-0e1cfe36408c_Name">
    <vt:lpwstr>Not Protected -Pilot</vt:lpwstr>
  </property>
  <property fmtid="{D5CDD505-2E9C-101B-9397-08002B2CF9AE}" pid="12" name="MSIP_Label_3c9bec58-8084-492e-8360-0e1cfe36408c_SiteId">
    <vt:lpwstr>f35a6974-607f-47d4-82d7-ff31d7dc53a5</vt:lpwstr>
  </property>
  <property fmtid="{D5CDD505-2E9C-101B-9397-08002B2CF9AE}" pid="13" name="MSIP_Label_3c9bec58-8084-492e-8360-0e1cfe36408c_ActionId">
    <vt:lpwstr>9a177f35-a51a-4f81-b1cb-33b3cca6eb5b</vt:lpwstr>
  </property>
  <property fmtid="{D5CDD505-2E9C-101B-9397-08002B2CF9AE}" pid="14" name="MSIP_Label_3c9bec58-8084-492e-8360-0e1cfe36408c_ContentBits">
    <vt:lpwstr>0</vt:lpwstr>
  </property>
  <property fmtid="{D5CDD505-2E9C-101B-9397-08002B2CF9AE}" pid="15" name="MediaServiceImageTags">
    <vt:lpwstr/>
  </property>
  <property fmtid="{D5CDD505-2E9C-101B-9397-08002B2CF9AE}" pid="16" name="ArticulateGUID">
    <vt:lpwstr>B2278F9C-0803-48AF-8F8A-5254CBE96D1D</vt:lpwstr>
  </property>
  <property fmtid="{D5CDD505-2E9C-101B-9397-08002B2CF9AE}" pid="17" name="ArticulatePath">
    <vt:lpwstr>https://my.novartis.net/personal/foierto1_novartis_net/Documents/Desktop/2022-09_Biopharma core slides_AK_DR &amp; KK</vt:lpwstr>
  </property>
  <property fmtid="{D5CDD505-2E9C-101B-9397-08002B2CF9AE}" pid="18" name="ContentTypeId">
    <vt:lpwstr>0x010100FA7909E2D911E44A88E4D085D42B6302</vt:lpwstr>
  </property>
</Properties>
</file>